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5.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57" r:id="rId4"/>
    <p:sldId id="258" r:id="rId5"/>
    <p:sldId id="259" r:id="rId6"/>
    <p:sldId id="260" r:id="rId7"/>
    <p:sldId id="262" r:id="rId8"/>
    <p:sldId id="261" r:id="rId9"/>
    <p:sldId id="266" r:id="rId10"/>
    <p:sldId id="268" r:id="rId11"/>
    <p:sldId id="269" r:id="rId12"/>
    <p:sldId id="271" r:id="rId13"/>
    <p:sldId id="270" r:id="rId14"/>
    <p:sldId id="272" r:id="rId15"/>
    <p:sldId id="274" r:id="rId16"/>
    <p:sldId id="275" r:id="rId17"/>
    <p:sldId id="276" r:id="rId18"/>
    <p:sldId id="273" r:id="rId19"/>
    <p:sldId id="278" r:id="rId20"/>
    <p:sldId id="280" r:id="rId21"/>
    <p:sldId id="281" r:id="rId22"/>
    <p:sldId id="282" r:id="rId23"/>
    <p:sldId id="283" r:id="rId24"/>
    <p:sldId id="279" r:id="rId25"/>
    <p:sldId id="284" r:id="rId26"/>
    <p:sldId id="285"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2E7E38"/>
    <a:srgbClr val="FFE305"/>
    <a:srgbClr val="FFDE05"/>
    <a:srgbClr val="FEEF05"/>
    <a:srgbClr val="FFF473"/>
    <a:srgbClr val="81FFB4"/>
    <a:srgbClr val="FFEE03"/>
    <a:srgbClr val="6FA068"/>
    <a:srgbClr val="119E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15" autoAdjust="0"/>
  </p:normalViewPr>
  <p:slideViewPr>
    <p:cSldViewPr snapToGrid="0">
      <p:cViewPr varScale="1">
        <p:scale>
          <a:sx n="58" d="100"/>
          <a:sy n="58" d="100"/>
        </p:scale>
        <p:origin x="-78" y="-87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2019/5/26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543290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a:t>
            </a:fld>
            <a:endParaRPr lang="zh-CN" altLang="en-US"/>
          </a:p>
        </p:txBody>
      </p:sp>
    </p:spTree>
    <p:extLst>
      <p:ext uri="{BB962C8B-B14F-4D97-AF65-F5344CB8AC3E}">
        <p14:creationId xmlns:p14="http://schemas.microsoft.com/office/powerpoint/2010/main" val="13061065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10</a:t>
            </a:fld>
            <a:endParaRPr lang="zh-CN" altLang="en-US"/>
          </a:p>
        </p:txBody>
      </p:sp>
    </p:spTree>
    <p:extLst>
      <p:ext uri="{BB962C8B-B14F-4D97-AF65-F5344CB8AC3E}">
        <p14:creationId xmlns:p14="http://schemas.microsoft.com/office/powerpoint/2010/main" val="35371709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11</a:t>
            </a:fld>
            <a:endParaRPr lang="zh-CN" altLang="en-US"/>
          </a:p>
        </p:txBody>
      </p:sp>
    </p:spTree>
    <p:extLst>
      <p:ext uri="{BB962C8B-B14F-4D97-AF65-F5344CB8AC3E}">
        <p14:creationId xmlns:p14="http://schemas.microsoft.com/office/powerpoint/2010/main" val="19489045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2343009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13</a:t>
            </a:fld>
            <a:endParaRPr lang="zh-CN" altLang="en-US"/>
          </a:p>
        </p:txBody>
      </p:sp>
    </p:spTree>
    <p:extLst>
      <p:ext uri="{BB962C8B-B14F-4D97-AF65-F5344CB8AC3E}">
        <p14:creationId xmlns:p14="http://schemas.microsoft.com/office/powerpoint/2010/main" val="39242928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14</a:t>
            </a:fld>
            <a:endParaRPr lang="zh-CN" altLang="en-US"/>
          </a:p>
        </p:txBody>
      </p:sp>
    </p:spTree>
    <p:extLst>
      <p:ext uri="{BB962C8B-B14F-4D97-AF65-F5344CB8AC3E}">
        <p14:creationId xmlns:p14="http://schemas.microsoft.com/office/powerpoint/2010/main" val="19300291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15</a:t>
            </a:fld>
            <a:endParaRPr lang="zh-CN" altLang="en-US"/>
          </a:p>
        </p:txBody>
      </p:sp>
    </p:spTree>
    <p:extLst>
      <p:ext uri="{BB962C8B-B14F-4D97-AF65-F5344CB8AC3E}">
        <p14:creationId xmlns:p14="http://schemas.microsoft.com/office/powerpoint/2010/main" val="20215434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16</a:t>
            </a:fld>
            <a:endParaRPr lang="zh-CN" altLang="en-US"/>
          </a:p>
        </p:txBody>
      </p:sp>
    </p:spTree>
    <p:extLst>
      <p:ext uri="{BB962C8B-B14F-4D97-AF65-F5344CB8AC3E}">
        <p14:creationId xmlns:p14="http://schemas.microsoft.com/office/powerpoint/2010/main" val="12306796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17</a:t>
            </a:fld>
            <a:endParaRPr lang="zh-CN" altLang="en-US"/>
          </a:p>
        </p:txBody>
      </p:sp>
    </p:spTree>
    <p:extLst>
      <p:ext uri="{BB962C8B-B14F-4D97-AF65-F5344CB8AC3E}">
        <p14:creationId xmlns:p14="http://schemas.microsoft.com/office/powerpoint/2010/main" val="21542060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18</a:t>
            </a:fld>
            <a:endParaRPr lang="zh-CN" altLang="en-US"/>
          </a:p>
        </p:txBody>
      </p:sp>
    </p:spTree>
    <p:extLst>
      <p:ext uri="{BB962C8B-B14F-4D97-AF65-F5344CB8AC3E}">
        <p14:creationId xmlns:p14="http://schemas.microsoft.com/office/powerpoint/2010/main" val="35929007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19</a:t>
            </a:fld>
            <a:endParaRPr lang="zh-CN" altLang="en-US"/>
          </a:p>
        </p:txBody>
      </p:sp>
    </p:spTree>
    <p:extLst>
      <p:ext uri="{BB962C8B-B14F-4D97-AF65-F5344CB8AC3E}">
        <p14:creationId xmlns:p14="http://schemas.microsoft.com/office/powerpoint/2010/main" val="6141550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a:t>
            </a:fld>
            <a:endParaRPr lang="zh-CN" altLang="en-US"/>
          </a:p>
        </p:txBody>
      </p:sp>
    </p:spTree>
    <p:extLst>
      <p:ext uri="{BB962C8B-B14F-4D97-AF65-F5344CB8AC3E}">
        <p14:creationId xmlns:p14="http://schemas.microsoft.com/office/powerpoint/2010/main" val="16847401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20</a:t>
            </a:fld>
            <a:endParaRPr lang="zh-CN" altLang="en-US"/>
          </a:p>
        </p:txBody>
      </p:sp>
    </p:spTree>
    <p:extLst>
      <p:ext uri="{BB962C8B-B14F-4D97-AF65-F5344CB8AC3E}">
        <p14:creationId xmlns:p14="http://schemas.microsoft.com/office/powerpoint/2010/main" val="28056406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21</a:t>
            </a:fld>
            <a:endParaRPr lang="zh-CN" altLang="en-US"/>
          </a:p>
        </p:txBody>
      </p:sp>
    </p:spTree>
    <p:extLst>
      <p:ext uri="{BB962C8B-B14F-4D97-AF65-F5344CB8AC3E}">
        <p14:creationId xmlns:p14="http://schemas.microsoft.com/office/powerpoint/2010/main" val="42477015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22</a:t>
            </a:fld>
            <a:endParaRPr lang="zh-CN" altLang="en-US"/>
          </a:p>
        </p:txBody>
      </p:sp>
    </p:spTree>
    <p:extLst>
      <p:ext uri="{BB962C8B-B14F-4D97-AF65-F5344CB8AC3E}">
        <p14:creationId xmlns:p14="http://schemas.microsoft.com/office/powerpoint/2010/main" val="4881352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23</a:t>
            </a:fld>
            <a:endParaRPr lang="zh-CN" altLang="en-US"/>
          </a:p>
        </p:txBody>
      </p:sp>
    </p:spTree>
    <p:extLst>
      <p:ext uri="{BB962C8B-B14F-4D97-AF65-F5344CB8AC3E}">
        <p14:creationId xmlns:p14="http://schemas.microsoft.com/office/powerpoint/2010/main" val="9877073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24</a:t>
            </a:fld>
            <a:endParaRPr lang="zh-CN" altLang="en-US"/>
          </a:p>
        </p:txBody>
      </p:sp>
    </p:spTree>
    <p:extLst>
      <p:ext uri="{BB962C8B-B14F-4D97-AF65-F5344CB8AC3E}">
        <p14:creationId xmlns:p14="http://schemas.microsoft.com/office/powerpoint/2010/main" val="742472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a:t>
            </a:fld>
            <a:endParaRPr lang="zh-CN" altLang="en-US"/>
          </a:p>
        </p:txBody>
      </p:sp>
    </p:spTree>
    <p:extLst>
      <p:ext uri="{BB962C8B-B14F-4D97-AF65-F5344CB8AC3E}">
        <p14:creationId xmlns:p14="http://schemas.microsoft.com/office/powerpoint/2010/main" val="42860182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4</a:t>
            </a:fld>
            <a:endParaRPr lang="zh-CN" altLang="en-US"/>
          </a:p>
        </p:txBody>
      </p:sp>
    </p:spTree>
    <p:extLst>
      <p:ext uri="{BB962C8B-B14F-4D97-AF65-F5344CB8AC3E}">
        <p14:creationId xmlns:p14="http://schemas.microsoft.com/office/powerpoint/2010/main" val="26136878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5</a:t>
            </a:fld>
            <a:endParaRPr lang="zh-CN" altLang="en-US"/>
          </a:p>
        </p:txBody>
      </p:sp>
    </p:spTree>
    <p:extLst>
      <p:ext uri="{BB962C8B-B14F-4D97-AF65-F5344CB8AC3E}">
        <p14:creationId xmlns:p14="http://schemas.microsoft.com/office/powerpoint/2010/main" val="3332239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6</a:t>
            </a:fld>
            <a:endParaRPr lang="zh-CN" altLang="en-US"/>
          </a:p>
        </p:txBody>
      </p:sp>
    </p:spTree>
    <p:extLst>
      <p:ext uri="{BB962C8B-B14F-4D97-AF65-F5344CB8AC3E}">
        <p14:creationId xmlns:p14="http://schemas.microsoft.com/office/powerpoint/2010/main" val="16783323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7</a:t>
            </a:fld>
            <a:endParaRPr lang="zh-CN" altLang="en-US"/>
          </a:p>
        </p:txBody>
      </p:sp>
    </p:spTree>
    <p:extLst>
      <p:ext uri="{BB962C8B-B14F-4D97-AF65-F5344CB8AC3E}">
        <p14:creationId xmlns:p14="http://schemas.microsoft.com/office/powerpoint/2010/main" val="33571872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8</a:t>
            </a:fld>
            <a:endParaRPr lang="zh-CN" altLang="en-US"/>
          </a:p>
        </p:txBody>
      </p:sp>
    </p:spTree>
    <p:extLst>
      <p:ext uri="{BB962C8B-B14F-4D97-AF65-F5344CB8AC3E}">
        <p14:creationId xmlns:p14="http://schemas.microsoft.com/office/powerpoint/2010/main" val="4040809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9</a:t>
            </a:fld>
            <a:endParaRPr lang="zh-CN" altLang="en-US"/>
          </a:p>
        </p:txBody>
      </p:sp>
    </p:spTree>
    <p:extLst>
      <p:ext uri="{BB962C8B-B14F-4D97-AF65-F5344CB8AC3E}">
        <p14:creationId xmlns:p14="http://schemas.microsoft.com/office/powerpoint/2010/main" val="4288478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30860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84962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37893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67130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792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2857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2337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56788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83865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96573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9495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2019/5/26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
        <p:nvSpPr>
          <p:cNvPr id="9" name="矩形 8"/>
          <p:cNvSpPr/>
          <p:nvPr userDrawn="1"/>
        </p:nvSpPr>
        <p:spPr>
          <a:xfrm>
            <a:off x="8880414" y="643112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2019/5/26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2019/5/26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2019/5/26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2019/5/26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2019/5/26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2019/5/26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2019/5/26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36884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10.xml"/><Relationship Id="rId13" Type="http://schemas.openxmlformats.org/officeDocument/2006/relationships/image" Target="../media/image22.jpeg"/><Relationship Id="rId3" Type="http://schemas.openxmlformats.org/officeDocument/2006/relationships/tags" Target="../tags/tag26.xml"/><Relationship Id="rId7" Type="http://schemas.openxmlformats.org/officeDocument/2006/relationships/slideLayout" Target="../slideLayouts/slideLayout2.xml"/><Relationship Id="rId12" Type="http://schemas.openxmlformats.org/officeDocument/2006/relationships/image" Target="../media/image21.jpe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image" Target="../media/image7.png"/><Relationship Id="rId5" Type="http://schemas.openxmlformats.org/officeDocument/2006/relationships/tags" Target="../tags/tag28.xml"/><Relationship Id="rId15" Type="http://schemas.openxmlformats.org/officeDocument/2006/relationships/image" Target="../media/image24.png"/><Relationship Id="rId10" Type="http://schemas.openxmlformats.org/officeDocument/2006/relationships/image" Target="../media/image10.png"/><Relationship Id="rId4" Type="http://schemas.openxmlformats.org/officeDocument/2006/relationships/tags" Target="../tags/tag27.xml"/><Relationship Id="rId9" Type="http://schemas.openxmlformats.org/officeDocument/2006/relationships/image" Target="../media/image3.jpeg"/><Relationship Id="rId14" Type="http://schemas.openxmlformats.org/officeDocument/2006/relationships/image" Target="../media/image23.jpeg"/></Relationships>
</file>

<file path=ppt/slides/_rels/slide1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3.jpeg"/><Relationship Id="rId7"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7.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7.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7.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7.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7.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7.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8" Type="http://schemas.openxmlformats.org/officeDocument/2006/relationships/tags" Target="../tags/tag37.xml"/><Relationship Id="rId13" Type="http://schemas.openxmlformats.org/officeDocument/2006/relationships/image" Target="../media/image10.png"/><Relationship Id="rId18" Type="http://schemas.openxmlformats.org/officeDocument/2006/relationships/image" Target="../media/image36.jpeg"/><Relationship Id="rId3" Type="http://schemas.openxmlformats.org/officeDocument/2006/relationships/tags" Target="../tags/tag32.xml"/><Relationship Id="rId21" Type="http://schemas.openxmlformats.org/officeDocument/2006/relationships/image" Target="../media/image39.jpeg"/><Relationship Id="rId7" Type="http://schemas.openxmlformats.org/officeDocument/2006/relationships/tags" Target="../tags/tag36.xml"/><Relationship Id="rId12" Type="http://schemas.openxmlformats.org/officeDocument/2006/relationships/image" Target="../media/image3.jpeg"/><Relationship Id="rId17" Type="http://schemas.openxmlformats.org/officeDocument/2006/relationships/image" Target="../media/image35.jpeg"/><Relationship Id="rId2" Type="http://schemas.openxmlformats.org/officeDocument/2006/relationships/tags" Target="../tags/tag31.xml"/><Relationship Id="rId16" Type="http://schemas.openxmlformats.org/officeDocument/2006/relationships/image" Target="../media/image34.jpeg"/><Relationship Id="rId20" Type="http://schemas.openxmlformats.org/officeDocument/2006/relationships/image" Target="../media/image38.jpeg"/><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notesSlide" Target="../notesSlides/notesSlide23.xml"/><Relationship Id="rId5" Type="http://schemas.openxmlformats.org/officeDocument/2006/relationships/tags" Target="../tags/tag34.xml"/><Relationship Id="rId15" Type="http://schemas.openxmlformats.org/officeDocument/2006/relationships/image" Target="../media/image33.jpeg"/><Relationship Id="rId23" Type="http://schemas.openxmlformats.org/officeDocument/2006/relationships/image" Target="../media/image41.png"/><Relationship Id="rId10" Type="http://schemas.openxmlformats.org/officeDocument/2006/relationships/slideLayout" Target="../slideLayouts/slideLayout2.xml"/><Relationship Id="rId19" Type="http://schemas.openxmlformats.org/officeDocument/2006/relationships/image" Target="../media/image37.jpeg"/><Relationship Id="rId4" Type="http://schemas.openxmlformats.org/officeDocument/2006/relationships/tags" Target="../tags/tag33.xml"/><Relationship Id="rId9" Type="http://schemas.openxmlformats.org/officeDocument/2006/relationships/tags" Target="../tags/tag38.xml"/><Relationship Id="rId14" Type="http://schemas.openxmlformats.org/officeDocument/2006/relationships/image" Target="../media/image7.png"/><Relationship Id="rId22" Type="http://schemas.openxmlformats.org/officeDocument/2006/relationships/image" Target="../media/image40.jpe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3.jpe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7.png"/><Relationship Id="rId4" Type="http://schemas.openxmlformats.org/officeDocument/2006/relationships/image" Target="../media/image10.png"/><Relationship Id="rId9" Type="http://schemas.openxmlformats.org/officeDocument/2006/relationships/image" Target="../media/image14.png"/></Relationships>
</file>

<file path=ppt/slides/_rels/slide5.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3" Type="http://schemas.openxmlformats.org/officeDocument/2006/relationships/tags" Target="../tags/tag4.xml"/><Relationship Id="rId21" Type="http://schemas.openxmlformats.org/officeDocument/2006/relationships/image" Target="../media/image3.jpeg"/><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notesSlide" Target="../notesSlides/notesSlide5.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image" Target="../media/image15.png"/><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image" Target="../media/image7.png"/><Relationship Id="rId10" Type="http://schemas.openxmlformats.org/officeDocument/2006/relationships/tags" Target="../tags/tag11.xml"/><Relationship Id="rId19" Type="http://schemas.openxmlformats.org/officeDocument/2006/relationships/slideLayout" Target="../slideLayouts/slideLayout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22.xml"/><Relationship Id="rId7" Type="http://schemas.openxmlformats.org/officeDocument/2006/relationships/image" Target="../media/image3.jpe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notesSlide" Target="../notesSlides/notesSlide6.xml"/><Relationship Id="rId5" Type="http://schemas.openxmlformats.org/officeDocument/2006/relationships/slideLayout" Target="../slideLayouts/slideLayout2.xml"/><Relationship Id="rId10" Type="http://schemas.openxmlformats.org/officeDocument/2006/relationships/image" Target="../media/image16.png"/><Relationship Id="rId4" Type="http://schemas.openxmlformats.org/officeDocument/2006/relationships/tags" Target="../tags/tag23.xml"/><Relationship Id="rId9"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7.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3.jpeg"/><Relationship Id="rId7"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7.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4" name="图片 3" descr="5c95d9be9ffa50fc92ed5552156a00c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2964180" y="-24765"/>
            <a:ext cx="7858760" cy="3610610"/>
          </a:xfrm>
          <a:prstGeom prst="rect">
            <a:avLst/>
          </a:prstGeom>
        </p:spPr>
      </p:pic>
      <p:sp>
        <p:nvSpPr>
          <p:cNvPr id="5" name="文本框 4"/>
          <p:cNvSpPr txBox="1"/>
          <p:nvPr/>
        </p:nvSpPr>
        <p:spPr>
          <a:xfrm rot="21360000">
            <a:off x="3718560" y="1719019"/>
            <a:ext cx="6848475" cy="1140312"/>
          </a:xfrm>
          <a:prstGeom prst="rect">
            <a:avLst/>
          </a:prstGeom>
          <a:noFill/>
        </p:spPr>
        <p:txBody>
          <a:bodyPr wrap="square" rtlCol="0">
            <a:spAutoFit/>
          </a:bodyPr>
          <a:lstStyle/>
          <a:p>
            <a:pPr algn="ctr">
              <a:lnSpc>
                <a:spcPct val="80000"/>
              </a:lnSpc>
            </a:pPr>
            <a:r>
              <a:rPr lang="zh-CN" altLang="en-US" sz="4800" dirty="0">
                <a:solidFill>
                  <a:srgbClr val="2E7E38"/>
                </a:solidFill>
                <a:latin typeface="方正正大黑简体" panose="02000000000000000000" pitchFamily="2" charset="-122"/>
                <a:ea typeface="方正正大黑简体" panose="02000000000000000000" pitchFamily="2" charset="-122"/>
              </a:rPr>
              <a:t>幼儿卡通</a:t>
            </a:r>
            <a:r>
              <a:rPr lang="zh-CN" altLang="en-US" sz="4800" dirty="0">
                <a:solidFill>
                  <a:srgbClr val="FF9933"/>
                </a:solidFill>
                <a:latin typeface="方正正大黑简体" panose="02000000000000000000" pitchFamily="2" charset="-122"/>
                <a:ea typeface="方正正大黑简体" panose="02000000000000000000" pitchFamily="2" charset="-122"/>
              </a:rPr>
              <a:t>教育通用</a:t>
            </a:r>
            <a:r>
              <a:rPr lang="zh-CN" altLang="en-US" sz="4800" dirty="0">
                <a:solidFill>
                  <a:srgbClr val="4984BA"/>
                </a:solidFill>
                <a:latin typeface="方正正大黑简体" panose="02000000000000000000" pitchFamily="2" charset="-122"/>
                <a:ea typeface="方正正大黑简体" panose="02000000000000000000" pitchFamily="2" charset="-122"/>
              </a:rPr>
              <a:t>模板</a:t>
            </a:r>
          </a:p>
          <a:p>
            <a:pPr algn="ctr">
              <a:lnSpc>
                <a:spcPct val="80000"/>
              </a:lnSpc>
            </a:pPr>
            <a:r>
              <a:rPr lang="zh-CN" altLang="en-US" spc="180" dirty="0">
                <a:solidFill>
                  <a:srgbClr val="6FA068"/>
                </a:solidFill>
                <a:uFillTx/>
                <a:latin typeface="方正正大黑简体" panose="02000000000000000000" pitchFamily="2" charset="-122"/>
                <a:ea typeface="方正正大黑简体" panose="02000000000000000000" pitchFamily="2" charset="-122"/>
              </a:rPr>
              <a:t>Cartoon education universal template for children</a:t>
            </a:r>
          </a:p>
        </p:txBody>
      </p:sp>
      <p:sp>
        <p:nvSpPr>
          <p:cNvPr id="6" name="文本框 5"/>
          <p:cNvSpPr txBox="1"/>
          <p:nvPr/>
        </p:nvSpPr>
        <p:spPr>
          <a:xfrm rot="21360000">
            <a:off x="5608320" y="3284647"/>
            <a:ext cx="3739515" cy="830997"/>
          </a:xfrm>
          <a:prstGeom prst="rect">
            <a:avLst/>
          </a:prstGeom>
          <a:noFill/>
        </p:spPr>
        <p:txBody>
          <a:bodyPr wrap="square" rtlCol="0">
            <a:spAutoFit/>
          </a:bodyPr>
          <a:lstStyle/>
          <a:p>
            <a:pPr algn="ctr">
              <a:lnSpc>
                <a:spcPct val="120000"/>
              </a:lnSpc>
            </a:pPr>
            <a:r>
              <a:rPr lang="zh-CN" altLang="en-US" sz="2000" spc="140" dirty="0">
                <a:solidFill>
                  <a:schemeClr val="accent1">
                    <a:lumMod val="75000"/>
                  </a:schemeClr>
                </a:solidFill>
                <a:uFillTx/>
                <a:latin typeface="微软雅黑" panose="020B0503020204020204" pitchFamily="34" charset="-122"/>
                <a:ea typeface="微软雅黑" panose="020B0503020204020204" pitchFamily="34" charset="-122"/>
              </a:rPr>
              <a:t>汇报人</a:t>
            </a:r>
            <a:r>
              <a:rPr lang="zh-CN" altLang="en-US" sz="2000" spc="140" dirty="0" smtClean="0">
                <a:solidFill>
                  <a:schemeClr val="accent1">
                    <a:lumMod val="75000"/>
                  </a:schemeClr>
                </a:solidFill>
                <a:uFillTx/>
                <a:latin typeface="微软雅黑" panose="020B0503020204020204" pitchFamily="34" charset="-122"/>
                <a:ea typeface="微软雅黑" panose="020B0503020204020204" pitchFamily="34" charset="-122"/>
              </a:rPr>
              <a:t>：第一</a:t>
            </a:r>
            <a:r>
              <a:rPr lang="en-US" altLang="zh-CN" sz="2000" spc="140" dirty="0" smtClean="0">
                <a:solidFill>
                  <a:schemeClr val="accent1">
                    <a:lumMod val="75000"/>
                  </a:schemeClr>
                </a:solidFill>
                <a:uFillTx/>
                <a:latin typeface="微软雅黑" panose="020B0503020204020204" pitchFamily="34" charset="-122"/>
                <a:ea typeface="微软雅黑" panose="020B0503020204020204" pitchFamily="34" charset="-122"/>
              </a:rPr>
              <a:t>PPT</a:t>
            </a:r>
            <a:endParaRPr lang="zh-CN" altLang="en-US" sz="2000" spc="140" dirty="0">
              <a:solidFill>
                <a:schemeClr val="accent1">
                  <a:lumMod val="75000"/>
                </a:schemeClr>
              </a:solidFill>
              <a:uFillTx/>
              <a:latin typeface="微软雅黑" panose="020B0503020204020204" pitchFamily="34" charset="-122"/>
              <a:ea typeface="微软雅黑" panose="020B0503020204020204" pitchFamily="34" charset="-122"/>
            </a:endParaRPr>
          </a:p>
          <a:p>
            <a:pPr algn="ctr">
              <a:lnSpc>
                <a:spcPct val="120000"/>
              </a:lnSpc>
            </a:pPr>
            <a:r>
              <a:rPr lang="zh-CN" altLang="en-US" sz="2000" spc="140" dirty="0">
                <a:solidFill>
                  <a:schemeClr val="accent1">
                    <a:lumMod val="75000"/>
                  </a:schemeClr>
                </a:solidFill>
                <a:uFillTx/>
                <a:latin typeface="微软雅黑" panose="020B0503020204020204" pitchFamily="34" charset="-122"/>
                <a:ea typeface="微软雅黑" panose="020B0503020204020204" pitchFamily="34" charset="-122"/>
              </a:rPr>
              <a:t>汇报时间：</a:t>
            </a:r>
            <a:r>
              <a:rPr lang="en-US" altLang="zh-CN" sz="2000" spc="140" dirty="0">
                <a:solidFill>
                  <a:schemeClr val="accent1">
                    <a:lumMod val="75000"/>
                  </a:schemeClr>
                </a:solidFill>
                <a:uFillTx/>
                <a:latin typeface="微软雅黑" panose="020B0503020204020204" pitchFamily="34" charset="-122"/>
                <a:ea typeface="微软雅黑" panose="020B0503020204020204" pitchFamily="34" charset="-122"/>
              </a:rPr>
              <a:t>XX</a:t>
            </a:r>
            <a:r>
              <a:rPr lang="zh-CN" altLang="en-US" sz="2000" spc="140" dirty="0">
                <a:solidFill>
                  <a:schemeClr val="accent1">
                    <a:lumMod val="75000"/>
                  </a:schemeClr>
                </a:solidFill>
                <a:uFillTx/>
                <a:latin typeface="微软雅黑" panose="020B0503020204020204" pitchFamily="34" charset="-122"/>
                <a:ea typeface="微软雅黑" panose="020B0503020204020204" pitchFamily="34" charset="-122"/>
              </a:rPr>
              <a:t>年</a:t>
            </a:r>
            <a:r>
              <a:rPr lang="en-US" altLang="zh-CN" sz="2000" spc="140" dirty="0">
                <a:solidFill>
                  <a:schemeClr val="accent1">
                    <a:lumMod val="75000"/>
                  </a:schemeClr>
                </a:solidFill>
                <a:uFillTx/>
                <a:latin typeface="微软雅黑" panose="020B0503020204020204" pitchFamily="34" charset="-122"/>
                <a:ea typeface="微软雅黑" panose="020B0503020204020204" pitchFamily="34" charset="-122"/>
              </a:rPr>
              <a:t>XX</a:t>
            </a:r>
            <a:r>
              <a:rPr lang="zh-CN" altLang="en-US" sz="2000" spc="140" dirty="0">
                <a:solidFill>
                  <a:schemeClr val="accent1">
                    <a:lumMod val="75000"/>
                  </a:schemeClr>
                </a:solidFill>
                <a:uFillTx/>
                <a:latin typeface="微软雅黑" panose="020B0503020204020204" pitchFamily="34" charset="-122"/>
                <a:ea typeface="微软雅黑" panose="020B0503020204020204" pitchFamily="34" charset="-122"/>
              </a:rPr>
              <a:t>月</a:t>
            </a:r>
            <a:r>
              <a:rPr lang="en-US" altLang="zh-CN" sz="2000" spc="140" dirty="0">
                <a:solidFill>
                  <a:schemeClr val="accent1">
                    <a:lumMod val="75000"/>
                  </a:schemeClr>
                </a:solidFill>
                <a:uFillTx/>
                <a:latin typeface="微软雅黑" panose="020B0503020204020204" pitchFamily="34" charset="-122"/>
                <a:ea typeface="微软雅黑" panose="020B0503020204020204" pitchFamily="34" charset="-122"/>
              </a:rPr>
              <a:t>XX</a:t>
            </a:r>
            <a:r>
              <a:rPr lang="zh-CN" altLang="en-US" sz="2000" spc="140" dirty="0">
                <a:solidFill>
                  <a:schemeClr val="accent1">
                    <a:lumMod val="75000"/>
                  </a:schemeClr>
                </a:solidFill>
                <a:uFillTx/>
                <a:latin typeface="微软雅黑" panose="020B0503020204020204" pitchFamily="34" charset="-122"/>
                <a:ea typeface="微软雅黑" panose="020B0503020204020204" pitchFamily="34" charset="-122"/>
              </a:rPr>
              <a:t>日</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9"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12" name="组合 11"/>
          <p:cNvGrpSpPr/>
          <p:nvPr/>
        </p:nvGrpSpPr>
        <p:grpSpPr>
          <a:xfrm>
            <a:off x="354965" y="240030"/>
            <a:ext cx="965200" cy="1009015"/>
            <a:chOff x="11295" y="1307"/>
            <a:chExt cx="3874" cy="4046"/>
          </a:xfrm>
        </p:grpSpPr>
        <p:pic>
          <p:nvPicPr>
            <p:cNvPr id="9" name="图片 8" descr="f7d30ea4b628d33971365e72821aa1c5"/>
            <p:cNvPicPr>
              <a:picLocks noChangeAspect="1"/>
            </p:cNvPicPr>
            <p:nvPr/>
          </p:nvPicPr>
          <p:blipFill>
            <a:blip r:embed="rId10"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1" name="文本框 10"/>
            <p:cNvSpPr txBox="1"/>
            <p:nvPr/>
          </p:nvSpPr>
          <p:spPr>
            <a:xfrm rot="20760000">
              <a:off x="12314" y="2298"/>
              <a:ext cx="2229" cy="1833"/>
            </a:xfrm>
            <a:prstGeom prst="rect">
              <a:avLst/>
            </a:prstGeom>
            <a:noFill/>
          </p:spPr>
          <p:txBody>
            <a:bodyPr wrap="square" rtlCol="0">
              <a:spAutoFit/>
            </a:bodyPr>
            <a:lstStyle/>
            <a:p>
              <a:pPr algn="ctr"/>
              <a:r>
                <a:rPr lang="en-US" altLang="zh-CN" sz="2400">
                  <a:latin typeface="锐字工房洪荒之光中黑简1.0" panose="02010600030101010101" charset="-122"/>
                  <a:ea typeface="锐字工房洪荒之光中黑简1.0" panose="02010600030101010101" charset="-122"/>
                </a:rPr>
                <a:t>2</a:t>
              </a:r>
            </a:p>
          </p:txBody>
        </p:sp>
      </p:grpSp>
      <p:pic>
        <p:nvPicPr>
          <p:cNvPr id="30" name="图片 29" descr="8b0fccb2e21d61b25266c16d7d822443"/>
          <p:cNvPicPr>
            <a:picLocks noChangeAspect="1"/>
          </p:cNvPicPr>
          <p:nvPr/>
        </p:nvPicPr>
        <p:blipFill>
          <a:blip r:embed="rId11" cstate="screen">
            <a:extLst>
              <a:ext uri="{28A0092B-C50C-407E-A947-70E740481C1C}">
                <a14:useLocalDpi xmlns:a14="http://schemas.microsoft.com/office/drawing/2010/main"/>
              </a:ext>
            </a:extLst>
          </a:blip>
          <a:srcRect r="3242"/>
          <a:stretch>
            <a:fillRect/>
          </a:stretch>
        </p:blipFill>
        <p:spPr>
          <a:xfrm>
            <a:off x="9330690" y="240030"/>
            <a:ext cx="2880360" cy="1807210"/>
          </a:xfrm>
          <a:prstGeom prst="rect">
            <a:avLst/>
          </a:prstGeom>
        </p:spPr>
      </p:pic>
      <p:sp>
        <p:nvSpPr>
          <p:cNvPr id="10" name="文本框 9"/>
          <p:cNvSpPr txBox="1"/>
          <p:nvPr/>
        </p:nvSpPr>
        <p:spPr>
          <a:xfrm>
            <a:off x="1471295" y="454660"/>
            <a:ext cx="3148330" cy="794385"/>
          </a:xfrm>
          <a:prstGeom prst="rect">
            <a:avLst/>
          </a:prstGeom>
          <a:noFill/>
        </p:spPr>
        <p:txBody>
          <a:bodyPr wrap="square" rtlCol="0">
            <a:spAutoFit/>
          </a:bodyPr>
          <a:lstStyle/>
          <a:p>
            <a:pPr algn="l"/>
            <a:r>
              <a:rPr lang="zh-CN" altLang="en-US" sz="2800">
                <a:solidFill>
                  <a:srgbClr val="2E7E38"/>
                </a:solidFill>
                <a:latin typeface="字体管家棉花糖" panose="00020600040101010101" charset="-122"/>
                <a:ea typeface="字体管家棉花糖" panose="00020600040101010101" charset="-122"/>
              </a:rPr>
              <a:t>点击此处添加标题</a:t>
            </a:r>
          </a:p>
          <a:p>
            <a:pPr algn="l"/>
            <a:r>
              <a:rPr lang="zh-CN" altLang="en-US" sz="1600" b="1" spc="300">
                <a:solidFill>
                  <a:srgbClr val="2E7E38"/>
                </a:solidFill>
                <a:uFillTx/>
                <a:ea typeface="字体管家天蝎座" panose="00020600040101010101" charset="-122"/>
              </a:rPr>
              <a:t>Click here to add title</a:t>
            </a:r>
          </a:p>
        </p:txBody>
      </p:sp>
      <p:grpSp>
        <p:nvGrpSpPr>
          <p:cNvPr id="6" name="组合 5"/>
          <p:cNvGrpSpPr/>
          <p:nvPr/>
        </p:nvGrpSpPr>
        <p:grpSpPr>
          <a:xfrm>
            <a:off x="800735" y="1779905"/>
            <a:ext cx="8529955" cy="3937000"/>
            <a:chOff x="2831" y="2743"/>
            <a:chExt cx="14190" cy="6441"/>
          </a:xfrm>
        </p:grpSpPr>
        <p:sp>
          <p:nvSpPr>
            <p:cNvPr id="8" name="矩形 7"/>
            <p:cNvSpPr/>
            <p:nvPr>
              <p:custDataLst>
                <p:tags r:id="rId1"/>
              </p:custDataLst>
            </p:nvPr>
          </p:nvSpPr>
          <p:spPr>
            <a:xfrm>
              <a:off x="2831" y="2743"/>
              <a:ext cx="4645" cy="315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custDataLst>
                <p:tags r:id="rId2"/>
              </p:custDataLst>
            </p:nvPr>
          </p:nvSpPr>
          <p:spPr>
            <a:xfrm>
              <a:off x="7604" y="2743"/>
              <a:ext cx="4645" cy="3153"/>
            </a:xfrm>
            <a:prstGeom prst="rect">
              <a:avLst/>
            </a:prstGeom>
            <a:blipFill dpi="0" rotWithShape="1">
              <a:blip r:embed="rId1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custDataLst>
                <p:tags r:id="rId3"/>
              </p:custDataLst>
            </p:nvPr>
          </p:nvSpPr>
          <p:spPr>
            <a:xfrm>
              <a:off x="12377" y="2743"/>
              <a:ext cx="4645" cy="315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custDataLst>
                <p:tags r:id="rId4"/>
              </p:custDataLst>
            </p:nvPr>
          </p:nvSpPr>
          <p:spPr>
            <a:xfrm>
              <a:off x="2831" y="6032"/>
              <a:ext cx="4645" cy="3153"/>
            </a:xfrm>
            <a:prstGeom prst="rect">
              <a:avLst/>
            </a:prstGeom>
            <a:blipFill dpi="0" rotWithShape="1">
              <a:blip r:embed="rId1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custDataLst>
                <p:tags r:id="rId5"/>
              </p:custDataLst>
            </p:nvPr>
          </p:nvSpPr>
          <p:spPr>
            <a:xfrm>
              <a:off x="7604" y="6032"/>
              <a:ext cx="4645" cy="3153"/>
            </a:xfrm>
            <a:prstGeom prst="rect">
              <a:avLst/>
            </a:prstGeom>
            <a:solidFill>
              <a:srgbClr val="FFDE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custDataLst>
                <p:tags r:id="rId6"/>
              </p:custDataLst>
            </p:nvPr>
          </p:nvSpPr>
          <p:spPr>
            <a:xfrm>
              <a:off x="12377" y="6032"/>
              <a:ext cx="4645" cy="3153"/>
            </a:xfrm>
            <a:prstGeom prst="rect">
              <a:avLst/>
            </a:prstGeom>
            <a:blipFill dpi="0" rotWithShape="1">
              <a:blip r:embed="rId1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069340" y="1934210"/>
            <a:ext cx="1731010" cy="1694180"/>
            <a:chOff x="2878" y="6820"/>
            <a:chExt cx="2726" cy="2668"/>
          </a:xfrm>
        </p:grpSpPr>
        <p:sp>
          <p:nvSpPr>
            <p:cNvPr id="20" name="文本框 13"/>
            <p:cNvSpPr txBox="1"/>
            <p:nvPr/>
          </p:nvSpPr>
          <p:spPr>
            <a:xfrm>
              <a:off x="2878" y="7396"/>
              <a:ext cx="2726" cy="2093"/>
            </a:xfrm>
            <a:prstGeom prst="rect">
              <a:avLst/>
            </a:prstGeom>
            <a:noFill/>
          </p:spPr>
          <p:txBody>
            <a:bodyPr wrap="square" rtlCol="0">
              <a:spAutoFit/>
            </a:bodyPr>
            <a:lstStyle/>
            <a:p>
              <a:pPr algn="just">
                <a:lnSpc>
                  <a:spcPct val="100000"/>
                </a:lnSpc>
              </a:pPr>
              <a:r>
                <a:rPr lang="zh-CN" altLang="en-US" sz="1600" dirty="0">
                  <a:solidFill>
                    <a:schemeClr val="bg1"/>
                  </a:solidFill>
                  <a:latin typeface="字体管家棉花糖" panose="00020600040101010101" charset="-122"/>
                  <a:ea typeface="字体管家棉花糖" panose="00020600040101010101" charset="-122"/>
                </a:rPr>
                <a:t>点击添加文字说明详情介绍点击添加文字说明详情介绍点击添加文字说明详情介</a:t>
              </a:r>
            </a:p>
          </p:txBody>
        </p:sp>
        <p:sp>
          <p:nvSpPr>
            <p:cNvPr id="21" name="文本框 15"/>
            <p:cNvSpPr txBox="1"/>
            <p:nvPr/>
          </p:nvSpPr>
          <p:spPr>
            <a:xfrm>
              <a:off x="3318" y="6820"/>
              <a:ext cx="2087" cy="661"/>
            </a:xfrm>
            <a:prstGeom prst="rect">
              <a:avLst/>
            </a:prstGeom>
            <a:noFill/>
          </p:spPr>
          <p:txBody>
            <a:bodyPr wrap="square" rtlCol="0">
              <a:spAutoFit/>
            </a:bodyPr>
            <a:lstStyle/>
            <a:p>
              <a:r>
                <a:rPr lang="zh-CN" altLang="en-US" sz="2000" dirty="0">
                  <a:solidFill>
                    <a:schemeClr val="bg1"/>
                  </a:solidFill>
                  <a:latin typeface="字体管家棉花糖" panose="00020600040101010101" charset="-122"/>
                  <a:ea typeface="字体管家棉花糖" panose="00020600040101010101" charset="-122"/>
                </a:rPr>
                <a:t>添加标题</a:t>
              </a:r>
            </a:p>
          </p:txBody>
        </p:sp>
      </p:grpSp>
      <p:grpSp>
        <p:nvGrpSpPr>
          <p:cNvPr id="7" name="组合 6"/>
          <p:cNvGrpSpPr/>
          <p:nvPr/>
        </p:nvGrpSpPr>
        <p:grpSpPr>
          <a:xfrm>
            <a:off x="7233285" y="1934210"/>
            <a:ext cx="1731010" cy="1694180"/>
            <a:chOff x="2878" y="6820"/>
            <a:chExt cx="2726" cy="2668"/>
          </a:xfrm>
        </p:grpSpPr>
        <p:sp>
          <p:nvSpPr>
            <p:cNvPr id="15" name="文本框 13"/>
            <p:cNvSpPr txBox="1"/>
            <p:nvPr/>
          </p:nvSpPr>
          <p:spPr>
            <a:xfrm>
              <a:off x="2878" y="7396"/>
              <a:ext cx="2726" cy="2093"/>
            </a:xfrm>
            <a:prstGeom prst="rect">
              <a:avLst/>
            </a:prstGeom>
            <a:noFill/>
          </p:spPr>
          <p:txBody>
            <a:bodyPr wrap="square" rtlCol="0">
              <a:spAutoFit/>
            </a:bodyPr>
            <a:lstStyle/>
            <a:p>
              <a:pPr algn="just">
                <a:lnSpc>
                  <a:spcPct val="100000"/>
                </a:lnSpc>
              </a:pPr>
              <a:r>
                <a:rPr lang="zh-CN" altLang="en-US" sz="1600" dirty="0">
                  <a:solidFill>
                    <a:schemeClr val="bg1"/>
                  </a:solidFill>
                  <a:latin typeface="字体管家棉花糖" panose="00020600040101010101" charset="-122"/>
                  <a:ea typeface="字体管家棉花糖" panose="00020600040101010101" charset="-122"/>
                </a:rPr>
                <a:t>点击添加文字说明详情介绍点击添加文字说明详情介绍点击添加文字说明详情介</a:t>
              </a:r>
            </a:p>
          </p:txBody>
        </p:sp>
        <p:sp>
          <p:nvSpPr>
            <p:cNvPr id="16" name="文本框 15"/>
            <p:cNvSpPr txBox="1"/>
            <p:nvPr/>
          </p:nvSpPr>
          <p:spPr>
            <a:xfrm>
              <a:off x="3318" y="6820"/>
              <a:ext cx="2087" cy="661"/>
            </a:xfrm>
            <a:prstGeom prst="rect">
              <a:avLst/>
            </a:prstGeom>
            <a:noFill/>
          </p:spPr>
          <p:txBody>
            <a:bodyPr wrap="square" rtlCol="0">
              <a:spAutoFit/>
            </a:bodyPr>
            <a:lstStyle/>
            <a:p>
              <a:r>
                <a:rPr lang="zh-CN" altLang="en-US" sz="2000" dirty="0">
                  <a:solidFill>
                    <a:schemeClr val="bg1"/>
                  </a:solidFill>
                  <a:latin typeface="字体管家棉花糖" panose="00020600040101010101" charset="-122"/>
                  <a:ea typeface="字体管家棉花糖" panose="00020600040101010101" charset="-122"/>
                </a:rPr>
                <a:t>添加标题</a:t>
              </a:r>
            </a:p>
          </p:txBody>
        </p:sp>
      </p:grpSp>
      <p:grpSp>
        <p:nvGrpSpPr>
          <p:cNvPr id="17" name="组合 16"/>
          <p:cNvGrpSpPr/>
          <p:nvPr/>
        </p:nvGrpSpPr>
        <p:grpSpPr>
          <a:xfrm>
            <a:off x="4201795" y="4022090"/>
            <a:ext cx="1731010" cy="1694180"/>
            <a:chOff x="2878" y="6820"/>
            <a:chExt cx="2726" cy="2668"/>
          </a:xfrm>
        </p:grpSpPr>
        <p:sp>
          <p:nvSpPr>
            <p:cNvPr id="18" name="文本框 13"/>
            <p:cNvSpPr txBox="1"/>
            <p:nvPr/>
          </p:nvSpPr>
          <p:spPr>
            <a:xfrm>
              <a:off x="2878" y="7396"/>
              <a:ext cx="2726" cy="2093"/>
            </a:xfrm>
            <a:prstGeom prst="rect">
              <a:avLst/>
            </a:prstGeom>
            <a:noFill/>
          </p:spPr>
          <p:txBody>
            <a:bodyPr wrap="square" rtlCol="0">
              <a:spAutoFit/>
            </a:bodyPr>
            <a:lstStyle/>
            <a:p>
              <a:pPr algn="just">
                <a:lnSpc>
                  <a:spcPct val="100000"/>
                </a:lnSpc>
              </a:pPr>
              <a:r>
                <a:rPr lang="zh-CN" altLang="en-US" sz="1600" dirty="0">
                  <a:solidFill>
                    <a:srgbClr val="2E7E38"/>
                  </a:solidFill>
                  <a:latin typeface="字体管家棉花糖" panose="00020600040101010101" charset="-122"/>
                  <a:ea typeface="字体管家棉花糖" panose="00020600040101010101" charset="-122"/>
                </a:rPr>
                <a:t>点击添加文字说明详情介绍点击添加文字说明详情介绍点击添加文字说明详情介</a:t>
              </a:r>
            </a:p>
          </p:txBody>
        </p:sp>
        <p:sp>
          <p:nvSpPr>
            <p:cNvPr id="19" name="文本框 18"/>
            <p:cNvSpPr txBox="1"/>
            <p:nvPr/>
          </p:nvSpPr>
          <p:spPr>
            <a:xfrm>
              <a:off x="3318" y="6820"/>
              <a:ext cx="2087" cy="661"/>
            </a:xfrm>
            <a:prstGeom prst="rect">
              <a:avLst/>
            </a:prstGeom>
            <a:noFill/>
          </p:spPr>
          <p:txBody>
            <a:bodyPr wrap="square" rtlCol="0">
              <a:spAutoFit/>
            </a:bodyPr>
            <a:lstStyle/>
            <a:p>
              <a:r>
                <a:rPr lang="zh-CN" altLang="en-US" sz="2000" dirty="0">
                  <a:solidFill>
                    <a:srgbClr val="2E7E38"/>
                  </a:solidFill>
                  <a:latin typeface="字体管家棉花糖" panose="00020600040101010101" charset="-122"/>
                  <a:ea typeface="字体管家棉花糖" panose="00020600040101010101" charset="-122"/>
                </a:rPr>
                <a:t>添加标题</a:t>
              </a:r>
            </a:p>
          </p:txBody>
        </p:sp>
      </p:grpSp>
      <p:pic>
        <p:nvPicPr>
          <p:cNvPr id="22" name="图片 21" descr="cac9d45ff3c72428d18fdc5ec2632285"/>
          <p:cNvPicPr>
            <a:picLocks noChangeAspect="1"/>
          </p:cNvPicPr>
          <p:nvPr/>
        </p:nvPicPr>
        <p:blipFill>
          <a:blip r:embed="rId15"/>
          <a:srcRect/>
          <a:stretch>
            <a:fillRect/>
          </a:stretch>
        </p:blipFill>
        <p:spPr>
          <a:xfrm>
            <a:off x="9925685" y="3782060"/>
            <a:ext cx="2285365" cy="2971165"/>
          </a:xfrm>
          <a:prstGeom prst="rect">
            <a:avLst/>
          </a:prstGeom>
        </p:spPr>
      </p:pic>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12" name="组合 11"/>
          <p:cNvGrpSpPr/>
          <p:nvPr/>
        </p:nvGrpSpPr>
        <p:grpSpPr>
          <a:xfrm>
            <a:off x="354965" y="240030"/>
            <a:ext cx="965200" cy="1009015"/>
            <a:chOff x="11295" y="1307"/>
            <a:chExt cx="3874" cy="4046"/>
          </a:xfrm>
        </p:grpSpPr>
        <p:pic>
          <p:nvPicPr>
            <p:cNvPr id="9" name="图片 8" descr="f7d30ea4b628d33971365e72821aa1c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1" name="文本框 10"/>
            <p:cNvSpPr txBox="1"/>
            <p:nvPr/>
          </p:nvSpPr>
          <p:spPr>
            <a:xfrm rot="20760000">
              <a:off x="12314" y="2298"/>
              <a:ext cx="2229" cy="1833"/>
            </a:xfrm>
            <a:prstGeom prst="rect">
              <a:avLst/>
            </a:prstGeom>
            <a:noFill/>
          </p:spPr>
          <p:txBody>
            <a:bodyPr wrap="square" rtlCol="0">
              <a:spAutoFit/>
            </a:bodyPr>
            <a:lstStyle/>
            <a:p>
              <a:pPr algn="ctr"/>
              <a:r>
                <a:rPr lang="en-US" altLang="zh-CN" sz="2400">
                  <a:latin typeface="锐字工房洪荒之光中黑简1.0" panose="02010600030101010101" charset="-122"/>
                  <a:ea typeface="锐字工房洪荒之光中黑简1.0" panose="02010600030101010101" charset="-122"/>
                </a:rPr>
                <a:t>2</a:t>
              </a:r>
            </a:p>
          </p:txBody>
        </p:sp>
      </p:grpSp>
      <p:pic>
        <p:nvPicPr>
          <p:cNvPr id="30" name="图片 29" descr="8b0fccb2e21d61b25266c16d7d822443"/>
          <p:cNvPicPr>
            <a:picLocks noChangeAspect="1"/>
          </p:cNvPicPr>
          <p:nvPr/>
        </p:nvPicPr>
        <p:blipFill>
          <a:blip r:embed="rId5" cstate="screen">
            <a:extLst>
              <a:ext uri="{28A0092B-C50C-407E-A947-70E740481C1C}">
                <a14:useLocalDpi xmlns:a14="http://schemas.microsoft.com/office/drawing/2010/main"/>
              </a:ext>
            </a:extLst>
          </a:blip>
          <a:srcRect r="3242"/>
          <a:stretch>
            <a:fillRect/>
          </a:stretch>
        </p:blipFill>
        <p:spPr>
          <a:xfrm>
            <a:off x="9330690" y="240030"/>
            <a:ext cx="2880360" cy="1807210"/>
          </a:xfrm>
          <a:prstGeom prst="rect">
            <a:avLst/>
          </a:prstGeom>
        </p:spPr>
      </p:pic>
      <p:sp>
        <p:nvSpPr>
          <p:cNvPr id="10" name="文本框 9"/>
          <p:cNvSpPr txBox="1"/>
          <p:nvPr/>
        </p:nvSpPr>
        <p:spPr>
          <a:xfrm>
            <a:off x="1471295" y="454660"/>
            <a:ext cx="3148330" cy="794385"/>
          </a:xfrm>
          <a:prstGeom prst="rect">
            <a:avLst/>
          </a:prstGeom>
          <a:noFill/>
        </p:spPr>
        <p:txBody>
          <a:bodyPr wrap="square" rtlCol="0">
            <a:spAutoFit/>
          </a:bodyPr>
          <a:lstStyle/>
          <a:p>
            <a:pPr algn="l"/>
            <a:r>
              <a:rPr lang="zh-CN" altLang="en-US" sz="2800">
                <a:solidFill>
                  <a:srgbClr val="2E7E38"/>
                </a:solidFill>
                <a:latin typeface="字体管家棉花糖" panose="00020600040101010101" charset="-122"/>
                <a:ea typeface="字体管家棉花糖" panose="00020600040101010101" charset="-122"/>
              </a:rPr>
              <a:t>点击此处添加标题</a:t>
            </a:r>
          </a:p>
          <a:p>
            <a:pPr algn="l"/>
            <a:r>
              <a:rPr lang="zh-CN" altLang="en-US" sz="1600" b="1" spc="300">
                <a:solidFill>
                  <a:srgbClr val="2E7E38"/>
                </a:solidFill>
                <a:uFillTx/>
                <a:ea typeface="字体管家天蝎座" panose="00020600040101010101" charset="-122"/>
              </a:rPr>
              <a:t>Click here to add title</a:t>
            </a:r>
          </a:p>
        </p:txBody>
      </p:sp>
      <p:grpSp>
        <p:nvGrpSpPr>
          <p:cNvPr id="2" name="组合 1"/>
          <p:cNvGrpSpPr/>
          <p:nvPr/>
        </p:nvGrpSpPr>
        <p:grpSpPr>
          <a:xfrm>
            <a:off x="561975" y="2275840"/>
            <a:ext cx="7564120" cy="1993900"/>
            <a:chOff x="707" y="2702"/>
            <a:chExt cx="11912" cy="3140"/>
          </a:xfrm>
        </p:grpSpPr>
        <p:grpSp>
          <p:nvGrpSpPr>
            <p:cNvPr id="23" name="组合 22"/>
            <p:cNvGrpSpPr/>
            <p:nvPr/>
          </p:nvGrpSpPr>
          <p:grpSpPr>
            <a:xfrm>
              <a:off x="707" y="2702"/>
              <a:ext cx="3118" cy="3118"/>
              <a:chOff x="707" y="2702"/>
              <a:chExt cx="3118" cy="3118"/>
            </a:xfrm>
          </p:grpSpPr>
          <p:grpSp>
            <p:nvGrpSpPr>
              <p:cNvPr id="3" name="组合 2"/>
              <p:cNvGrpSpPr/>
              <p:nvPr/>
            </p:nvGrpSpPr>
            <p:grpSpPr>
              <a:xfrm>
                <a:off x="707" y="2702"/>
                <a:ext cx="3118" cy="3118"/>
                <a:chOff x="1736" y="2746"/>
                <a:chExt cx="3118" cy="3118"/>
              </a:xfrm>
              <a:solidFill>
                <a:srgbClr val="00B0F0"/>
              </a:solidFill>
            </p:grpSpPr>
            <p:sp>
              <p:nvSpPr>
                <p:cNvPr id="271" name=" 271"/>
                <p:cNvSpPr/>
                <p:nvPr/>
              </p:nvSpPr>
              <p:spPr>
                <a:xfrm>
                  <a:off x="1736" y="2746"/>
                  <a:ext cx="3118" cy="3118"/>
                </a:xfrm>
                <a:custGeom>
                  <a:avLst/>
                  <a:gdLst>
                    <a:gd name="connsiteX0" fmla="*/ 2055718 w 4111436"/>
                    <a:gd name="connsiteY0" fmla="*/ 3729003 h 4111436"/>
                    <a:gd name="connsiteX1" fmla="*/ 2055718 w 4111436"/>
                    <a:gd name="connsiteY1" fmla="*/ 4019426 h 4111436"/>
                    <a:gd name="connsiteX2" fmla="*/ 2055718 w 4111436"/>
                    <a:gd name="connsiteY2" fmla="*/ 3729003 h 4111436"/>
                    <a:gd name="connsiteX3" fmla="*/ 2488796 w 4111436"/>
                    <a:gd name="connsiteY3" fmla="*/ 3671988 h 4111436"/>
                    <a:gd name="connsiteX4" fmla="*/ 2563963 w 4111436"/>
                    <a:gd name="connsiteY4" fmla="*/ 3952515 h 4111436"/>
                    <a:gd name="connsiteX5" fmla="*/ 2488796 w 4111436"/>
                    <a:gd name="connsiteY5" fmla="*/ 3671988 h 4111436"/>
                    <a:gd name="connsiteX6" fmla="*/ 1622639 w 4111436"/>
                    <a:gd name="connsiteY6" fmla="*/ 3671987 h 4111436"/>
                    <a:gd name="connsiteX7" fmla="*/ 1547472 w 4111436"/>
                    <a:gd name="connsiteY7" fmla="*/ 3952514 h 4111436"/>
                    <a:gd name="connsiteX8" fmla="*/ 1622639 w 4111436"/>
                    <a:gd name="connsiteY8" fmla="*/ 3671987 h 4111436"/>
                    <a:gd name="connsiteX9" fmla="*/ 2892361 w 4111436"/>
                    <a:gd name="connsiteY9" fmla="*/ 3504825 h 4111436"/>
                    <a:gd name="connsiteX10" fmla="*/ 3037572 w 4111436"/>
                    <a:gd name="connsiteY10" fmla="*/ 3756339 h 4111436"/>
                    <a:gd name="connsiteX11" fmla="*/ 2892361 w 4111436"/>
                    <a:gd name="connsiteY11" fmla="*/ 3504825 h 4111436"/>
                    <a:gd name="connsiteX12" fmla="*/ 1219076 w 4111436"/>
                    <a:gd name="connsiteY12" fmla="*/ 3504825 h 4111436"/>
                    <a:gd name="connsiteX13" fmla="*/ 1073864 w 4111436"/>
                    <a:gd name="connsiteY13" fmla="*/ 3756338 h 4111436"/>
                    <a:gd name="connsiteX14" fmla="*/ 1219076 w 4111436"/>
                    <a:gd name="connsiteY14" fmla="*/ 3504825 h 4111436"/>
                    <a:gd name="connsiteX15" fmla="*/ 3323502 w 4111436"/>
                    <a:gd name="connsiteY15" fmla="*/ 3230123 h 4111436"/>
                    <a:gd name="connsiteX16" fmla="*/ 3444269 w 4111436"/>
                    <a:gd name="connsiteY16" fmla="*/ 3444269 h 4111436"/>
                    <a:gd name="connsiteX17" fmla="*/ 3238909 w 4111436"/>
                    <a:gd name="connsiteY17" fmla="*/ 3238909 h 4111436"/>
                    <a:gd name="connsiteX18" fmla="*/ 3323502 w 4111436"/>
                    <a:gd name="connsiteY18" fmla="*/ 3230123 h 4111436"/>
                    <a:gd name="connsiteX19" fmla="*/ 787934 w 4111436"/>
                    <a:gd name="connsiteY19" fmla="*/ 3230122 h 4111436"/>
                    <a:gd name="connsiteX20" fmla="*/ 872527 w 4111436"/>
                    <a:gd name="connsiteY20" fmla="*/ 3238909 h 4111436"/>
                    <a:gd name="connsiteX21" fmla="*/ 667167 w 4111436"/>
                    <a:gd name="connsiteY21" fmla="*/ 3444269 h 4111436"/>
                    <a:gd name="connsiteX22" fmla="*/ 787934 w 4111436"/>
                    <a:gd name="connsiteY22" fmla="*/ 3230122 h 4111436"/>
                    <a:gd name="connsiteX23" fmla="*/ 3715047 w 4111436"/>
                    <a:gd name="connsiteY23" fmla="*/ 2836253 h 4111436"/>
                    <a:gd name="connsiteX24" fmla="*/ 3756338 w 4111436"/>
                    <a:gd name="connsiteY24" fmla="*/ 3037573 h 4111436"/>
                    <a:gd name="connsiteX25" fmla="*/ 3504825 w 4111436"/>
                    <a:gd name="connsiteY25" fmla="*/ 2892361 h 4111436"/>
                    <a:gd name="connsiteX26" fmla="*/ 3715047 w 4111436"/>
                    <a:gd name="connsiteY26" fmla="*/ 2836253 h 4111436"/>
                    <a:gd name="connsiteX27" fmla="*/ 396389 w 4111436"/>
                    <a:gd name="connsiteY27" fmla="*/ 2836252 h 4111436"/>
                    <a:gd name="connsiteX28" fmla="*/ 606611 w 4111436"/>
                    <a:gd name="connsiteY28" fmla="*/ 2892361 h 4111436"/>
                    <a:gd name="connsiteX29" fmla="*/ 355097 w 4111436"/>
                    <a:gd name="connsiteY29" fmla="*/ 3037572 h 4111436"/>
                    <a:gd name="connsiteX30" fmla="*/ 396389 w 4111436"/>
                    <a:gd name="connsiteY30" fmla="*/ 2836252 h 4111436"/>
                    <a:gd name="connsiteX31" fmla="*/ 3954844 w 4111436"/>
                    <a:gd name="connsiteY31" fmla="*/ 2366424 h 4111436"/>
                    <a:gd name="connsiteX32" fmla="*/ 3952514 w 4111436"/>
                    <a:gd name="connsiteY32" fmla="*/ 2563964 h 4111436"/>
                    <a:gd name="connsiteX33" fmla="*/ 3671987 w 4111436"/>
                    <a:gd name="connsiteY33" fmla="*/ 2488797 h 4111436"/>
                    <a:gd name="connsiteX34" fmla="*/ 3954844 w 4111436"/>
                    <a:gd name="connsiteY34" fmla="*/ 2366424 h 4111436"/>
                    <a:gd name="connsiteX35" fmla="*/ 156592 w 4111436"/>
                    <a:gd name="connsiteY35" fmla="*/ 2366423 h 4111436"/>
                    <a:gd name="connsiteX36" fmla="*/ 439449 w 4111436"/>
                    <a:gd name="connsiteY36" fmla="*/ 2488796 h 4111436"/>
                    <a:gd name="connsiteX37" fmla="*/ 158922 w 4111436"/>
                    <a:gd name="connsiteY37" fmla="*/ 2563963 h 4111436"/>
                    <a:gd name="connsiteX38" fmla="*/ 156592 w 4111436"/>
                    <a:gd name="connsiteY38" fmla="*/ 2366423 h 4111436"/>
                    <a:gd name="connsiteX39" fmla="*/ 4008082 w 4111436"/>
                    <a:gd name="connsiteY39" fmla="*/ 1860732 h 4111436"/>
                    <a:gd name="connsiteX40" fmla="*/ 4019426 w 4111436"/>
                    <a:gd name="connsiteY40" fmla="*/ 2055719 h 4111436"/>
                    <a:gd name="connsiteX41" fmla="*/ 3729003 w 4111436"/>
                    <a:gd name="connsiteY41" fmla="*/ 2055719 h 4111436"/>
                    <a:gd name="connsiteX42" fmla="*/ 4008082 w 4111436"/>
                    <a:gd name="connsiteY42" fmla="*/ 1860732 h 4111436"/>
                    <a:gd name="connsiteX43" fmla="*/ 103354 w 4111436"/>
                    <a:gd name="connsiteY43" fmla="*/ 1860732 h 4111436"/>
                    <a:gd name="connsiteX44" fmla="*/ 382433 w 4111436"/>
                    <a:gd name="connsiteY44" fmla="*/ 2055718 h 4111436"/>
                    <a:gd name="connsiteX45" fmla="*/ 92010 w 4111436"/>
                    <a:gd name="connsiteY45" fmla="*/ 2055718 h 4111436"/>
                    <a:gd name="connsiteX46" fmla="*/ 103354 w 4111436"/>
                    <a:gd name="connsiteY46" fmla="*/ 1860732 h 4111436"/>
                    <a:gd name="connsiteX47" fmla="*/ 3923829 w 4111436"/>
                    <a:gd name="connsiteY47" fmla="*/ 1358232 h 4111436"/>
                    <a:gd name="connsiteX48" fmla="*/ 3952515 w 4111436"/>
                    <a:gd name="connsiteY48" fmla="*/ 1547474 h 4111436"/>
                    <a:gd name="connsiteX49" fmla="*/ 3671988 w 4111436"/>
                    <a:gd name="connsiteY49" fmla="*/ 1622641 h 4111436"/>
                    <a:gd name="connsiteX50" fmla="*/ 3923829 w 4111436"/>
                    <a:gd name="connsiteY50" fmla="*/ 1358232 h 4111436"/>
                    <a:gd name="connsiteX51" fmla="*/ 187608 w 4111436"/>
                    <a:gd name="connsiteY51" fmla="*/ 1358232 h 4111436"/>
                    <a:gd name="connsiteX52" fmla="*/ 439450 w 4111436"/>
                    <a:gd name="connsiteY52" fmla="*/ 1622641 h 4111436"/>
                    <a:gd name="connsiteX53" fmla="*/ 158923 w 4111436"/>
                    <a:gd name="connsiteY53" fmla="*/ 1547474 h 4111436"/>
                    <a:gd name="connsiteX54" fmla="*/ 187608 w 4111436"/>
                    <a:gd name="connsiteY54" fmla="*/ 1358232 h 4111436"/>
                    <a:gd name="connsiteX55" fmla="*/ 3709013 w 4111436"/>
                    <a:gd name="connsiteY55" fmla="*/ 895087 h 4111436"/>
                    <a:gd name="connsiteX56" fmla="*/ 3756339 w 4111436"/>
                    <a:gd name="connsiteY56" fmla="*/ 1073865 h 4111436"/>
                    <a:gd name="connsiteX57" fmla="*/ 3504825 w 4111436"/>
                    <a:gd name="connsiteY57" fmla="*/ 1219077 h 4111436"/>
                    <a:gd name="connsiteX58" fmla="*/ 3709013 w 4111436"/>
                    <a:gd name="connsiteY58" fmla="*/ 895087 h 4111436"/>
                    <a:gd name="connsiteX59" fmla="*/ 402423 w 4111436"/>
                    <a:gd name="connsiteY59" fmla="*/ 895086 h 4111436"/>
                    <a:gd name="connsiteX60" fmla="*/ 606612 w 4111436"/>
                    <a:gd name="connsiteY60" fmla="*/ 1219076 h 4111436"/>
                    <a:gd name="connsiteX61" fmla="*/ 355098 w 4111436"/>
                    <a:gd name="connsiteY61" fmla="*/ 1073864 h 4111436"/>
                    <a:gd name="connsiteX62" fmla="*/ 402423 w 4111436"/>
                    <a:gd name="connsiteY62" fmla="*/ 895086 h 4111436"/>
                    <a:gd name="connsiteX63" fmla="*/ 3379430 w 4111436"/>
                    <a:gd name="connsiteY63" fmla="*/ 504060 h 4111436"/>
                    <a:gd name="connsiteX64" fmla="*/ 3444269 w 4111436"/>
                    <a:gd name="connsiteY64" fmla="*/ 667168 h 4111436"/>
                    <a:gd name="connsiteX65" fmla="*/ 3238909 w 4111436"/>
                    <a:gd name="connsiteY65" fmla="*/ 872528 h 4111436"/>
                    <a:gd name="connsiteX66" fmla="*/ 3379430 w 4111436"/>
                    <a:gd name="connsiteY66" fmla="*/ 504060 h 4111436"/>
                    <a:gd name="connsiteX67" fmla="*/ 732007 w 4111436"/>
                    <a:gd name="connsiteY67" fmla="*/ 504060 h 4111436"/>
                    <a:gd name="connsiteX68" fmla="*/ 872528 w 4111436"/>
                    <a:gd name="connsiteY68" fmla="*/ 872527 h 4111436"/>
                    <a:gd name="connsiteX69" fmla="*/ 667167 w 4111436"/>
                    <a:gd name="connsiteY69" fmla="*/ 667167 h 4111436"/>
                    <a:gd name="connsiteX70" fmla="*/ 732007 w 4111436"/>
                    <a:gd name="connsiteY70" fmla="*/ 504060 h 4111436"/>
                    <a:gd name="connsiteX71" fmla="*/ 2958580 w 4111436"/>
                    <a:gd name="connsiteY71" fmla="*/ 212554 h 4111436"/>
                    <a:gd name="connsiteX72" fmla="*/ 3037573 w 4111436"/>
                    <a:gd name="connsiteY72" fmla="*/ 355098 h 4111436"/>
                    <a:gd name="connsiteX73" fmla="*/ 2892361 w 4111436"/>
                    <a:gd name="connsiteY73" fmla="*/ 606612 h 4111436"/>
                    <a:gd name="connsiteX74" fmla="*/ 2958580 w 4111436"/>
                    <a:gd name="connsiteY74" fmla="*/ 212554 h 4111436"/>
                    <a:gd name="connsiteX75" fmla="*/ 1152857 w 4111436"/>
                    <a:gd name="connsiteY75" fmla="*/ 212554 h 4111436"/>
                    <a:gd name="connsiteX76" fmla="*/ 1219077 w 4111436"/>
                    <a:gd name="connsiteY76" fmla="*/ 606611 h 4111436"/>
                    <a:gd name="connsiteX77" fmla="*/ 1073865 w 4111436"/>
                    <a:gd name="connsiteY77" fmla="*/ 355098 h 4111436"/>
                    <a:gd name="connsiteX78" fmla="*/ 1152857 w 4111436"/>
                    <a:gd name="connsiteY78" fmla="*/ 212554 h 4111436"/>
                    <a:gd name="connsiteX79" fmla="*/ 2476140 w 4111436"/>
                    <a:gd name="connsiteY79" fmla="*/ 40943 h 4111436"/>
                    <a:gd name="connsiteX80" fmla="*/ 2563964 w 4111436"/>
                    <a:gd name="connsiteY80" fmla="*/ 158922 h 4111436"/>
                    <a:gd name="connsiteX81" fmla="*/ 2488797 w 4111436"/>
                    <a:gd name="connsiteY81" fmla="*/ 439449 h 4111436"/>
                    <a:gd name="connsiteX82" fmla="*/ 2476140 w 4111436"/>
                    <a:gd name="connsiteY82" fmla="*/ 40943 h 4111436"/>
                    <a:gd name="connsiteX83" fmla="*/ 1635297 w 4111436"/>
                    <a:gd name="connsiteY83" fmla="*/ 40941 h 4111436"/>
                    <a:gd name="connsiteX84" fmla="*/ 1622640 w 4111436"/>
                    <a:gd name="connsiteY84" fmla="*/ 439449 h 4111436"/>
                    <a:gd name="connsiteX85" fmla="*/ 1547473 w 4111436"/>
                    <a:gd name="connsiteY85" fmla="*/ 158922 h 4111436"/>
                    <a:gd name="connsiteX86" fmla="*/ 1635297 w 4111436"/>
                    <a:gd name="connsiteY86" fmla="*/ 40941 h 4111436"/>
                    <a:gd name="connsiteX87" fmla="*/ 2171086 w 4111436"/>
                    <a:gd name="connsiteY87" fmla="*/ 781 h 4111436"/>
                    <a:gd name="connsiteX88" fmla="*/ 2055719 w 4111436"/>
                    <a:gd name="connsiteY88" fmla="*/ 382434 h 4111436"/>
                    <a:gd name="connsiteX89" fmla="*/ 1940352 w 4111436"/>
                    <a:gd name="connsiteY89" fmla="*/ 783 h 4111436"/>
                    <a:gd name="connsiteX90" fmla="*/ 2055719 w 4111436"/>
                    <a:gd name="connsiteY90" fmla="*/ 92011 h 4111436"/>
                    <a:gd name="connsiteX91" fmla="*/ 2171086 w 4111436"/>
                    <a:gd name="connsiteY91" fmla="*/ 781 h 4111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111436" h="4111436">
                      <a:moveTo>
                        <a:pt x="2055718" y="3729003"/>
                      </a:moveTo>
                      <a:cubicBezTo>
                        <a:pt x="2451017" y="4019426"/>
                        <a:pt x="2136392" y="4245311"/>
                        <a:pt x="2055718" y="4019426"/>
                      </a:cubicBezTo>
                      <a:cubicBezTo>
                        <a:pt x="1975045" y="4245311"/>
                        <a:pt x="1660420" y="4019426"/>
                        <a:pt x="2055718" y="3729003"/>
                      </a:cubicBezTo>
                      <a:close/>
                      <a:moveTo>
                        <a:pt x="2488796" y="3671988"/>
                      </a:moveTo>
                      <a:cubicBezTo>
                        <a:pt x="2945792" y="3850204"/>
                        <a:pt x="2700351" y="4149823"/>
                        <a:pt x="2563963" y="3952515"/>
                      </a:cubicBezTo>
                      <a:cubicBezTo>
                        <a:pt x="2544502" y="4191583"/>
                        <a:pt x="2182134" y="4054825"/>
                        <a:pt x="2488796" y="3671988"/>
                      </a:cubicBezTo>
                      <a:close/>
                      <a:moveTo>
                        <a:pt x="1622639" y="3671987"/>
                      </a:moveTo>
                      <a:cubicBezTo>
                        <a:pt x="1929302" y="4054825"/>
                        <a:pt x="1566934" y="4191583"/>
                        <a:pt x="1547472" y="3952514"/>
                      </a:cubicBezTo>
                      <a:cubicBezTo>
                        <a:pt x="1411085" y="4149823"/>
                        <a:pt x="1165644" y="3850204"/>
                        <a:pt x="1622639" y="3671987"/>
                      </a:cubicBezTo>
                      <a:close/>
                      <a:moveTo>
                        <a:pt x="2892361" y="3504825"/>
                      </a:moveTo>
                      <a:cubicBezTo>
                        <a:pt x="3379911" y="3558689"/>
                        <a:pt x="3220380" y="3911624"/>
                        <a:pt x="3037572" y="3756339"/>
                      </a:cubicBezTo>
                      <a:cubicBezTo>
                        <a:pt x="3080650" y="3992297"/>
                        <a:pt x="2695234" y="3953988"/>
                        <a:pt x="2892361" y="3504825"/>
                      </a:cubicBezTo>
                      <a:close/>
                      <a:moveTo>
                        <a:pt x="1219076" y="3504825"/>
                      </a:moveTo>
                      <a:cubicBezTo>
                        <a:pt x="1416203" y="3953988"/>
                        <a:pt x="1030787" y="3992297"/>
                        <a:pt x="1073864" y="3756338"/>
                      </a:cubicBezTo>
                      <a:cubicBezTo>
                        <a:pt x="891057" y="3911624"/>
                        <a:pt x="731526" y="3558689"/>
                        <a:pt x="1219076" y="3504825"/>
                      </a:cubicBezTo>
                      <a:close/>
                      <a:moveTo>
                        <a:pt x="3323502" y="3230123"/>
                      </a:moveTo>
                      <a:cubicBezTo>
                        <a:pt x="3715342" y="3210632"/>
                        <a:pt x="3647491" y="3540532"/>
                        <a:pt x="3444269" y="3444269"/>
                      </a:cubicBezTo>
                      <a:cubicBezTo>
                        <a:pt x="3546949" y="3661039"/>
                        <a:pt x="3164751" y="3723787"/>
                        <a:pt x="3238909" y="3238909"/>
                      </a:cubicBezTo>
                      <a:cubicBezTo>
                        <a:pt x="3269214" y="3234274"/>
                        <a:pt x="3297379" y="3231422"/>
                        <a:pt x="3323502" y="3230123"/>
                      </a:cubicBezTo>
                      <a:close/>
                      <a:moveTo>
                        <a:pt x="787934" y="3230122"/>
                      </a:moveTo>
                      <a:cubicBezTo>
                        <a:pt x="814056" y="3231422"/>
                        <a:pt x="842222" y="3234274"/>
                        <a:pt x="872527" y="3238909"/>
                      </a:cubicBezTo>
                      <a:cubicBezTo>
                        <a:pt x="946685" y="3723787"/>
                        <a:pt x="564487" y="3661039"/>
                        <a:pt x="667167" y="3444269"/>
                      </a:cubicBezTo>
                      <a:cubicBezTo>
                        <a:pt x="463946" y="3540532"/>
                        <a:pt x="396094" y="3210632"/>
                        <a:pt x="787934" y="3230122"/>
                      </a:cubicBezTo>
                      <a:close/>
                      <a:moveTo>
                        <a:pt x="3715047" y="2836253"/>
                      </a:moveTo>
                      <a:cubicBezTo>
                        <a:pt x="3958712" y="2824701"/>
                        <a:pt x="3948055" y="3072573"/>
                        <a:pt x="3756338" y="3037573"/>
                      </a:cubicBezTo>
                      <a:cubicBezTo>
                        <a:pt x="3911624" y="3220380"/>
                        <a:pt x="3558689" y="3379911"/>
                        <a:pt x="3504825" y="2892361"/>
                      </a:cubicBezTo>
                      <a:cubicBezTo>
                        <a:pt x="3589043" y="2855400"/>
                        <a:pt x="3658817" y="2838918"/>
                        <a:pt x="3715047" y="2836253"/>
                      </a:cubicBezTo>
                      <a:close/>
                      <a:moveTo>
                        <a:pt x="396389" y="2836252"/>
                      </a:moveTo>
                      <a:cubicBezTo>
                        <a:pt x="452619" y="2838918"/>
                        <a:pt x="522393" y="2855399"/>
                        <a:pt x="606611" y="2892361"/>
                      </a:cubicBezTo>
                      <a:cubicBezTo>
                        <a:pt x="552747" y="3379911"/>
                        <a:pt x="199812" y="3220380"/>
                        <a:pt x="355097" y="3037572"/>
                      </a:cubicBezTo>
                      <a:cubicBezTo>
                        <a:pt x="163381" y="3072573"/>
                        <a:pt x="152725" y="2824701"/>
                        <a:pt x="396389" y="2836252"/>
                      </a:cubicBezTo>
                      <a:close/>
                      <a:moveTo>
                        <a:pt x="3954844" y="2366424"/>
                      </a:moveTo>
                      <a:cubicBezTo>
                        <a:pt x="4103597" y="2375127"/>
                        <a:pt x="4116874" y="2550584"/>
                        <a:pt x="3952514" y="2563964"/>
                      </a:cubicBezTo>
                      <a:cubicBezTo>
                        <a:pt x="4149823" y="2700351"/>
                        <a:pt x="3850204" y="2945792"/>
                        <a:pt x="3671987" y="2488797"/>
                      </a:cubicBezTo>
                      <a:cubicBezTo>
                        <a:pt x="3791624" y="2392965"/>
                        <a:pt x="3887230" y="2362468"/>
                        <a:pt x="3954844" y="2366424"/>
                      </a:cubicBezTo>
                      <a:close/>
                      <a:moveTo>
                        <a:pt x="156592" y="2366423"/>
                      </a:moveTo>
                      <a:cubicBezTo>
                        <a:pt x="224207" y="2362467"/>
                        <a:pt x="319813" y="2392964"/>
                        <a:pt x="439449" y="2488796"/>
                      </a:cubicBezTo>
                      <a:cubicBezTo>
                        <a:pt x="261233" y="2945792"/>
                        <a:pt x="-38385" y="2700351"/>
                        <a:pt x="158922" y="2563963"/>
                      </a:cubicBezTo>
                      <a:cubicBezTo>
                        <a:pt x="-5437" y="2550584"/>
                        <a:pt x="7840" y="2375127"/>
                        <a:pt x="156592" y="2366423"/>
                      </a:cubicBezTo>
                      <a:close/>
                      <a:moveTo>
                        <a:pt x="4008082" y="1860732"/>
                      </a:moveTo>
                      <a:cubicBezTo>
                        <a:pt x="4125310" y="1863490"/>
                        <a:pt x="4160604" y="2005298"/>
                        <a:pt x="4019426" y="2055719"/>
                      </a:cubicBezTo>
                      <a:cubicBezTo>
                        <a:pt x="4245311" y="2136392"/>
                        <a:pt x="4019426" y="2451017"/>
                        <a:pt x="3729003" y="2055719"/>
                      </a:cubicBezTo>
                      <a:cubicBezTo>
                        <a:pt x="3837912" y="1907482"/>
                        <a:pt x="3937745" y="1859078"/>
                        <a:pt x="4008082" y="1860732"/>
                      </a:cubicBezTo>
                      <a:close/>
                      <a:moveTo>
                        <a:pt x="103354" y="1860732"/>
                      </a:moveTo>
                      <a:cubicBezTo>
                        <a:pt x="173691" y="1859078"/>
                        <a:pt x="273524" y="1907481"/>
                        <a:pt x="382433" y="2055718"/>
                      </a:cubicBezTo>
                      <a:cubicBezTo>
                        <a:pt x="92010" y="2451017"/>
                        <a:pt x="-133875" y="2136392"/>
                        <a:pt x="92010" y="2055718"/>
                      </a:cubicBezTo>
                      <a:cubicBezTo>
                        <a:pt x="-49167" y="2005298"/>
                        <a:pt x="-13874" y="1863489"/>
                        <a:pt x="103354" y="1860732"/>
                      </a:cubicBezTo>
                      <a:close/>
                      <a:moveTo>
                        <a:pt x="3923829" y="1358232"/>
                      </a:moveTo>
                      <a:cubicBezTo>
                        <a:pt x="4017255" y="1359533"/>
                        <a:pt x="4063500" y="1470756"/>
                        <a:pt x="3952515" y="1547474"/>
                      </a:cubicBezTo>
                      <a:cubicBezTo>
                        <a:pt x="4191583" y="1566935"/>
                        <a:pt x="4054825" y="1929303"/>
                        <a:pt x="3671988" y="1622641"/>
                      </a:cubicBezTo>
                      <a:cubicBezTo>
                        <a:pt x="3749957" y="1422705"/>
                        <a:pt x="3851164" y="1357220"/>
                        <a:pt x="3923829" y="1358232"/>
                      </a:cubicBezTo>
                      <a:close/>
                      <a:moveTo>
                        <a:pt x="187608" y="1358232"/>
                      </a:moveTo>
                      <a:cubicBezTo>
                        <a:pt x="260273" y="1357220"/>
                        <a:pt x="361480" y="1422705"/>
                        <a:pt x="439450" y="1622641"/>
                      </a:cubicBezTo>
                      <a:cubicBezTo>
                        <a:pt x="56612" y="1929303"/>
                        <a:pt x="-80145" y="1566935"/>
                        <a:pt x="158923" y="1547474"/>
                      </a:cubicBezTo>
                      <a:cubicBezTo>
                        <a:pt x="47937" y="1470756"/>
                        <a:pt x="94182" y="1359532"/>
                        <a:pt x="187608" y="1358232"/>
                      </a:cubicBezTo>
                      <a:close/>
                      <a:moveTo>
                        <a:pt x="3709013" y="895087"/>
                      </a:moveTo>
                      <a:cubicBezTo>
                        <a:pt x="3784569" y="896877"/>
                        <a:pt x="3833981" y="982461"/>
                        <a:pt x="3756339" y="1073865"/>
                      </a:cubicBezTo>
                      <a:cubicBezTo>
                        <a:pt x="3992297" y="1030788"/>
                        <a:pt x="3953988" y="1416203"/>
                        <a:pt x="3504825" y="1219077"/>
                      </a:cubicBezTo>
                      <a:cubicBezTo>
                        <a:pt x="3531757" y="975302"/>
                        <a:pt x="3633457" y="893297"/>
                        <a:pt x="3709013" y="895087"/>
                      </a:cubicBezTo>
                      <a:close/>
                      <a:moveTo>
                        <a:pt x="402423" y="895086"/>
                      </a:moveTo>
                      <a:cubicBezTo>
                        <a:pt x="477979" y="893297"/>
                        <a:pt x="579679" y="975301"/>
                        <a:pt x="606612" y="1219076"/>
                      </a:cubicBezTo>
                      <a:cubicBezTo>
                        <a:pt x="157448" y="1416203"/>
                        <a:pt x="119139" y="1030788"/>
                        <a:pt x="355098" y="1073864"/>
                      </a:cubicBezTo>
                      <a:cubicBezTo>
                        <a:pt x="277455" y="982461"/>
                        <a:pt x="326867" y="896876"/>
                        <a:pt x="402423" y="895086"/>
                      </a:cubicBezTo>
                      <a:close/>
                      <a:moveTo>
                        <a:pt x="3379430" y="504060"/>
                      </a:moveTo>
                      <a:cubicBezTo>
                        <a:pt x="3441305" y="506975"/>
                        <a:pt x="3489192" y="572331"/>
                        <a:pt x="3444269" y="667168"/>
                      </a:cubicBezTo>
                      <a:cubicBezTo>
                        <a:pt x="3661039" y="564487"/>
                        <a:pt x="3723787" y="946686"/>
                        <a:pt x="3238909" y="872528"/>
                      </a:cubicBezTo>
                      <a:cubicBezTo>
                        <a:pt x="3197195" y="599784"/>
                        <a:pt x="3299875" y="500312"/>
                        <a:pt x="3379430" y="504060"/>
                      </a:cubicBezTo>
                      <a:close/>
                      <a:moveTo>
                        <a:pt x="732007" y="504060"/>
                      </a:moveTo>
                      <a:cubicBezTo>
                        <a:pt x="811561" y="500312"/>
                        <a:pt x="914241" y="599783"/>
                        <a:pt x="872528" y="872527"/>
                      </a:cubicBezTo>
                      <a:cubicBezTo>
                        <a:pt x="387649" y="946686"/>
                        <a:pt x="450398" y="564487"/>
                        <a:pt x="667167" y="667167"/>
                      </a:cubicBezTo>
                      <a:cubicBezTo>
                        <a:pt x="622245" y="572331"/>
                        <a:pt x="670131" y="506975"/>
                        <a:pt x="732007" y="504060"/>
                      </a:cubicBezTo>
                      <a:close/>
                      <a:moveTo>
                        <a:pt x="2958580" y="212554"/>
                      </a:moveTo>
                      <a:cubicBezTo>
                        <a:pt x="3009624" y="216698"/>
                        <a:pt x="3053727" y="266613"/>
                        <a:pt x="3037573" y="355098"/>
                      </a:cubicBezTo>
                      <a:cubicBezTo>
                        <a:pt x="3220380" y="199812"/>
                        <a:pt x="3379911" y="552747"/>
                        <a:pt x="2892361" y="606612"/>
                      </a:cubicBezTo>
                      <a:cubicBezTo>
                        <a:pt x="2769157" y="325885"/>
                        <a:pt x="2873508" y="205647"/>
                        <a:pt x="2958580" y="212554"/>
                      </a:cubicBezTo>
                      <a:close/>
                      <a:moveTo>
                        <a:pt x="1152857" y="212554"/>
                      </a:moveTo>
                      <a:cubicBezTo>
                        <a:pt x="1237929" y="205647"/>
                        <a:pt x="1342281" y="325885"/>
                        <a:pt x="1219077" y="606611"/>
                      </a:cubicBezTo>
                      <a:cubicBezTo>
                        <a:pt x="731526" y="552747"/>
                        <a:pt x="891057" y="199812"/>
                        <a:pt x="1073865" y="355098"/>
                      </a:cubicBezTo>
                      <a:cubicBezTo>
                        <a:pt x="1057711" y="266613"/>
                        <a:pt x="1101814" y="216698"/>
                        <a:pt x="1152857" y="212554"/>
                      </a:cubicBezTo>
                      <a:close/>
                      <a:moveTo>
                        <a:pt x="2476140" y="40943"/>
                      </a:moveTo>
                      <a:cubicBezTo>
                        <a:pt x="2518313" y="46208"/>
                        <a:pt x="2557882" y="84213"/>
                        <a:pt x="2563964" y="158922"/>
                      </a:cubicBezTo>
                      <a:cubicBezTo>
                        <a:pt x="2700351" y="-38385"/>
                        <a:pt x="2945792" y="261233"/>
                        <a:pt x="2488797" y="439449"/>
                      </a:cubicBezTo>
                      <a:cubicBezTo>
                        <a:pt x="2277966" y="176248"/>
                        <a:pt x="2383357" y="29360"/>
                        <a:pt x="2476140" y="40943"/>
                      </a:cubicBezTo>
                      <a:close/>
                      <a:moveTo>
                        <a:pt x="1635297" y="40941"/>
                      </a:moveTo>
                      <a:cubicBezTo>
                        <a:pt x="1728079" y="29358"/>
                        <a:pt x="1833470" y="176248"/>
                        <a:pt x="1622640" y="439449"/>
                      </a:cubicBezTo>
                      <a:cubicBezTo>
                        <a:pt x="1165644" y="261233"/>
                        <a:pt x="1411085" y="-38387"/>
                        <a:pt x="1547473" y="158922"/>
                      </a:cubicBezTo>
                      <a:cubicBezTo>
                        <a:pt x="1553555" y="84213"/>
                        <a:pt x="1593123" y="46206"/>
                        <a:pt x="1635297" y="40941"/>
                      </a:cubicBezTo>
                      <a:close/>
                      <a:moveTo>
                        <a:pt x="2171086" y="781"/>
                      </a:moveTo>
                      <a:cubicBezTo>
                        <a:pt x="2263704" y="13607"/>
                        <a:pt x="2327487" y="182768"/>
                        <a:pt x="2055719" y="382434"/>
                      </a:cubicBezTo>
                      <a:cubicBezTo>
                        <a:pt x="1783951" y="182768"/>
                        <a:pt x="1847733" y="13608"/>
                        <a:pt x="1940352" y="783"/>
                      </a:cubicBezTo>
                      <a:cubicBezTo>
                        <a:pt x="1982451" y="-5047"/>
                        <a:pt x="2030509" y="21423"/>
                        <a:pt x="2055719" y="92011"/>
                      </a:cubicBezTo>
                      <a:cubicBezTo>
                        <a:pt x="2080930" y="21423"/>
                        <a:pt x="2128987" y="-5049"/>
                        <a:pt x="2171086" y="781"/>
                      </a:cubicBezTo>
                      <a:close/>
                    </a:path>
                  </a:pathLst>
                </a:custGeom>
                <a:solidFill>
                  <a:srgbClr val="FFDE0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chemeClr val="tx1"/>
                    </a:solidFill>
                  </a:endParaRPr>
                </a:p>
              </p:txBody>
            </p:sp>
            <p:sp>
              <p:nvSpPr>
                <p:cNvPr id="184" name=" 184"/>
                <p:cNvSpPr/>
                <p:nvPr/>
              </p:nvSpPr>
              <p:spPr>
                <a:xfrm>
                  <a:off x="2125" y="3135"/>
                  <a:ext cx="2339" cy="2339"/>
                </a:xfrm>
                <a:prstGeom prst="ellipse">
                  <a:avLst/>
                </a:prstGeom>
                <a:solidFill>
                  <a:srgbClr val="FFDE0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pic>
            <p:nvPicPr>
              <p:cNvPr id="22" name="图片 21" descr="2008022008522758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11" y="3405"/>
                <a:ext cx="1711" cy="1711"/>
              </a:xfrm>
              <a:prstGeom prst="rect">
                <a:avLst/>
              </a:prstGeom>
            </p:spPr>
          </p:pic>
        </p:grpSp>
        <p:grpSp>
          <p:nvGrpSpPr>
            <p:cNvPr id="25" name="组合 24"/>
            <p:cNvGrpSpPr/>
            <p:nvPr/>
          </p:nvGrpSpPr>
          <p:grpSpPr>
            <a:xfrm>
              <a:off x="5073" y="2724"/>
              <a:ext cx="3118" cy="3118"/>
              <a:chOff x="5073" y="2724"/>
              <a:chExt cx="3118" cy="3118"/>
            </a:xfrm>
          </p:grpSpPr>
          <p:grpSp>
            <p:nvGrpSpPr>
              <p:cNvPr id="16" name="组合 15"/>
              <p:cNvGrpSpPr/>
              <p:nvPr/>
            </p:nvGrpSpPr>
            <p:grpSpPr>
              <a:xfrm>
                <a:off x="5073" y="2724"/>
                <a:ext cx="3118" cy="3118"/>
                <a:chOff x="1736" y="2746"/>
                <a:chExt cx="3118" cy="3118"/>
              </a:xfrm>
              <a:solidFill>
                <a:srgbClr val="FFC000"/>
              </a:solidFill>
            </p:grpSpPr>
            <p:sp>
              <p:nvSpPr>
                <p:cNvPr id="17" name=" 271"/>
                <p:cNvSpPr/>
                <p:nvPr/>
              </p:nvSpPr>
              <p:spPr>
                <a:xfrm>
                  <a:off x="1736" y="2746"/>
                  <a:ext cx="3118" cy="3118"/>
                </a:xfrm>
                <a:custGeom>
                  <a:avLst/>
                  <a:gdLst>
                    <a:gd name="connsiteX0" fmla="*/ 2055718 w 4111436"/>
                    <a:gd name="connsiteY0" fmla="*/ 3729003 h 4111436"/>
                    <a:gd name="connsiteX1" fmla="*/ 2055718 w 4111436"/>
                    <a:gd name="connsiteY1" fmla="*/ 4019426 h 4111436"/>
                    <a:gd name="connsiteX2" fmla="*/ 2055718 w 4111436"/>
                    <a:gd name="connsiteY2" fmla="*/ 3729003 h 4111436"/>
                    <a:gd name="connsiteX3" fmla="*/ 2488796 w 4111436"/>
                    <a:gd name="connsiteY3" fmla="*/ 3671988 h 4111436"/>
                    <a:gd name="connsiteX4" fmla="*/ 2563963 w 4111436"/>
                    <a:gd name="connsiteY4" fmla="*/ 3952515 h 4111436"/>
                    <a:gd name="connsiteX5" fmla="*/ 2488796 w 4111436"/>
                    <a:gd name="connsiteY5" fmla="*/ 3671988 h 4111436"/>
                    <a:gd name="connsiteX6" fmla="*/ 1622639 w 4111436"/>
                    <a:gd name="connsiteY6" fmla="*/ 3671987 h 4111436"/>
                    <a:gd name="connsiteX7" fmla="*/ 1547472 w 4111436"/>
                    <a:gd name="connsiteY7" fmla="*/ 3952514 h 4111436"/>
                    <a:gd name="connsiteX8" fmla="*/ 1622639 w 4111436"/>
                    <a:gd name="connsiteY8" fmla="*/ 3671987 h 4111436"/>
                    <a:gd name="connsiteX9" fmla="*/ 2892361 w 4111436"/>
                    <a:gd name="connsiteY9" fmla="*/ 3504825 h 4111436"/>
                    <a:gd name="connsiteX10" fmla="*/ 3037572 w 4111436"/>
                    <a:gd name="connsiteY10" fmla="*/ 3756339 h 4111436"/>
                    <a:gd name="connsiteX11" fmla="*/ 2892361 w 4111436"/>
                    <a:gd name="connsiteY11" fmla="*/ 3504825 h 4111436"/>
                    <a:gd name="connsiteX12" fmla="*/ 1219076 w 4111436"/>
                    <a:gd name="connsiteY12" fmla="*/ 3504825 h 4111436"/>
                    <a:gd name="connsiteX13" fmla="*/ 1073864 w 4111436"/>
                    <a:gd name="connsiteY13" fmla="*/ 3756338 h 4111436"/>
                    <a:gd name="connsiteX14" fmla="*/ 1219076 w 4111436"/>
                    <a:gd name="connsiteY14" fmla="*/ 3504825 h 4111436"/>
                    <a:gd name="connsiteX15" fmla="*/ 3323502 w 4111436"/>
                    <a:gd name="connsiteY15" fmla="*/ 3230123 h 4111436"/>
                    <a:gd name="connsiteX16" fmla="*/ 3444269 w 4111436"/>
                    <a:gd name="connsiteY16" fmla="*/ 3444269 h 4111436"/>
                    <a:gd name="connsiteX17" fmla="*/ 3238909 w 4111436"/>
                    <a:gd name="connsiteY17" fmla="*/ 3238909 h 4111436"/>
                    <a:gd name="connsiteX18" fmla="*/ 3323502 w 4111436"/>
                    <a:gd name="connsiteY18" fmla="*/ 3230123 h 4111436"/>
                    <a:gd name="connsiteX19" fmla="*/ 787934 w 4111436"/>
                    <a:gd name="connsiteY19" fmla="*/ 3230122 h 4111436"/>
                    <a:gd name="connsiteX20" fmla="*/ 872527 w 4111436"/>
                    <a:gd name="connsiteY20" fmla="*/ 3238909 h 4111436"/>
                    <a:gd name="connsiteX21" fmla="*/ 667167 w 4111436"/>
                    <a:gd name="connsiteY21" fmla="*/ 3444269 h 4111436"/>
                    <a:gd name="connsiteX22" fmla="*/ 787934 w 4111436"/>
                    <a:gd name="connsiteY22" fmla="*/ 3230122 h 4111436"/>
                    <a:gd name="connsiteX23" fmla="*/ 3715047 w 4111436"/>
                    <a:gd name="connsiteY23" fmla="*/ 2836253 h 4111436"/>
                    <a:gd name="connsiteX24" fmla="*/ 3756338 w 4111436"/>
                    <a:gd name="connsiteY24" fmla="*/ 3037573 h 4111436"/>
                    <a:gd name="connsiteX25" fmla="*/ 3504825 w 4111436"/>
                    <a:gd name="connsiteY25" fmla="*/ 2892361 h 4111436"/>
                    <a:gd name="connsiteX26" fmla="*/ 3715047 w 4111436"/>
                    <a:gd name="connsiteY26" fmla="*/ 2836253 h 4111436"/>
                    <a:gd name="connsiteX27" fmla="*/ 396389 w 4111436"/>
                    <a:gd name="connsiteY27" fmla="*/ 2836252 h 4111436"/>
                    <a:gd name="connsiteX28" fmla="*/ 606611 w 4111436"/>
                    <a:gd name="connsiteY28" fmla="*/ 2892361 h 4111436"/>
                    <a:gd name="connsiteX29" fmla="*/ 355097 w 4111436"/>
                    <a:gd name="connsiteY29" fmla="*/ 3037572 h 4111436"/>
                    <a:gd name="connsiteX30" fmla="*/ 396389 w 4111436"/>
                    <a:gd name="connsiteY30" fmla="*/ 2836252 h 4111436"/>
                    <a:gd name="connsiteX31" fmla="*/ 3954844 w 4111436"/>
                    <a:gd name="connsiteY31" fmla="*/ 2366424 h 4111436"/>
                    <a:gd name="connsiteX32" fmla="*/ 3952514 w 4111436"/>
                    <a:gd name="connsiteY32" fmla="*/ 2563964 h 4111436"/>
                    <a:gd name="connsiteX33" fmla="*/ 3671987 w 4111436"/>
                    <a:gd name="connsiteY33" fmla="*/ 2488797 h 4111436"/>
                    <a:gd name="connsiteX34" fmla="*/ 3954844 w 4111436"/>
                    <a:gd name="connsiteY34" fmla="*/ 2366424 h 4111436"/>
                    <a:gd name="connsiteX35" fmla="*/ 156592 w 4111436"/>
                    <a:gd name="connsiteY35" fmla="*/ 2366423 h 4111436"/>
                    <a:gd name="connsiteX36" fmla="*/ 439449 w 4111436"/>
                    <a:gd name="connsiteY36" fmla="*/ 2488796 h 4111436"/>
                    <a:gd name="connsiteX37" fmla="*/ 158922 w 4111436"/>
                    <a:gd name="connsiteY37" fmla="*/ 2563963 h 4111436"/>
                    <a:gd name="connsiteX38" fmla="*/ 156592 w 4111436"/>
                    <a:gd name="connsiteY38" fmla="*/ 2366423 h 4111436"/>
                    <a:gd name="connsiteX39" fmla="*/ 4008082 w 4111436"/>
                    <a:gd name="connsiteY39" fmla="*/ 1860732 h 4111436"/>
                    <a:gd name="connsiteX40" fmla="*/ 4019426 w 4111436"/>
                    <a:gd name="connsiteY40" fmla="*/ 2055719 h 4111436"/>
                    <a:gd name="connsiteX41" fmla="*/ 3729003 w 4111436"/>
                    <a:gd name="connsiteY41" fmla="*/ 2055719 h 4111436"/>
                    <a:gd name="connsiteX42" fmla="*/ 4008082 w 4111436"/>
                    <a:gd name="connsiteY42" fmla="*/ 1860732 h 4111436"/>
                    <a:gd name="connsiteX43" fmla="*/ 103354 w 4111436"/>
                    <a:gd name="connsiteY43" fmla="*/ 1860732 h 4111436"/>
                    <a:gd name="connsiteX44" fmla="*/ 382433 w 4111436"/>
                    <a:gd name="connsiteY44" fmla="*/ 2055718 h 4111436"/>
                    <a:gd name="connsiteX45" fmla="*/ 92010 w 4111436"/>
                    <a:gd name="connsiteY45" fmla="*/ 2055718 h 4111436"/>
                    <a:gd name="connsiteX46" fmla="*/ 103354 w 4111436"/>
                    <a:gd name="connsiteY46" fmla="*/ 1860732 h 4111436"/>
                    <a:gd name="connsiteX47" fmla="*/ 3923829 w 4111436"/>
                    <a:gd name="connsiteY47" fmla="*/ 1358232 h 4111436"/>
                    <a:gd name="connsiteX48" fmla="*/ 3952515 w 4111436"/>
                    <a:gd name="connsiteY48" fmla="*/ 1547474 h 4111436"/>
                    <a:gd name="connsiteX49" fmla="*/ 3671988 w 4111436"/>
                    <a:gd name="connsiteY49" fmla="*/ 1622641 h 4111436"/>
                    <a:gd name="connsiteX50" fmla="*/ 3923829 w 4111436"/>
                    <a:gd name="connsiteY50" fmla="*/ 1358232 h 4111436"/>
                    <a:gd name="connsiteX51" fmla="*/ 187608 w 4111436"/>
                    <a:gd name="connsiteY51" fmla="*/ 1358232 h 4111436"/>
                    <a:gd name="connsiteX52" fmla="*/ 439450 w 4111436"/>
                    <a:gd name="connsiteY52" fmla="*/ 1622641 h 4111436"/>
                    <a:gd name="connsiteX53" fmla="*/ 158923 w 4111436"/>
                    <a:gd name="connsiteY53" fmla="*/ 1547474 h 4111436"/>
                    <a:gd name="connsiteX54" fmla="*/ 187608 w 4111436"/>
                    <a:gd name="connsiteY54" fmla="*/ 1358232 h 4111436"/>
                    <a:gd name="connsiteX55" fmla="*/ 3709013 w 4111436"/>
                    <a:gd name="connsiteY55" fmla="*/ 895087 h 4111436"/>
                    <a:gd name="connsiteX56" fmla="*/ 3756339 w 4111436"/>
                    <a:gd name="connsiteY56" fmla="*/ 1073865 h 4111436"/>
                    <a:gd name="connsiteX57" fmla="*/ 3504825 w 4111436"/>
                    <a:gd name="connsiteY57" fmla="*/ 1219077 h 4111436"/>
                    <a:gd name="connsiteX58" fmla="*/ 3709013 w 4111436"/>
                    <a:gd name="connsiteY58" fmla="*/ 895087 h 4111436"/>
                    <a:gd name="connsiteX59" fmla="*/ 402423 w 4111436"/>
                    <a:gd name="connsiteY59" fmla="*/ 895086 h 4111436"/>
                    <a:gd name="connsiteX60" fmla="*/ 606612 w 4111436"/>
                    <a:gd name="connsiteY60" fmla="*/ 1219076 h 4111436"/>
                    <a:gd name="connsiteX61" fmla="*/ 355098 w 4111436"/>
                    <a:gd name="connsiteY61" fmla="*/ 1073864 h 4111436"/>
                    <a:gd name="connsiteX62" fmla="*/ 402423 w 4111436"/>
                    <a:gd name="connsiteY62" fmla="*/ 895086 h 4111436"/>
                    <a:gd name="connsiteX63" fmla="*/ 3379430 w 4111436"/>
                    <a:gd name="connsiteY63" fmla="*/ 504060 h 4111436"/>
                    <a:gd name="connsiteX64" fmla="*/ 3444269 w 4111436"/>
                    <a:gd name="connsiteY64" fmla="*/ 667168 h 4111436"/>
                    <a:gd name="connsiteX65" fmla="*/ 3238909 w 4111436"/>
                    <a:gd name="connsiteY65" fmla="*/ 872528 h 4111436"/>
                    <a:gd name="connsiteX66" fmla="*/ 3379430 w 4111436"/>
                    <a:gd name="connsiteY66" fmla="*/ 504060 h 4111436"/>
                    <a:gd name="connsiteX67" fmla="*/ 732007 w 4111436"/>
                    <a:gd name="connsiteY67" fmla="*/ 504060 h 4111436"/>
                    <a:gd name="connsiteX68" fmla="*/ 872528 w 4111436"/>
                    <a:gd name="connsiteY68" fmla="*/ 872527 h 4111436"/>
                    <a:gd name="connsiteX69" fmla="*/ 667167 w 4111436"/>
                    <a:gd name="connsiteY69" fmla="*/ 667167 h 4111436"/>
                    <a:gd name="connsiteX70" fmla="*/ 732007 w 4111436"/>
                    <a:gd name="connsiteY70" fmla="*/ 504060 h 4111436"/>
                    <a:gd name="connsiteX71" fmla="*/ 2958580 w 4111436"/>
                    <a:gd name="connsiteY71" fmla="*/ 212554 h 4111436"/>
                    <a:gd name="connsiteX72" fmla="*/ 3037573 w 4111436"/>
                    <a:gd name="connsiteY72" fmla="*/ 355098 h 4111436"/>
                    <a:gd name="connsiteX73" fmla="*/ 2892361 w 4111436"/>
                    <a:gd name="connsiteY73" fmla="*/ 606612 h 4111436"/>
                    <a:gd name="connsiteX74" fmla="*/ 2958580 w 4111436"/>
                    <a:gd name="connsiteY74" fmla="*/ 212554 h 4111436"/>
                    <a:gd name="connsiteX75" fmla="*/ 1152857 w 4111436"/>
                    <a:gd name="connsiteY75" fmla="*/ 212554 h 4111436"/>
                    <a:gd name="connsiteX76" fmla="*/ 1219077 w 4111436"/>
                    <a:gd name="connsiteY76" fmla="*/ 606611 h 4111436"/>
                    <a:gd name="connsiteX77" fmla="*/ 1073865 w 4111436"/>
                    <a:gd name="connsiteY77" fmla="*/ 355098 h 4111436"/>
                    <a:gd name="connsiteX78" fmla="*/ 1152857 w 4111436"/>
                    <a:gd name="connsiteY78" fmla="*/ 212554 h 4111436"/>
                    <a:gd name="connsiteX79" fmla="*/ 2476140 w 4111436"/>
                    <a:gd name="connsiteY79" fmla="*/ 40943 h 4111436"/>
                    <a:gd name="connsiteX80" fmla="*/ 2563964 w 4111436"/>
                    <a:gd name="connsiteY80" fmla="*/ 158922 h 4111436"/>
                    <a:gd name="connsiteX81" fmla="*/ 2488797 w 4111436"/>
                    <a:gd name="connsiteY81" fmla="*/ 439449 h 4111436"/>
                    <a:gd name="connsiteX82" fmla="*/ 2476140 w 4111436"/>
                    <a:gd name="connsiteY82" fmla="*/ 40943 h 4111436"/>
                    <a:gd name="connsiteX83" fmla="*/ 1635297 w 4111436"/>
                    <a:gd name="connsiteY83" fmla="*/ 40941 h 4111436"/>
                    <a:gd name="connsiteX84" fmla="*/ 1622640 w 4111436"/>
                    <a:gd name="connsiteY84" fmla="*/ 439449 h 4111436"/>
                    <a:gd name="connsiteX85" fmla="*/ 1547473 w 4111436"/>
                    <a:gd name="connsiteY85" fmla="*/ 158922 h 4111436"/>
                    <a:gd name="connsiteX86" fmla="*/ 1635297 w 4111436"/>
                    <a:gd name="connsiteY86" fmla="*/ 40941 h 4111436"/>
                    <a:gd name="connsiteX87" fmla="*/ 2171086 w 4111436"/>
                    <a:gd name="connsiteY87" fmla="*/ 781 h 4111436"/>
                    <a:gd name="connsiteX88" fmla="*/ 2055719 w 4111436"/>
                    <a:gd name="connsiteY88" fmla="*/ 382434 h 4111436"/>
                    <a:gd name="connsiteX89" fmla="*/ 1940352 w 4111436"/>
                    <a:gd name="connsiteY89" fmla="*/ 783 h 4111436"/>
                    <a:gd name="connsiteX90" fmla="*/ 2055719 w 4111436"/>
                    <a:gd name="connsiteY90" fmla="*/ 92011 h 4111436"/>
                    <a:gd name="connsiteX91" fmla="*/ 2171086 w 4111436"/>
                    <a:gd name="connsiteY91" fmla="*/ 781 h 4111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111436" h="4111436">
                      <a:moveTo>
                        <a:pt x="2055718" y="3729003"/>
                      </a:moveTo>
                      <a:cubicBezTo>
                        <a:pt x="2451017" y="4019426"/>
                        <a:pt x="2136392" y="4245311"/>
                        <a:pt x="2055718" y="4019426"/>
                      </a:cubicBezTo>
                      <a:cubicBezTo>
                        <a:pt x="1975045" y="4245311"/>
                        <a:pt x="1660420" y="4019426"/>
                        <a:pt x="2055718" y="3729003"/>
                      </a:cubicBezTo>
                      <a:close/>
                      <a:moveTo>
                        <a:pt x="2488796" y="3671988"/>
                      </a:moveTo>
                      <a:cubicBezTo>
                        <a:pt x="2945792" y="3850204"/>
                        <a:pt x="2700351" y="4149823"/>
                        <a:pt x="2563963" y="3952515"/>
                      </a:cubicBezTo>
                      <a:cubicBezTo>
                        <a:pt x="2544502" y="4191583"/>
                        <a:pt x="2182134" y="4054825"/>
                        <a:pt x="2488796" y="3671988"/>
                      </a:cubicBezTo>
                      <a:close/>
                      <a:moveTo>
                        <a:pt x="1622639" y="3671987"/>
                      </a:moveTo>
                      <a:cubicBezTo>
                        <a:pt x="1929302" y="4054825"/>
                        <a:pt x="1566934" y="4191583"/>
                        <a:pt x="1547472" y="3952514"/>
                      </a:cubicBezTo>
                      <a:cubicBezTo>
                        <a:pt x="1411085" y="4149823"/>
                        <a:pt x="1165644" y="3850204"/>
                        <a:pt x="1622639" y="3671987"/>
                      </a:cubicBezTo>
                      <a:close/>
                      <a:moveTo>
                        <a:pt x="2892361" y="3504825"/>
                      </a:moveTo>
                      <a:cubicBezTo>
                        <a:pt x="3379911" y="3558689"/>
                        <a:pt x="3220380" y="3911624"/>
                        <a:pt x="3037572" y="3756339"/>
                      </a:cubicBezTo>
                      <a:cubicBezTo>
                        <a:pt x="3080650" y="3992297"/>
                        <a:pt x="2695234" y="3953988"/>
                        <a:pt x="2892361" y="3504825"/>
                      </a:cubicBezTo>
                      <a:close/>
                      <a:moveTo>
                        <a:pt x="1219076" y="3504825"/>
                      </a:moveTo>
                      <a:cubicBezTo>
                        <a:pt x="1416203" y="3953988"/>
                        <a:pt x="1030787" y="3992297"/>
                        <a:pt x="1073864" y="3756338"/>
                      </a:cubicBezTo>
                      <a:cubicBezTo>
                        <a:pt x="891057" y="3911624"/>
                        <a:pt x="731526" y="3558689"/>
                        <a:pt x="1219076" y="3504825"/>
                      </a:cubicBezTo>
                      <a:close/>
                      <a:moveTo>
                        <a:pt x="3323502" y="3230123"/>
                      </a:moveTo>
                      <a:cubicBezTo>
                        <a:pt x="3715342" y="3210632"/>
                        <a:pt x="3647491" y="3540532"/>
                        <a:pt x="3444269" y="3444269"/>
                      </a:cubicBezTo>
                      <a:cubicBezTo>
                        <a:pt x="3546949" y="3661039"/>
                        <a:pt x="3164751" y="3723787"/>
                        <a:pt x="3238909" y="3238909"/>
                      </a:cubicBezTo>
                      <a:cubicBezTo>
                        <a:pt x="3269214" y="3234274"/>
                        <a:pt x="3297379" y="3231422"/>
                        <a:pt x="3323502" y="3230123"/>
                      </a:cubicBezTo>
                      <a:close/>
                      <a:moveTo>
                        <a:pt x="787934" y="3230122"/>
                      </a:moveTo>
                      <a:cubicBezTo>
                        <a:pt x="814056" y="3231422"/>
                        <a:pt x="842222" y="3234274"/>
                        <a:pt x="872527" y="3238909"/>
                      </a:cubicBezTo>
                      <a:cubicBezTo>
                        <a:pt x="946685" y="3723787"/>
                        <a:pt x="564487" y="3661039"/>
                        <a:pt x="667167" y="3444269"/>
                      </a:cubicBezTo>
                      <a:cubicBezTo>
                        <a:pt x="463946" y="3540532"/>
                        <a:pt x="396094" y="3210632"/>
                        <a:pt x="787934" y="3230122"/>
                      </a:cubicBezTo>
                      <a:close/>
                      <a:moveTo>
                        <a:pt x="3715047" y="2836253"/>
                      </a:moveTo>
                      <a:cubicBezTo>
                        <a:pt x="3958712" y="2824701"/>
                        <a:pt x="3948055" y="3072573"/>
                        <a:pt x="3756338" y="3037573"/>
                      </a:cubicBezTo>
                      <a:cubicBezTo>
                        <a:pt x="3911624" y="3220380"/>
                        <a:pt x="3558689" y="3379911"/>
                        <a:pt x="3504825" y="2892361"/>
                      </a:cubicBezTo>
                      <a:cubicBezTo>
                        <a:pt x="3589043" y="2855400"/>
                        <a:pt x="3658817" y="2838918"/>
                        <a:pt x="3715047" y="2836253"/>
                      </a:cubicBezTo>
                      <a:close/>
                      <a:moveTo>
                        <a:pt x="396389" y="2836252"/>
                      </a:moveTo>
                      <a:cubicBezTo>
                        <a:pt x="452619" y="2838918"/>
                        <a:pt x="522393" y="2855399"/>
                        <a:pt x="606611" y="2892361"/>
                      </a:cubicBezTo>
                      <a:cubicBezTo>
                        <a:pt x="552747" y="3379911"/>
                        <a:pt x="199812" y="3220380"/>
                        <a:pt x="355097" y="3037572"/>
                      </a:cubicBezTo>
                      <a:cubicBezTo>
                        <a:pt x="163381" y="3072573"/>
                        <a:pt x="152725" y="2824701"/>
                        <a:pt x="396389" y="2836252"/>
                      </a:cubicBezTo>
                      <a:close/>
                      <a:moveTo>
                        <a:pt x="3954844" y="2366424"/>
                      </a:moveTo>
                      <a:cubicBezTo>
                        <a:pt x="4103597" y="2375127"/>
                        <a:pt x="4116874" y="2550584"/>
                        <a:pt x="3952514" y="2563964"/>
                      </a:cubicBezTo>
                      <a:cubicBezTo>
                        <a:pt x="4149823" y="2700351"/>
                        <a:pt x="3850204" y="2945792"/>
                        <a:pt x="3671987" y="2488797"/>
                      </a:cubicBezTo>
                      <a:cubicBezTo>
                        <a:pt x="3791624" y="2392965"/>
                        <a:pt x="3887230" y="2362468"/>
                        <a:pt x="3954844" y="2366424"/>
                      </a:cubicBezTo>
                      <a:close/>
                      <a:moveTo>
                        <a:pt x="156592" y="2366423"/>
                      </a:moveTo>
                      <a:cubicBezTo>
                        <a:pt x="224207" y="2362467"/>
                        <a:pt x="319813" y="2392964"/>
                        <a:pt x="439449" y="2488796"/>
                      </a:cubicBezTo>
                      <a:cubicBezTo>
                        <a:pt x="261233" y="2945792"/>
                        <a:pt x="-38385" y="2700351"/>
                        <a:pt x="158922" y="2563963"/>
                      </a:cubicBezTo>
                      <a:cubicBezTo>
                        <a:pt x="-5437" y="2550584"/>
                        <a:pt x="7840" y="2375127"/>
                        <a:pt x="156592" y="2366423"/>
                      </a:cubicBezTo>
                      <a:close/>
                      <a:moveTo>
                        <a:pt x="4008082" y="1860732"/>
                      </a:moveTo>
                      <a:cubicBezTo>
                        <a:pt x="4125310" y="1863490"/>
                        <a:pt x="4160604" y="2005298"/>
                        <a:pt x="4019426" y="2055719"/>
                      </a:cubicBezTo>
                      <a:cubicBezTo>
                        <a:pt x="4245311" y="2136392"/>
                        <a:pt x="4019426" y="2451017"/>
                        <a:pt x="3729003" y="2055719"/>
                      </a:cubicBezTo>
                      <a:cubicBezTo>
                        <a:pt x="3837912" y="1907482"/>
                        <a:pt x="3937745" y="1859078"/>
                        <a:pt x="4008082" y="1860732"/>
                      </a:cubicBezTo>
                      <a:close/>
                      <a:moveTo>
                        <a:pt x="103354" y="1860732"/>
                      </a:moveTo>
                      <a:cubicBezTo>
                        <a:pt x="173691" y="1859078"/>
                        <a:pt x="273524" y="1907481"/>
                        <a:pt x="382433" y="2055718"/>
                      </a:cubicBezTo>
                      <a:cubicBezTo>
                        <a:pt x="92010" y="2451017"/>
                        <a:pt x="-133875" y="2136392"/>
                        <a:pt x="92010" y="2055718"/>
                      </a:cubicBezTo>
                      <a:cubicBezTo>
                        <a:pt x="-49167" y="2005298"/>
                        <a:pt x="-13874" y="1863489"/>
                        <a:pt x="103354" y="1860732"/>
                      </a:cubicBezTo>
                      <a:close/>
                      <a:moveTo>
                        <a:pt x="3923829" y="1358232"/>
                      </a:moveTo>
                      <a:cubicBezTo>
                        <a:pt x="4017255" y="1359533"/>
                        <a:pt x="4063500" y="1470756"/>
                        <a:pt x="3952515" y="1547474"/>
                      </a:cubicBezTo>
                      <a:cubicBezTo>
                        <a:pt x="4191583" y="1566935"/>
                        <a:pt x="4054825" y="1929303"/>
                        <a:pt x="3671988" y="1622641"/>
                      </a:cubicBezTo>
                      <a:cubicBezTo>
                        <a:pt x="3749957" y="1422705"/>
                        <a:pt x="3851164" y="1357220"/>
                        <a:pt x="3923829" y="1358232"/>
                      </a:cubicBezTo>
                      <a:close/>
                      <a:moveTo>
                        <a:pt x="187608" y="1358232"/>
                      </a:moveTo>
                      <a:cubicBezTo>
                        <a:pt x="260273" y="1357220"/>
                        <a:pt x="361480" y="1422705"/>
                        <a:pt x="439450" y="1622641"/>
                      </a:cubicBezTo>
                      <a:cubicBezTo>
                        <a:pt x="56612" y="1929303"/>
                        <a:pt x="-80145" y="1566935"/>
                        <a:pt x="158923" y="1547474"/>
                      </a:cubicBezTo>
                      <a:cubicBezTo>
                        <a:pt x="47937" y="1470756"/>
                        <a:pt x="94182" y="1359532"/>
                        <a:pt x="187608" y="1358232"/>
                      </a:cubicBezTo>
                      <a:close/>
                      <a:moveTo>
                        <a:pt x="3709013" y="895087"/>
                      </a:moveTo>
                      <a:cubicBezTo>
                        <a:pt x="3784569" y="896877"/>
                        <a:pt x="3833981" y="982461"/>
                        <a:pt x="3756339" y="1073865"/>
                      </a:cubicBezTo>
                      <a:cubicBezTo>
                        <a:pt x="3992297" y="1030788"/>
                        <a:pt x="3953988" y="1416203"/>
                        <a:pt x="3504825" y="1219077"/>
                      </a:cubicBezTo>
                      <a:cubicBezTo>
                        <a:pt x="3531757" y="975302"/>
                        <a:pt x="3633457" y="893297"/>
                        <a:pt x="3709013" y="895087"/>
                      </a:cubicBezTo>
                      <a:close/>
                      <a:moveTo>
                        <a:pt x="402423" y="895086"/>
                      </a:moveTo>
                      <a:cubicBezTo>
                        <a:pt x="477979" y="893297"/>
                        <a:pt x="579679" y="975301"/>
                        <a:pt x="606612" y="1219076"/>
                      </a:cubicBezTo>
                      <a:cubicBezTo>
                        <a:pt x="157448" y="1416203"/>
                        <a:pt x="119139" y="1030788"/>
                        <a:pt x="355098" y="1073864"/>
                      </a:cubicBezTo>
                      <a:cubicBezTo>
                        <a:pt x="277455" y="982461"/>
                        <a:pt x="326867" y="896876"/>
                        <a:pt x="402423" y="895086"/>
                      </a:cubicBezTo>
                      <a:close/>
                      <a:moveTo>
                        <a:pt x="3379430" y="504060"/>
                      </a:moveTo>
                      <a:cubicBezTo>
                        <a:pt x="3441305" y="506975"/>
                        <a:pt x="3489192" y="572331"/>
                        <a:pt x="3444269" y="667168"/>
                      </a:cubicBezTo>
                      <a:cubicBezTo>
                        <a:pt x="3661039" y="564487"/>
                        <a:pt x="3723787" y="946686"/>
                        <a:pt x="3238909" y="872528"/>
                      </a:cubicBezTo>
                      <a:cubicBezTo>
                        <a:pt x="3197195" y="599784"/>
                        <a:pt x="3299875" y="500312"/>
                        <a:pt x="3379430" y="504060"/>
                      </a:cubicBezTo>
                      <a:close/>
                      <a:moveTo>
                        <a:pt x="732007" y="504060"/>
                      </a:moveTo>
                      <a:cubicBezTo>
                        <a:pt x="811561" y="500312"/>
                        <a:pt x="914241" y="599783"/>
                        <a:pt x="872528" y="872527"/>
                      </a:cubicBezTo>
                      <a:cubicBezTo>
                        <a:pt x="387649" y="946686"/>
                        <a:pt x="450398" y="564487"/>
                        <a:pt x="667167" y="667167"/>
                      </a:cubicBezTo>
                      <a:cubicBezTo>
                        <a:pt x="622245" y="572331"/>
                        <a:pt x="670131" y="506975"/>
                        <a:pt x="732007" y="504060"/>
                      </a:cubicBezTo>
                      <a:close/>
                      <a:moveTo>
                        <a:pt x="2958580" y="212554"/>
                      </a:moveTo>
                      <a:cubicBezTo>
                        <a:pt x="3009624" y="216698"/>
                        <a:pt x="3053727" y="266613"/>
                        <a:pt x="3037573" y="355098"/>
                      </a:cubicBezTo>
                      <a:cubicBezTo>
                        <a:pt x="3220380" y="199812"/>
                        <a:pt x="3379911" y="552747"/>
                        <a:pt x="2892361" y="606612"/>
                      </a:cubicBezTo>
                      <a:cubicBezTo>
                        <a:pt x="2769157" y="325885"/>
                        <a:pt x="2873508" y="205647"/>
                        <a:pt x="2958580" y="212554"/>
                      </a:cubicBezTo>
                      <a:close/>
                      <a:moveTo>
                        <a:pt x="1152857" y="212554"/>
                      </a:moveTo>
                      <a:cubicBezTo>
                        <a:pt x="1237929" y="205647"/>
                        <a:pt x="1342281" y="325885"/>
                        <a:pt x="1219077" y="606611"/>
                      </a:cubicBezTo>
                      <a:cubicBezTo>
                        <a:pt x="731526" y="552747"/>
                        <a:pt x="891057" y="199812"/>
                        <a:pt x="1073865" y="355098"/>
                      </a:cubicBezTo>
                      <a:cubicBezTo>
                        <a:pt x="1057711" y="266613"/>
                        <a:pt x="1101814" y="216698"/>
                        <a:pt x="1152857" y="212554"/>
                      </a:cubicBezTo>
                      <a:close/>
                      <a:moveTo>
                        <a:pt x="2476140" y="40943"/>
                      </a:moveTo>
                      <a:cubicBezTo>
                        <a:pt x="2518313" y="46208"/>
                        <a:pt x="2557882" y="84213"/>
                        <a:pt x="2563964" y="158922"/>
                      </a:cubicBezTo>
                      <a:cubicBezTo>
                        <a:pt x="2700351" y="-38385"/>
                        <a:pt x="2945792" y="261233"/>
                        <a:pt x="2488797" y="439449"/>
                      </a:cubicBezTo>
                      <a:cubicBezTo>
                        <a:pt x="2277966" y="176248"/>
                        <a:pt x="2383357" y="29360"/>
                        <a:pt x="2476140" y="40943"/>
                      </a:cubicBezTo>
                      <a:close/>
                      <a:moveTo>
                        <a:pt x="1635297" y="40941"/>
                      </a:moveTo>
                      <a:cubicBezTo>
                        <a:pt x="1728079" y="29358"/>
                        <a:pt x="1833470" y="176248"/>
                        <a:pt x="1622640" y="439449"/>
                      </a:cubicBezTo>
                      <a:cubicBezTo>
                        <a:pt x="1165644" y="261233"/>
                        <a:pt x="1411085" y="-38387"/>
                        <a:pt x="1547473" y="158922"/>
                      </a:cubicBezTo>
                      <a:cubicBezTo>
                        <a:pt x="1553555" y="84213"/>
                        <a:pt x="1593123" y="46206"/>
                        <a:pt x="1635297" y="40941"/>
                      </a:cubicBezTo>
                      <a:close/>
                      <a:moveTo>
                        <a:pt x="2171086" y="781"/>
                      </a:moveTo>
                      <a:cubicBezTo>
                        <a:pt x="2263704" y="13607"/>
                        <a:pt x="2327487" y="182768"/>
                        <a:pt x="2055719" y="382434"/>
                      </a:cubicBezTo>
                      <a:cubicBezTo>
                        <a:pt x="1783951" y="182768"/>
                        <a:pt x="1847733" y="13608"/>
                        <a:pt x="1940352" y="783"/>
                      </a:cubicBezTo>
                      <a:cubicBezTo>
                        <a:pt x="1982451" y="-5047"/>
                        <a:pt x="2030509" y="21423"/>
                        <a:pt x="2055719" y="92011"/>
                      </a:cubicBezTo>
                      <a:cubicBezTo>
                        <a:pt x="2080930" y="21423"/>
                        <a:pt x="2128987" y="-5049"/>
                        <a:pt x="2171086" y="781"/>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chemeClr val="tx1"/>
                    </a:solidFill>
                  </a:endParaRPr>
                </a:p>
              </p:txBody>
            </p:sp>
            <p:sp>
              <p:nvSpPr>
                <p:cNvPr id="18" name=" 184"/>
                <p:cNvSpPr/>
                <p:nvPr/>
              </p:nvSpPr>
              <p:spPr>
                <a:xfrm>
                  <a:off x="2125" y="3135"/>
                  <a:ext cx="2339" cy="233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pic>
            <p:nvPicPr>
              <p:cNvPr id="24" name="图片 23" descr="ueg5jojpevf5dkh"/>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586" y="3179"/>
                <a:ext cx="2091" cy="2091"/>
              </a:xfrm>
              <a:prstGeom prst="rect">
                <a:avLst/>
              </a:prstGeom>
            </p:spPr>
          </p:pic>
        </p:grpSp>
        <p:grpSp>
          <p:nvGrpSpPr>
            <p:cNvPr id="19" name="组合 18"/>
            <p:cNvGrpSpPr/>
            <p:nvPr/>
          </p:nvGrpSpPr>
          <p:grpSpPr>
            <a:xfrm>
              <a:off x="9501" y="2702"/>
              <a:ext cx="3118" cy="3118"/>
              <a:chOff x="1736" y="2746"/>
              <a:chExt cx="3118" cy="3118"/>
            </a:xfrm>
            <a:solidFill>
              <a:srgbClr val="FF99CC"/>
            </a:solidFill>
          </p:grpSpPr>
          <p:sp>
            <p:nvSpPr>
              <p:cNvPr id="20" name=" 271"/>
              <p:cNvSpPr/>
              <p:nvPr/>
            </p:nvSpPr>
            <p:spPr>
              <a:xfrm>
                <a:off x="1736" y="2746"/>
                <a:ext cx="3118" cy="3118"/>
              </a:xfrm>
              <a:custGeom>
                <a:avLst/>
                <a:gdLst>
                  <a:gd name="connsiteX0" fmla="*/ 2055718 w 4111436"/>
                  <a:gd name="connsiteY0" fmla="*/ 3729003 h 4111436"/>
                  <a:gd name="connsiteX1" fmla="*/ 2055718 w 4111436"/>
                  <a:gd name="connsiteY1" fmla="*/ 4019426 h 4111436"/>
                  <a:gd name="connsiteX2" fmla="*/ 2055718 w 4111436"/>
                  <a:gd name="connsiteY2" fmla="*/ 3729003 h 4111436"/>
                  <a:gd name="connsiteX3" fmla="*/ 2488796 w 4111436"/>
                  <a:gd name="connsiteY3" fmla="*/ 3671988 h 4111436"/>
                  <a:gd name="connsiteX4" fmla="*/ 2563963 w 4111436"/>
                  <a:gd name="connsiteY4" fmla="*/ 3952515 h 4111436"/>
                  <a:gd name="connsiteX5" fmla="*/ 2488796 w 4111436"/>
                  <a:gd name="connsiteY5" fmla="*/ 3671988 h 4111436"/>
                  <a:gd name="connsiteX6" fmla="*/ 1622639 w 4111436"/>
                  <a:gd name="connsiteY6" fmla="*/ 3671987 h 4111436"/>
                  <a:gd name="connsiteX7" fmla="*/ 1547472 w 4111436"/>
                  <a:gd name="connsiteY7" fmla="*/ 3952514 h 4111436"/>
                  <a:gd name="connsiteX8" fmla="*/ 1622639 w 4111436"/>
                  <a:gd name="connsiteY8" fmla="*/ 3671987 h 4111436"/>
                  <a:gd name="connsiteX9" fmla="*/ 2892361 w 4111436"/>
                  <a:gd name="connsiteY9" fmla="*/ 3504825 h 4111436"/>
                  <a:gd name="connsiteX10" fmla="*/ 3037572 w 4111436"/>
                  <a:gd name="connsiteY10" fmla="*/ 3756339 h 4111436"/>
                  <a:gd name="connsiteX11" fmla="*/ 2892361 w 4111436"/>
                  <a:gd name="connsiteY11" fmla="*/ 3504825 h 4111436"/>
                  <a:gd name="connsiteX12" fmla="*/ 1219076 w 4111436"/>
                  <a:gd name="connsiteY12" fmla="*/ 3504825 h 4111436"/>
                  <a:gd name="connsiteX13" fmla="*/ 1073864 w 4111436"/>
                  <a:gd name="connsiteY13" fmla="*/ 3756338 h 4111436"/>
                  <a:gd name="connsiteX14" fmla="*/ 1219076 w 4111436"/>
                  <a:gd name="connsiteY14" fmla="*/ 3504825 h 4111436"/>
                  <a:gd name="connsiteX15" fmla="*/ 3323502 w 4111436"/>
                  <a:gd name="connsiteY15" fmla="*/ 3230123 h 4111436"/>
                  <a:gd name="connsiteX16" fmla="*/ 3444269 w 4111436"/>
                  <a:gd name="connsiteY16" fmla="*/ 3444269 h 4111436"/>
                  <a:gd name="connsiteX17" fmla="*/ 3238909 w 4111436"/>
                  <a:gd name="connsiteY17" fmla="*/ 3238909 h 4111436"/>
                  <a:gd name="connsiteX18" fmla="*/ 3323502 w 4111436"/>
                  <a:gd name="connsiteY18" fmla="*/ 3230123 h 4111436"/>
                  <a:gd name="connsiteX19" fmla="*/ 787934 w 4111436"/>
                  <a:gd name="connsiteY19" fmla="*/ 3230122 h 4111436"/>
                  <a:gd name="connsiteX20" fmla="*/ 872527 w 4111436"/>
                  <a:gd name="connsiteY20" fmla="*/ 3238909 h 4111436"/>
                  <a:gd name="connsiteX21" fmla="*/ 667167 w 4111436"/>
                  <a:gd name="connsiteY21" fmla="*/ 3444269 h 4111436"/>
                  <a:gd name="connsiteX22" fmla="*/ 787934 w 4111436"/>
                  <a:gd name="connsiteY22" fmla="*/ 3230122 h 4111436"/>
                  <a:gd name="connsiteX23" fmla="*/ 3715047 w 4111436"/>
                  <a:gd name="connsiteY23" fmla="*/ 2836253 h 4111436"/>
                  <a:gd name="connsiteX24" fmla="*/ 3756338 w 4111436"/>
                  <a:gd name="connsiteY24" fmla="*/ 3037573 h 4111436"/>
                  <a:gd name="connsiteX25" fmla="*/ 3504825 w 4111436"/>
                  <a:gd name="connsiteY25" fmla="*/ 2892361 h 4111436"/>
                  <a:gd name="connsiteX26" fmla="*/ 3715047 w 4111436"/>
                  <a:gd name="connsiteY26" fmla="*/ 2836253 h 4111436"/>
                  <a:gd name="connsiteX27" fmla="*/ 396389 w 4111436"/>
                  <a:gd name="connsiteY27" fmla="*/ 2836252 h 4111436"/>
                  <a:gd name="connsiteX28" fmla="*/ 606611 w 4111436"/>
                  <a:gd name="connsiteY28" fmla="*/ 2892361 h 4111436"/>
                  <a:gd name="connsiteX29" fmla="*/ 355097 w 4111436"/>
                  <a:gd name="connsiteY29" fmla="*/ 3037572 h 4111436"/>
                  <a:gd name="connsiteX30" fmla="*/ 396389 w 4111436"/>
                  <a:gd name="connsiteY30" fmla="*/ 2836252 h 4111436"/>
                  <a:gd name="connsiteX31" fmla="*/ 3954844 w 4111436"/>
                  <a:gd name="connsiteY31" fmla="*/ 2366424 h 4111436"/>
                  <a:gd name="connsiteX32" fmla="*/ 3952514 w 4111436"/>
                  <a:gd name="connsiteY32" fmla="*/ 2563964 h 4111436"/>
                  <a:gd name="connsiteX33" fmla="*/ 3671987 w 4111436"/>
                  <a:gd name="connsiteY33" fmla="*/ 2488797 h 4111436"/>
                  <a:gd name="connsiteX34" fmla="*/ 3954844 w 4111436"/>
                  <a:gd name="connsiteY34" fmla="*/ 2366424 h 4111436"/>
                  <a:gd name="connsiteX35" fmla="*/ 156592 w 4111436"/>
                  <a:gd name="connsiteY35" fmla="*/ 2366423 h 4111436"/>
                  <a:gd name="connsiteX36" fmla="*/ 439449 w 4111436"/>
                  <a:gd name="connsiteY36" fmla="*/ 2488796 h 4111436"/>
                  <a:gd name="connsiteX37" fmla="*/ 158922 w 4111436"/>
                  <a:gd name="connsiteY37" fmla="*/ 2563963 h 4111436"/>
                  <a:gd name="connsiteX38" fmla="*/ 156592 w 4111436"/>
                  <a:gd name="connsiteY38" fmla="*/ 2366423 h 4111436"/>
                  <a:gd name="connsiteX39" fmla="*/ 4008082 w 4111436"/>
                  <a:gd name="connsiteY39" fmla="*/ 1860732 h 4111436"/>
                  <a:gd name="connsiteX40" fmla="*/ 4019426 w 4111436"/>
                  <a:gd name="connsiteY40" fmla="*/ 2055719 h 4111436"/>
                  <a:gd name="connsiteX41" fmla="*/ 3729003 w 4111436"/>
                  <a:gd name="connsiteY41" fmla="*/ 2055719 h 4111436"/>
                  <a:gd name="connsiteX42" fmla="*/ 4008082 w 4111436"/>
                  <a:gd name="connsiteY42" fmla="*/ 1860732 h 4111436"/>
                  <a:gd name="connsiteX43" fmla="*/ 103354 w 4111436"/>
                  <a:gd name="connsiteY43" fmla="*/ 1860732 h 4111436"/>
                  <a:gd name="connsiteX44" fmla="*/ 382433 w 4111436"/>
                  <a:gd name="connsiteY44" fmla="*/ 2055718 h 4111436"/>
                  <a:gd name="connsiteX45" fmla="*/ 92010 w 4111436"/>
                  <a:gd name="connsiteY45" fmla="*/ 2055718 h 4111436"/>
                  <a:gd name="connsiteX46" fmla="*/ 103354 w 4111436"/>
                  <a:gd name="connsiteY46" fmla="*/ 1860732 h 4111436"/>
                  <a:gd name="connsiteX47" fmla="*/ 3923829 w 4111436"/>
                  <a:gd name="connsiteY47" fmla="*/ 1358232 h 4111436"/>
                  <a:gd name="connsiteX48" fmla="*/ 3952515 w 4111436"/>
                  <a:gd name="connsiteY48" fmla="*/ 1547474 h 4111436"/>
                  <a:gd name="connsiteX49" fmla="*/ 3671988 w 4111436"/>
                  <a:gd name="connsiteY49" fmla="*/ 1622641 h 4111436"/>
                  <a:gd name="connsiteX50" fmla="*/ 3923829 w 4111436"/>
                  <a:gd name="connsiteY50" fmla="*/ 1358232 h 4111436"/>
                  <a:gd name="connsiteX51" fmla="*/ 187608 w 4111436"/>
                  <a:gd name="connsiteY51" fmla="*/ 1358232 h 4111436"/>
                  <a:gd name="connsiteX52" fmla="*/ 439450 w 4111436"/>
                  <a:gd name="connsiteY52" fmla="*/ 1622641 h 4111436"/>
                  <a:gd name="connsiteX53" fmla="*/ 158923 w 4111436"/>
                  <a:gd name="connsiteY53" fmla="*/ 1547474 h 4111436"/>
                  <a:gd name="connsiteX54" fmla="*/ 187608 w 4111436"/>
                  <a:gd name="connsiteY54" fmla="*/ 1358232 h 4111436"/>
                  <a:gd name="connsiteX55" fmla="*/ 3709013 w 4111436"/>
                  <a:gd name="connsiteY55" fmla="*/ 895087 h 4111436"/>
                  <a:gd name="connsiteX56" fmla="*/ 3756339 w 4111436"/>
                  <a:gd name="connsiteY56" fmla="*/ 1073865 h 4111436"/>
                  <a:gd name="connsiteX57" fmla="*/ 3504825 w 4111436"/>
                  <a:gd name="connsiteY57" fmla="*/ 1219077 h 4111436"/>
                  <a:gd name="connsiteX58" fmla="*/ 3709013 w 4111436"/>
                  <a:gd name="connsiteY58" fmla="*/ 895087 h 4111436"/>
                  <a:gd name="connsiteX59" fmla="*/ 402423 w 4111436"/>
                  <a:gd name="connsiteY59" fmla="*/ 895086 h 4111436"/>
                  <a:gd name="connsiteX60" fmla="*/ 606612 w 4111436"/>
                  <a:gd name="connsiteY60" fmla="*/ 1219076 h 4111436"/>
                  <a:gd name="connsiteX61" fmla="*/ 355098 w 4111436"/>
                  <a:gd name="connsiteY61" fmla="*/ 1073864 h 4111436"/>
                  <a:gd name="connsiteX62" fmla="*/ 402423 w 4111436"/>
                  <a:gd name="connsiteY62" fmla="*/ 895086 h 4111436"/>
                  <a:gd name="connsiteX63" fmla="*/ 3379430 w 4111436"/>
                  <a:gd name="connsiteY63" fmla="*/ 504060 h 4111436"/>
                  <a:gd name="connsiteX64" fmla="*/ 3444269 w 4111436"/>
                  <a:gd name="connsiteY64" fmla="*/ 667168 h 4111436"/>
                  <a:gd name="connsiteX65" fmla="*/ 3238909 w 4111436"/>
                  <a:gd name="connsiteY65" fmla="*/ 872528 h 4111436"/>
                  <a:gd name="connsiteX66" fmla="*/ 3379430 w 4111436"/>
                  <a:gd name="connsiteY66" fmla="*/ 504060 h 4111436"/>
                  <a:gd name="connsiteX67" fmla="*/ 732007 w 4111436"/>
                  <a:gd name="connsiteY67" fmla="*/ 504060 h 4111436"/>
                  <a:gd name="connsiteX68" fmla="*/ 872528 w 4111436"/>
                  <a:gd name="connsiteY68" fmla="*/ 872527 h 4111436"/>
                  <a:gd name="connsiteX69" fmla="*/ 667167 w 4111436"/>
                  <a:gd name="connsiteY69" fmla="*/ 667167 h 4111436"/>
                  <a:gd name="connsiteX70" fmla="*/ 732007 w 4111436"/>
                  <a:gd name="connsiteY70" fmla="*/ 504060 h 4111436"/>
                  <a:gd name="connsiteX71" fmla="*/ 2958580 w 4111436"/>
                  <a:gd name="connsiteY71" fmla="*/ 212554 h 4111436"/>
                  <a:gd name="connsiteX72" fmla="*/ 3037573 w 4111436"/>
                  <a:gd name="connsiteY72" fmla="*/ 355098 h 4111436"/>
                  <a:gd name="connsiteX73" fmla="*/ 2892361 w 4111436"/>
                  <a:gd name="connsiteY73" fmla="*/ 606612 h 4111436"/>
                  <a:gd name="connsiteX74" fmla="*/ 2958580 w 4111436"/>
                  <a:gd name="connsiteY74" fmla="*/ 212554 h 4111436"/>
                  <a:gd name="connsiteX75" fmla="*/ 1152857 w 4111436"/>
                  <a:gd name="connsiteY75" fmla="*/ 212554 h 4111436"/>
                  <a:gd name="connsiteX76" fmla="*/ 1219077 w 4111436"/>
                  <a:gd name="connsiteY76" fmla="*/ 606611 h 4111436"/>
                  <a:gd name="connsiteX77" fmla="*/ 1073865 w 4111436"/>
                  <a:gd name="connsiteY77" fmla="*/ 355098 h 4111436"/>
                  <a:gd name="connsiteX78" fmla="*/ 1152857 w 4111436"/>
                  <a:gd name="connsiteY78" fmla="*/ 212554 h 4111436"/>
                  <a:gd name="connsiteX79" fmla="*/ 2476140 w 4111436"/>
                  <a:gd name="connsiteY79" fmla="*/ 40943 h 4111436"/>
                  <a:gd name="connsiteX80" fmla="*/ 2563964 w 4111436"/>
                  <a:gd name="connsiteY80" fmla="*/ 158922 h 4111436"/>
                  <a:gd name="connsiteX81" fmla="*/ 2488797 w 4111436"/>
                  <a:gd name="connsiteY81" fmla="*/ 439449 h 4111436"/>
                  <a:gd name="connsiteX82" fmla="*/ 2476140 w 4111436"/>
                  <a:gd name="connsiteY82" fmla="*/ 40943 h 4111436"/>
                  <a:gd name="connsiteX83" fmla="*/ 1635297 w 4111436"/>
                  <a:gd name="connsiteY83" fmla="*/ 40941 h 4111436"/>
                  <a:gd name="connsiteX84" fmla="*/ 1622640 w 4111436"/>
                  <a:gd name="connsiteY84" fmla="*/ 439449 h 4111436"/>
                  <a:gd name="connsiteX85" fmla="*/ 1547473 w 4111436"/>
                  <a:gd name="connsiteY85" fmla="*/ 158922 h 4111436"/>
                  <a:gd name="connsiteX86" fmla="*/ 1635297 w 4111436"/>
                  <a:gd name="connsiteY86" fmla="*/ 40941 h 4111436"/>
                  <a:gd name="connsiteX87" fmla="*/ 2171086 w 4111436"/>
                  <a:gd name="connsiteY87" fmla="*/ 781 h 4111436"/>
                  <a:gd name="connsiteX88" fmla="*/ 2055719 w 4111436"/>
                  <a:gd name="connsiteY88" fmla="*/ 382434 h 4111436"/>
                  <a:gd name="connsiteX89" fmla="*/ 1940352 w 4111436"/>
                  <a:gd name="connsiteY89" fmla="*/ 783 h 4111436"/>
                  <a:gd name="connsiteX90" fmla="*/ 2055719 w 4111436"/>
                  <a:gd name="connsiteY90" fmla="*/ 92011 h 4111436"/>
                  <a:gd name="connsiteX91" fmla="*/ 2171086 w 4111436"/>
                  <a:gd name="connsiteY91" fmla="*/ 781 h 4111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111436" h="4111436">
                    <a:moveTo>
                      <a:pt x="2055718" y="3729003"/>
                    </a:moveTo>
                    <a:cubicBezTo>
                      <a:pt x="2451017" y="4019426"/>
                      <a:pt x="2136392" y="4245311"/>
                      <a:pt x="2055718" y="4019426"/>
                    </a:cubicBezTo>
                    <a:cubicBezTo>
                      <a:pt x="1975045" y="4245311"/>
                      <a:pt x="1660420" y="4019426"/>
                      <a:pt x="2055718" y="3729003"/>
                    </a:cubicBezTo>
                    <a:close/>
                    <a:moveTo>
                      <a:pt x="2488796" y="3671988"/>
                    </a:moveTo>
                    <a:cubicBezTo>
                      <a:pt x="2945792" y="3850204"/>
                      <a:pt x="2700351" y="4149823"/>
                      <a:pt x="2563963" y="3952515"/>
                    </a:cubicBezTo>
                    <a:cubicBezTo>
                      <a:pt x="2544502" y="4191583"/>
                      <a:pt x="2182134" y="4054825"/>
                      <a:pt x="2488796" y="3671988"/>
                    </a:cubicBezTo>
                    <a:close/>
                    <a:moveTo>
                      <a:pt x="1622639" y="3671987"/>
                    </a:moveTo>
                    <a:cubicBezTo>
                      <a:pt x="1929302" y="4054825"/>
                      <a:pt x="1566934" y="4191583"/>
                      <a:pt x="1547472" y="3952514"/>
                    </a:cubicBezTo>
                    <a:cubicBezTo>
                      <a:pt x="1411085" y="4149823"/>
                      <a:pt x="1165644" y="3850204"/>
                      <a:pt x="1622639" y="3671987"/>
                    </a:cubicBezTo>
                    <a:close/>
                    <a:moveTo>
                      <a:pt x="2892361" y="3504825"/>
                    </a:moveTo>
                    <a:cubicBezTo>
                      <a:pt x="3379911" y="3558689"/>
                      <a:pt x="3220380" y="3911624"/>
                      <a:pt x="3037572" y="3756339"/>
                    </a:cubicBezTo>
                    <a:cubicBezTo>
                      <a:pt x="3080650" y="3992297"/>
                      <a:pt x="2695234" y="3953988"/>
                      <a:pt x="2892361" y="3504825"/>
                    </a:cubicBezTo>
                    <a:close/>
                    <a:moveTo>
                      <a:pt x="1219076" y="3504825"/>
                    </a:moveTo>
                    <a:cubicBezTo>
                      <a:pt x="1416203" y="3953988"/>
                      <a:pt x="1030787" y="3992297"/>
                      <a:pt x="1073864" y="3756338"/>
                    </a:cubicBezTo>
                    <a:cubicBezTo>
                      <a:pt x="891057" y="3911624"/>
                      <a:pt x="731526" y="3558689"/>
                      <a:pt x="1219076" y="3504825"/>
                    </a:cubicBezTo>
                    <a:close/>
                    <a:moveTo>
                      <a:pt x="3323502" y="3230123"/>
                    </a:moveTo>
                    <a:cubicBezTo>
                      <a:pt x="3715342" y="3210632"/>
                      <a:pt x="3647491" y="3540532"/>
                      <a:pt x="3444269" y="3444269"/>
                    </a:cubicBezTo>
                    <a:cubicBezTo>
                      <a:pt x="3546949" y="3661039"/>
                      <a:pt x="3164751" y="3723787"/>
                      <a:pt x="3238909" y="3238909"/>
                    </a:cubicBezTo>
                    <a:cubicBezTo>
                      <a:pt x="3269214" y="3234274"/>
                      <a:pt x="3297379" y="3231422"/>
                      <a:pt x="3323502" y="3230123"/>
                    </a:cubicBezTo>
                    <a:close/>
                    <a:moveTo>
                      <a:pt x="787934" y="3230122"/>
                    </a:moveTo>
                    <a:cubicBezTo>
                      <a:pt x="814056" y="3231422"/>
                      <a:pt x="842222" y="3234274"/>
                      <a:pt x="872527" y="3238909"/>
                    </a:cubicBezTo>
                    <a:cubicBezTo>
                      <a:pt x="946685" y="3723787"/>
                      <a:pt x="564487" y="3661039"/>
                      <a:pt x="667167" y="3444269"/>
                    </a:cubicBezTo>
                    <a:cubicBezTo>
                      <a:pt x="463946" y="3540532"/>
                      <a:pt x="396094" y="3210632"/>
                      <a:pt x="787934" y="3230122"/>
                    </a:cubicBezTo>
                    <a:close/>
                    <a:moveTo>
                      <a:pt x="3715047" y="2836253"/>
                    </a:moveTo>
                    <a:cubicBezTo>
                      <a:pt x="3958712" y="2824701"/>
                      <a:pt x="3948055" y="3072573"/>
                      <a:pt x="3756338" y="3037573"/>
                    </a:cubicBezTo>
                    <a:cubicBezTo>
                      <a:pt x="3911624" y="3220380"/>
                      <a:pt x="3558689" y="3379911"/>
                      <a:pt x="3504825" y="2892361"/>
                    </a:cubicBezTo>
                    <a:cubicBezTo>
                      <a:pt x="3589043" y="2855400"/>
                      <a:pt x="3658817" y="2838918"/>
                      <a:pt x="3715047" y="2836253"/>
                    </a:cubicBezTo>
                    <a:close/>
                    <a:moveTo>
                      <a:pt x="396389" y="2836252"/>
                    </a:moveTo>
                    <a:cubicBezTo>
                      <a:pt x="452619" y="2838918"/>
                      <a:pt x="522393" y="2855399"/>
                      <a:pt x="606611" y="2892361"/>
                    </a:cubicBezTo>
                    <a:cubicBezTo>
                      <a:pt x="552747" y="3379911"/>
                      <a:pt x="199812" y="3220380"/>
                      <a:pt x="355097" y="3037572"/>
                    </a:cubicBezTo>
                    <a:cubicBezTo>
                      <a:pt x="163381" y="3072573"/>
                      <a:pt x="152725" y="2824701"/>
                      <a:pt x="396389" y="2836252"/>
                    </a:cubicBezTo>
                    <a:close/>
                    <a:moveTo>
                      <a:pt x="3954844" y="2366424"/>
                    </a:moveTo>
                    <a:cubicBezTo>
                      <a:pt x="4103597" y="2375127"/>
                      <a:pt x="4116874" y="2550584"/>
                      <a:pt x="3952514" y="2563964"/>
                    </a:cubicBezTo>
                    <a:cubicBezTo>
                      <a:pt x="4149823" y="2700351"/>
                      <a:pt x="3850204" y="2945792"/>
                      <a:pt x="3671987" y="2488797"/>
                    </a:cubicBezTo>
                    <a:cubicBezTo>
                      <a:pt x="3791624" y="2392965"/>
                      <a:pt x="3887230" y="2362468"/>
                      <a:pt x="3954844" y="2366424"/>
                    </a:cubicBezTo>
                    <a:close/>
                    <a:moveTo>
                      <a:pt x="156592" y="2366423"/>
                    </a:moveTo>
                    <a:cubicBezTo>
                      <a:pt x="224207" y="2362467"/>
                      <a:pt x="319813" y="2392964"/>
                      <a:pt x="439449" y="2488796"/>
                    </a:cubicBezTo>
                    <a:cubicBezTo>
                      <a:pt x="261233" y="2945792"/>
                      <a:pt x="-38385" y="2700351"/>
                      <a:pt x="158922" y="2563963"/>
                    </a:cubicBezTo>
                    <a:cubicBezTo>
                      <a:pt x="-5437" y="2550584"/>
                      <a:pt x="7840" y="2375127"/>
                      <a:pt x="156592" y="2366423"/>
                    </a:cubicBezTo>
                    <a:close/>
                    <a:moveTo>
                      <a:pt x="4008082" y="1860732"/>
                    </a:moveTo>
                    <a:cubicBezTo>
                      <a:pt x="4125310" y="1863490"/>
                      <a:pt x="4160604" y="2005298"/>
                      <a:pt x="4019426" y="2055719"/>
                    </a:cubicBezTo>
                    <a:cubicBezTo>
                      <a:pt x="4245311" y="2136392"/>
                      <a:pt x="4019426" y="2451017"/>
                      <a:pt x="3729003" y="2055719"/>
                    </a:cubicBezTo>
                    <a:cubicBezTo>
                      <a:pt x="3837912" y="1907482"/>
                      <a:pt x="3937745" y="1859078"/>
                      <a:pt x="4008082" y="1860732"/>
                    </a:cubicBezTo>
                    <a:close/>
                    <a:moveTo>
                      <a:pt x="103354" y="1860732"/>
                    </a:moveTo>
                    <a:cubicBezTo>
                      <a:pt x="173691" y="1859078"/>
                      <a:pt x="273524" y="1907481"/>
                      <a:pt x="382433" y="2055718"/>
                    </a:cubicBezTo>
                    <a:cubicBezTo>
                      <a:pt x="92010" y="2451017"/>
                      <a:pt x="-133875" y="2136392"/>
                      <a:pt x="92010" y="2055718"/>
                    </a:cubicBezTo>
                    <a:cubicBezTo>
                      <a:pt x="-49167" y="2005298"/>
                      <a:pt x="-13874" y="1863489"/>
                      <a:pt x="103354" y="1860732"/>
                    </a:cubicBezTo>
                    <a:close/>
                    <a:moveTo>
                      <a:pt x="3923829" y="1358232"/>
                    </a:moveTo>
                    <a:cubicBezTo>
                      <a:pt x="4017255" y="1359533"/>
                      <a:pt x="4063500" y="1470756"/>
                      <a:pt x="3952515" y="1547474"/>
                    </a:cubicBezTo>
                    <a:cubicBezTo>
                      <a:pt x="4191583" y="1566935"/>
                      <a:pt x="4054825" y="1929303"/>
                      <a:pt x="3671988" y="1622641"/>
                    </a:cubicBezTo>
                    <a:cubicBezTo>
                      <a:pt x="3749957" y="1422705"/>
                      <a:pt x="3851164" y="1357220"/>
                      <a:pt x="3923829" y="1358232"/>
                    </a:cubicBezTo>
                    <a:close/>
                    <a:moveTo>
                      <a:pt x="187608" y="1358232"/>
                    </a:moveTo>
                    <a:cubicBezTo>
                      <a:pt x="260273" y="1357220"/>
                      <a:pt x="361480" y="1422705"/>
                      <a:pt x="439450" y="1622641"/>
                    </a:cubicBezTo>
                    <a:cubicBezTo>
                      <a:pt x="56612" y="1929303"/>
                      <a:pt x="-80145" y="1566935"/>
                      <a:pt x="158923" y="1547474"/>
                    </a:cubicBezTo>
                    <a:cubicBezTo>
                      <a:pt x="47937" y="1470756"/>
                      <a:pt x="94182" y="1359532"/>
                      <a:pt x="187608" y="1358232"/>
                    </a:cubicBezTo>
                    <a:close/>
                    <a:moveTo>
                      <a:pt x="3709013" y="895087"/>
                    </a:moveTo>
                    <a:cubicBezTo>
                      <a:pt x="3784569" y="896877"/>
                      <a:pt x="3833981" y="982461"/>
                      <a:pt x="3756339" y="1073865"/>
                    </a:cubicBezTo>
                    <a:cubicBezTo>
                      <a:pt x="3992297" y="1030788"/>
                      <a:pt x="3953988" y="1416203"/>
                      <a:pt x="3504825" y="1219077"/>
                    </a:cubicBezTo>
                    <a:cubicBezTo>
                      <a:pt x="3531757" y="975302"/>
                      <a:pt x="3633457" y="893297"/>
                      <a:pt x="3709013" y="895087"/>
                    </a:cubicBezTo>
                    <a:close/>
                    <a:moveTo>
                      <a:pt x="402423" y="895086"/>
                    </a:moveTo>
                    <a:cubicBezTo>
                      <a:pt x="477979" y="893297"/>
                      <a:pt x="579679" y="975301"/>
                      <a:pt x="606612" y="1219076"/>
                    </a:cubicBezTo>
                    <a:cubicBezTo>
                      <a:pt x="157448" y="1416203"/>
                      <a:pt x="119139" y="1030788"/>
                      <a:pt x="355098" y="1073864"/>
                    </a:cubicBezTo>
                    <a:cubicBezTo>
                      <a:pt x="277455" y="982461"/>
                      <a:pt x="326867" y="896876"/>
                      <a:pt x="402423" y="895086"/>
                    </a:cubicBezTo>
                    <a:close/>
                    <a:moveTo>
                      <a:pt x="3379430" y="504060"/>
                    </a:moveTo>
                    <a:cubicBezTo>
                      <a:pt x="3441305" y="506975"/>
                      <a:pt x="3489192" y="572331"/>
                      <a:pt x="3444269" y="667168"/>
                    </a:cubicBezTo>
                    <a:cubicBezTo>
                      <a:pt x="3661039" y="564487"/>
                      <a:pt x="3723787" y="946686"/>
                      <a:pt x="3238909" y="872528"/>
                    </a:cubicBezTo>
                    <a:cubicBezTo>
                      <a:pt x="3197195" y="599784"/>
                      <a:pt x="3299875" y="500312"/>
                      <a:pt x="3379430" y="504060"/>
                    </a:cubicBezTo>
                    <a:close/>
                    <a:moveTo>
                      <a:pt x="732007" y="504060"/>
                    </a:moveTo>
                    <a:cubicBezTo>
                      <a:pt x="811561" y="500312"/>
                      <a:pt x="914241" y="599783"/>
                      <a:pt x="872528" y="872527"/>
                    </a:cubicBezTo>
                    <a:cubicBezTo>
                      <a:pt x="387649" y="946686"/>
                      <a:pt x="450398" y="564487"/>
                      <a:pt x="667167" y="667167"/>
                    </a:cubicBezTo>
                    <a:cubicBezTo>
                      <a:pt x="622245" y="572331"/>
                      <a:pt x="670131" y="506975"/>
                      <a:pt x="732007" y="504060"/>
                    </a:cubicBezTo>
                    <a:close/>
                    <a:moveTo>
                      <a:pt x="2958580" y="212554"/>
                    </a:moveTo>
                    <a:cubicBezTo>
                      <a:pt x="3009624" y="216698"/>
                      <a:pt x="3053727" y="266613"/>
                      <a:pt x="3037573" y="355098"/>
                    </a:cubicBezTo>
                    <a:cubicBezTo>
                      <a:pt x="3220380" y="199812"/>
                      <a:pt x="3379911" y="552747"/>
                      <a:pt x="2892361" y="606612"/>
                    </a:cubicBezTo>
                    <a:cubicBezTo>
                      <a:pt x="2769157" y="325885"/>
                      <a:pt x="2873508" y="205647"/>
                      <a:pt x="2958580" y="212554"/>
                    </a:cubicBezTo>
                    <a:close/>
                    <a:moveTo>
                      <a:pt x="1152857" y="212554"/>
                    </a:moveTo>
                    <a:cubicBezTo>
                      <a:pt x="1237929" y="205647"/>
                      <a:pt x="1342281" y="325885"/>
                      <a:pt x="1219077" y="606611"/>
                    </a:cubicBezTo>
                    <a:cubicBezTo>
                      <a:pt x="731526" y="552747"/>
                      <a:pt x="891057" y="199812"/>
                      <a:pt x="1073865" y="355098"/>
                    </a:cubicBezTo>
                    <a:cubicBezTo>
                      <a:pt x="1057711" y="266613"/>
                      <a:pt x="1101814" y="216698"/>
                      <a:pt x="1152857" y="212554"/>
                    </a:cubicBezTo>
                    <a:close/>
                    <a:moveTo>
                      <a:pt x="2476140" y="40943"/>
                    </a:moveTo>
                    <a:cubicBezTo>
                      <a:pt x="2518313" y="46208"/>
                      <a:pt x="2557882" y="84213"/>
                      <a:pt x="2563964" y="158922"/>
                    </a:cubicBezTo>
                    <a:cubicBezTo>
                      <a:pt x="2700351" y="-38385"/>
                      <a:pt x="2945792" y="261233"/>
                      <a:pt x="2488797" y="439449"/>
                    </a:cubicBezTo>
                    <a:cubicBezTo>
                      <a:pt x="2277966" y="176248"/>
                      <a:pt x="2383357" y="29360"/>
                      <a:pt x="2476140" y="40943"/>
                    </a:cubicBezTo>
                    <a:close/>
                    <a:moveTo>
                      <a:pt x="1635297" y="40941"/>
                    </a:moveTo>
                    <a:cubicBezTo>
                      <a:pt x="1728079" y="29358"/>
                      <a:pt x="1833470" y="176248"/>
                      <a:pt x="1622640" y="439449"/>
                    </a:cubicBezTo>
                    <a:cubicBezTo>
                      <a:pt x="1165644" y="261233"/>
                      <a:pt x="1411085" y="-38387"/>
                      <a:pt x="1547473" y="158922"/>
                    </a:cubicBezTo>
                    <a:cubicBezTo>
                      <a:pt x="1553555" y="84213"/>
                      <a:pt x="1593123" y="46206"/>
                      <a:pt x="1635297" y="40941"/>
                    </a:cubicBezTo>
                    <a:close/>
                    <a:moveTo>
                      <a:pt x="2171086" y="781"/>
                    </a:moveTo>
                    <a:cubicBezTo>
                      <a:pt x="2263704" y="13607"/>
                      <a:pt x="2327487" y="182768"/>
                      <a:pt x="2055719" y="382434"/>
                    </a:cubicBezTo>
                    <a:cubicBezTo>
                      <a:pt x="1783951" y="182768"/>
                      <a:pt x="1847733" y="13608"/>
                      <a:pt x="1940352" y="783"/>
                    </a:cubicBezTo>
                    <a:cubicBezTo>
                      <a:pt x="1982451" y="-5047"/>
                      <a:pt x="2030509" y="21423"/>
                      <a:pt x="2055719" y="92011"/>
                    </a:cubicBezTo>
                    <a:cubicBezTo>
                      <a:pt x="2080930" y="21423"/>
                      <a:pt x="2128987" y="-5049"/>
                      <a:pt x="2171086" y="781"/>
                    </a:cubicBezTo>
                    <a:close/>
                  </a:path>
                </a:pathLst>
              </a:custGeom>
              <a:solidFill>
                <a:srgbClr val="FFDE0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chemeClr val="tx1"/>
                  </a:solidFill>
                </a:endParaRPr>
              </a:p>
            </p:txBody>
          </p:sp>
          <p:sp>
            <p:nvSpPr>
              <p:cNvPr id="21" name=" 184"/>
              <p:cNvSpPr/>
              <p:nvPr/>
            </p:nvSpPr>
            <p:spPr>
              <a:xfrm>
                <a:off x="2125" y="3135"/>
                <a:ext cx="2339" cy="2339"/>
              </a:xfrm>
              <a:prstGeom prst="ellipse">
                <a:avLst/>
              </a:prstGeom>
              <a:solidFill>
                <a:srgbClr val="FFDE0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grpSp>
      <p:pic>
        <p:nvPicPr>
          <p:cNvPr id="5" name="图片 4" descr="2008022008522758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92570" y="2722880"/>
            <a:ext cx="1086485" cy="1086485"/>
          </a:xfrm>
          <a:prstGeom prst="rect">
            <a:avLst/>
          </a:prstGeom>
        </p:spPr>
      </p:pic>
      <p:pic>
        <p:nvPicPr>
          <p:cNvPr id="4" name="图片 3" descr="f5105eb846fd0a2cb2ef86e408f54a40"/>
          <p:cNvPicPr>
            <a:picLocks noChangeAspect="1"/>
          </p:cNvPicPr>
          <p:nvPr/>
        </p:nvPicPr>
        <p:blipFill>
          <a:blip r:embed="rId8"/>
          <a:srcRect/>
          <a:stretch>
            <a:fillRect/>
          </a:stretch>
        </p:blipFill>
        <p:spPr>
          <a:xfrm>
            <a:off x="8627745" y="4591685"/>
            <a:ext cx="3583305" cy="2369185"/>
          </a:xfrm>
          <a:prstGeom prst="rect">
            <a:avLst/>
          </a:prstGeom>
        </p:spPr>
      </p:pic>
      <p:grpSp>
        <p:nvGrpSpPr>
          <p:cNvPr id="6" name="组合 5"/>
          <p:cNvGrpSpPr/>
          <p:nvPr/>
        </p:nvGrpSpPr>
        <p:grpSpPr>
          <a:xfrm>
            <a:off x="685800" y="4457700"/>
            <a:ext cx="1731010" cy="1694180"/>
            <a:chOff x="2878" y="6820"/>
            <a:chExt cx="2726" cy="2668"/>
          </a:xfrm>
        </p:grpSpPr>
        <p:sp>
          <p:nvSpPr>
            <p:cNvPr id="7" name="文本框 13"/>
            <p:cNvSpPr txBox="1"/>
            <p:nvPr/>
          </p:nvSpPr>
          <p:spPr>
            <a:xfrm>
              <a:off x="2878" y="7396"/>
              <a:ext cx="2726" cy="2093"/>
            </a:xfrm>
            <a:prstGeom prst="rect">
              <a:avLst/>
            </a:prstGeom>
            <a:noFill/>
          </p:spPr>
          <p:txBody>
            <a:bodyPr wrap="square" rtlCol="0">
              <a:spAutoFit/>
            </a:bodyPr>
            <a:lstStyle/>
            <a:p>
              <a:pPr algn="just">
                <a:lnSpc>
                  <a:spcPct val="100000"/>
                </a:lnSpc>
              </a:pPr>
              <a:r>
                <a:rPr lang="zh-CN" altLang="en-US" sz="1600" dirty="0">
                  <a:solidFill>
                    <a:srgbClr val="2E7E38"/>
                  </a:solidFill>
                  <a:latin typeface="字体管家棉花糖" panose="00020600040101010101" charset="-122"/>
                  <a:ea typeface="字体管家棉花糖" panose="00020600040101010101" charset="-122"/>
                </a:rPr>
                <a:t>点击添加文字说明详情介绍点击添加文字说明详情介绍点击添加文字说明详情介</a:t>
              </a:r>
            </a:p>
          </p:txBody>
        </p:sp>
        <p:sp>
          <p:nvSpPr>
            <p:cNvPr id="8" name="文本框 7"/>
            <p:cNvSpPr txBox="1"/>
            <p:nvPr/>
          </p:nvSpPr>
          <p:spPr>
            <a:xfrm>
              <a:off x="3318" y="6820"/>
              <a:ext cx="2087" cy="661"/>
            </a:xfrm>
            <a:prstGeom prst="rect">
              <a:avLst/>
            </a:prstGeom>
            <a:noFill/>
          </p:spPr>
          <p:txBody>
            <a:bodyPr wrap="square" rtlCol="0">
              <a:spAutoFit/>
            </a:bodyPr>
            <a:lstStyle/>
            <a:p>
              <a:r>
                <a:rPr lang="zh-CN" altLang="en-US" sz="2000" dirty="0">
                  <a:solidFill>
                    <a:srgbClr val="2E7E38"/>
                  </a:solidFill>
                  <a:latin typeface="字体管家棉花糖" panose="00020600040101010101" charset="-122"/>
                  <a:ea typeface="字体管家棉花糖" panose="00020600040101010101" charset="-122"/>
                </a:rPr>
                <a:t>添加标题</a:t>
              </a:r>
            </a:p>
          </p:txBody>
        </p:sp>
      </p:grpSp>
      <p:grpSp>
        <p:nvGrpSpPr>
          <p:cNvPr id="13" name="组合 12"/>
          <p:cNvGrpSpPr/>
          <p:nvPr/>
        </p:nvGrpSpPr>
        <p:grpSpPr>
          <a:xfrm>
            <a:off x="3458845" y="4401185"/>
            <a:ext cx="1731010" cy="1694180"/>
            <a:chOff x="2878" y="6820"/>
            <a:chExt cx="2726" cy="2668"/>
          </a:xfrm>
        </p:grpSpPr>
        <p:sp>
          <p:nvSpPr>
            <p:cNvPr id="14" name="文本框 13"/>
            <p:cNvSpPr txBox="1"/>
            <p:nvPr/>
          </p:nvSpPr>
          <p:spPr>
            <a:xfrm>
              <a:off x="2878" y="7396"/>
              <a:ext cx="2726" cy="2093"/>
            </a:xfrm>
            <a:prstGeom prst="rect">
              <a:avLst/>
            </a:prstGeom>
            <a:noFill/>
          </p:spPr>
          <p:txBody>
            <a:bodyPr wrap="square" rtlCol="0">
              <a:spAutoFit/>
            </a:bodyPr>
            <a:lstStyle/>
            <a:p>
              <a:pPr algn="just">
                <a:lnSpc>
                  <a:spcPct val="100000"/>
                </a:lnSpc>
              </a:pPr>
              <a:r>
                <a:rPr lang="zh-CN" altLang="en-US" sz="1600" dirty="0">
                  <a:solidFill>
                    <a:schemeClr val="accent4">
                      <a:lumMod val="75000"/>
                    </a:schemeClr>
                  </a:solidFill>
                  <a:latin typeface="字体管家棉花糖" panose="00020600040101010101" charset="-122"/>
                  <a:ea typeface="字体管家棉花糖" panose="00020600040101010101" charset="-122"/>
                </a:rPr>
                <a:t>点击添加文字说明详情介绍点击添加文字说明详情介绍点击添加文字说明详情介</a:t>
              </a:r>
            </a:p>
          </p:txBody>
        </p:sp>
        <p:sp>
          <p:nvSpPr>
            <p:cNvPr id="15" name="文本框 14"/>
            <p:cNvSpPr txBox="1"/>
            <p:nvPr/>
          </p:nvSpPr>
          <p:spPr>
            <a:xfrm>
              <a:off x="3318" y="6820"/>
              <a:ext cx="2087" cy="661"/>
            </a:xfrm>
            <a:prstGeom prst="rect">
              <a:avLst/>
            </a:prstGeom>
            <a:noFill/>
          </p:spPr>
          <p:txBody>
            <a:bodyPr wrap="square" rtlCol="0">
              <a:spAutoFit/>
            </a:bodyPr>
            <a:lstStyle/>
            <a:p>
              <a:r>
                <a:rPr lang="zh-CN" altLang="en-US" sz="2000" dirty="0">
                  <a:solidFill>
                    <a:schemeClr val="accent4">
                      <a:lumMod val="75000"/>
                    </a:schemeClr>
                  </a:solidFill>
                  <a:latin typeface="字体管家棉花糖" panose="00020600040101010101" charset="-122"/>
                  <a:ea typeface="字体管家棉花糖" panose="00020600040101010101" charset="-122"/>
                </a:rPr>
                <a:t>添加标题</a:t>
              </a:r>
            </a:p>
          </p:txBody>
        </p:sp>
      </p:grpSp>
      <p:grpSp>
        <p:nvGrpSpPr>
          <p:cNvPr id="26" name="组合 25"/>
          <p:cNvGrpSpPr/>
          <p:nvPr/>
        </p:nvGrpSpPr>
        <p:grpSpPr>
          <a:xfrm>
            <a:off x="6270625" y="4401820"/>
            <a:ext cx="1731010" cy="1694180"/>
            <a:chOff x="2878" y="6820"/>
            <a:chExt cx="2726" cy="2668"/>
          </a:xfrm>
        </p:grpSpPr>
        <p:sp>
          <p:nvSpPr>
            <p:cNvPr id="27" name="文本框 13"/>
            <p:cNvSpPr txBox="1"/>
            <p:nvPr/>
          </p:nvSpPr>
          <p:spPr>
            <a:xfrm>
              <a:off x="2878" y="7396"/>
              <a:ext cx="2726" cy="2093"/>
            </a:xfrm>
            <a:prstGeom prst="rect">
              <a:avLst/>
            </a:prstGeom>
            <a:noFill/>
          </p:spPr>
          <p:txBody>
            <a:bodyPr wrap="square" rtlCol="0">
              <a:spAutoFit/>
            </a:bodyPr>
            <a:lstStyle/>
            <a:p>
              <a:pPr algn="just">
                <a:lnSpc>
                  <a:spcPct val="100000"/>
                </a:lnSpc>
              </a:pPr>
              <a:r>
                <a:rPr lang="zh-CN" altLang="en-US" sz="1600" dirty="0">
                  <a:solidFill>
                    <a:srgbClr val="2E7E38"/>
                  </a:solidFill>
                  <a:latin typeface="字体管家棉花糖" panose="00020600040101010101" charset="-122"/>
                  <a:ea typeface="字体管家棉花糖" panose="00020600040101010101" charset="-122"/>
                </a:rPr>
                <a:t>点击添加文字说明详情介绍点击添加文字说明详情介绍点击添加文字说明详情介</a:t>
              </a:r>
            </a:p>
          </p:txBody>
        </p:sp>
        <p:sp>
          <p:nvSpPr>
            <p:cNvPr id="28" name="文本框 27"/>
            <p:cNvSpPr txBox="1"/>
            <p:nvPr/>
          </p:nvSpPr>
          <p:spPr>
            <a:xfrm>
              <a:off x="3318" y="6820"/>
              <a:ext cx="2087" cy="661"/>
            </a:xfrm>
            <a:prstGeom prst="rect">
              <a:avLst/>
            </a:prstGeom>
            <a:noFill/>
          </p:spPr>
          <p:txBody>
            <a:bodyPr wrap="square" rtlCol="0">
              <a:spAutoFit/>
            </a:bodyPr>
            <a:lstStyle/>
            <a:p>
              <a:r>
                <a:rPr lang="zh-CN" altLang="en-US" sz="2000" dirty="0">
                  <a:solidFill>
                    <a:srgbClr val="2E7E38"/>
                  </a:solidFill>
                  <a:latin typeface="字体管家棉花糖" panose="00020600040101010101" charset="-122"/>
                  <a:ea typeface="字体管家棉花糖" panose="00020600040101010101" charset="-122"/>
                </a:rPr>
                <a:t>添加标题</a:t>
              </a:r>
            </a:p>
          </p:txBody>
        </p:sp>
      </p:gr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12" name="组合 11"/>
          <p:cNvGrpSpPr/>
          <p:nvPr/>
        </p:nvGrpSpPr>
        <p:grpSpPr>
          <a:xfrm>
            <a:off x="354965" y="240030"/>
            <a:ext cx="965200" cy="1009015"/>
            <a:chOff x="11295" y="1307"/>
            <a:chExt cx="3874" cy="4046"/>
          </a:xfrm>
        </p:grpSpPr>
        <p:pic>
          <p:nvPicPr>
            <p:cNvPr id="9" name="图片 8" descr="f7d30ea4b628d33971365e72821aa1c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1" name="文本框 10"/>
            <p:cNvSpPr txBox="1"/>
            <p:nvPr/>
          </p:nvSpPr>
          <p:spPr>
            <a:xfrm rot="20760000">
              <a:off x="12314" y="2298"/>
              <a:ext cx="2229" cy="1833"/>
            </a:xfrm>
            <a:prstGeom prst="rect">
              <a:avLst/>
            </a:prstGeom>
            <a:noFill/>
          </p:spPr>
          <p:txBody>
            <a:bodyPr wrap="square" rtlCol="0">
              <a:spAutoFit/>
            </a:bodyPr>
            <a:lstStyle/>
            <a:p>
              <a:pPr algn="ctr"/>
              <a:r>
                <a:rPr lang="en-US" altLang="zh-CN" sz="2400">
                  <a:latin typeface="锐字工房洪荒之光中黑简1.0" panose="02010600030101010101" charset="-122"/>
                  <a:ea typeface="锐字工房洪荒之光中黑简1.0" panose="02010600030101010101" charset="-122"/>
                </a:rPr>
                <a:t>2</a:t>
              </a:r>
            </a:p>
          </p:txBody>
        </p:sp>
      </p:grpSp>
      <p:pic>
        <p:nvPicPr>
          <p:cNvPr id="30" name="图片 29" descr="8b0fccb2e21d61b25266c16d7d822443"/>
          <p:cNvPicPr>
            <a:picLocks noChangeAspect="1"/>
          </p:cNvPicPr>
          <p:nvPr/>
        </p:nvPicPr>
        <p:blipFill>
          <a:blip r:embed="rId5" cstate="screen">
            <a:extLst>
              <a:ext uri="{28A0092B-C50C-407E-A947-70E740481C1C}">
                <a14:useLocalDpi xmlns:a14="http://schemas.microsoft.com/office/drawing/2010/main"/>
              </a:ext>
            </a:extLst>
          </a:blip>
          <a:srcRect r="3242"/>
          <a:stretch>
            <a:fillRect/>
          </a:stretch>
        </p:blipFill>
        <p:spPr>
          <a:xfrm>
            <a:off x="9330690" y="240030"/>
            <a:ext cx="2880360" cy="1807210"/>
          </a:xfrm>
          <a:prstGeom prst="rect">
            <a:avLst/>
          </a:prstGeom>
        </p:spPr>
      </p:pic>
      <p:sp>
        <p:nvSpPr>
          <p:cNvPr id="10" name="文本框 9"/>
          <p:cNvSpPr txBox="1"/>
          <p:nvPr/>
        </p:nvSpPr>
        <p:spPr>
          <a:xfrm>
            <a:off x="1471295" y="454660"/>
            <a:ext cx="3148330" cy="794385"/>
          </a:xfrm>
          <a:prstGeom prst="rect">
            <a:avLst/>
          </a:prstGeom>
          <a:noFill/>
        </p:spPr>
        <p:txBody>
          <a:bodyPr wrap="square" rtlCol="0">
            <a:spAutoFit/>
          </a:bodyPr>
          <a:lstStyle/>
          <a:p>
            <a:pPr algn="l"/>
            <a:r>
              <a:rPr lang="zh-CN" altLang="en-US" sz="2800">
                <a:solidFill>
                  <a:srgbClr val="2E7E38"/>
                </a:solidFill>
                <a:latin typeface="字体管家棉花糖" panose="00020600040101010101" charset="-122"/>
                <a:ea typeface="字体管家棉花糖" panose="00020600040101010101" charset="-122"/>
              </a:rPr>
              <a:t>点击此处添加标题</a:t>
            </a:r>
          </a:p>
          <a:p>
            <a:pPr algn="l"/>
            <a:r>
              <a:rPr lang="zh-CN" altLang="en-US" sz="1600" b="1" spc="300">
                <a:solidFill>
                  <a:srgbClr val="2E7E38"/>
                </a:solidFill>
                <a:uFillTx/>
                <a:ea typeface="字体管家天蝎座" panose="00020600040101010101" charset="-122"/>
              </a:rPr>
              <a:t>Click here to add title</a:t>
            </a:r>
          </a:p>
        </p:txBody>
      </p:sp>
      <p:grpSp>
        <p:nvGrpSpPr>
          <p:cNvPr id="6" name="组合 5"/>
          <p:cNvGrpSpPr/>
          <p:nvPr/>
        </p:nvGrpSpPr>
        <p:grpSpPr>
          <a:xfrm>
            <a:off x="1011555" y="1823085"/>
            <a:ext cx="8512580" cy="4109720"/>
            <a:chOff x="578" y="1543"/>
            <a:chExt cx="16841" cy="8130"/>
          </a:xfrm>
        </p:grpSpPr>
        <p:cxnSp>
          <p:nvCxnSpPr>
            <p:cNvPr id="7" name="直接连接符 6"/>
            <p:cNvCxnSpPr/>
            <p:nvPr/>
          </p:nvCxnSpPr>
          <p:spPr>
            <a:xfrm>
              <a:off x="578" y="5400"/>
              <a:ext cx="16839" cy="0"/>
            </a:xfrm>
            <a:prstGeom prst="line">
              <a:avLst/>
            </a:prstGeom>
            <a:ln>
              <a:solidFill>
                <a:srgbClr val="119EBC"/>
              </a:solidFill>
              <a:prstDash val="dashDot"/>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9131" y="1543"/>
              <a:ext cx="0" cy="8130"/>
            </a:xfrm>
            <a:prstGeom prst="line">
              <a:avLst/>
            </a:prstGeom>
            <a:ln>
              <a:solidFill>
                <a:srgbClr val="119EBC"/>
              </a:solidFill>
              <a:prstDash val="dash"/>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1067" y="2077"/>
              <a:ext cx="1114" cy="1114"/>
              <a:chOff x="1067" y="2077"/>
              <a:chExt cx="1114" cy="1114"/>
            </a:xfrm>
          </p:grpSpPr>
          <p:sp>
            <p:nvSpPr>
              <p:cNvPr id="13" name="椭圆 12"/>
              <p:cNvSpPr/>
              <p:nvPr/>
            </p:nvSpPr>
            <p:spPr>
              <a:xfrm>
                <a:off x="1067" y="2077"/>
                <a:ext cx="1114" cy="111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 216"/>
              <p:cNvSpPr/>
              <p:nvPr/>
            </p:nvSpPr>
            <p:spPr>
              <a:xfrm>
                <a:off x="1312" y="2333"/>
                <a:ext cx="623" cy="601"/>
              </a:xfrm>
              <a:prstGeom prst="su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grpSp>
          <p:nvGrpSpPr>
            <p:cNvPr id="15" name="组合 14"/>
            <p:cNvGrpSpPr/>
            <p:nvPr/>
          </p:nvGrpSpPr>
          <p:grpSpPr>
            <a:xfrm>
              <a:off x="9642" y="2211"/>
              <a:ext cx="1114" cy="1114"/>
              <a:chOff x="9642" y="2211"/>
              <a:chExt cx="1114" cy="1114"/>
            </a:xfrm>
          </p:grpSpPr>
          <p:sp>
            <p:nvSpPr>
              <p:cNvPr id="28" name="椭圆 27"/>
              <p:cNvSpPr/>
              <p:nvPr/>
            </p:nvSpPr>
            <p:spPr>
              <a:xfrm>
                <a:off x="9642" y="2211"/>
                <a:ext cx="1114" cy="1114"/>
              </a:xfrm>
              <a:prstGeom prst="ellipse">
                <a:avLst/>
              </a:prstGeom>
              <a:solidFill>
                <a:srgbClr val="FFDE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2" name=" 212"/>
              <p:cNvSpPr/>
              <p:nvPr/>
            </p:nvSpPr>
            <p:spPr>
              <a:xfrm>
                <a:off x="9876" y="2468"/>
                <a:ext cx="646" cy="601"/>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grpSp>
          <p:nvGrpSpPr>
            <p:cNvPr id="29" name="组合 28"/>
            <p:cNvGrpSpPr/>
            <p:nvPr/>
          </p:nvGrpSpPr>
          <p:grpSpPr>
            <a:xfrm>
              <a:off x="1067" y="5843"/>
              <a:ext cx="1114" cy="1114"/>
              <a:chOff x="1067" y="5843"/>
              <a:chExt cx="1114" cy="1114"/>
            </a:xfrm>
          </p:grpSpPr>
          <p:sp>
            <p:nvSpPr>
              <p:cNvPr id="31" name="椭圆 30"/>
              <p:cNvSpPr/>
              <p:nvPr/>
            </p:nvSpPr>
            <p:spPr>
              <a:xfrm>
                <a:off x="1067" y="5843"/>
                <a:ext cx="1114" cy="1114"/>
              </a:xfrm>
              <a:prstGeom prst="ellipse">
                <a:avLst/>
              </a:prstGeom>
              <a:solidFill>
                <a:srgbClr val="FFDE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0" name=" 2050"/>
              <p:cNvSpPr/>
              <p:nvPr/>
            </p:nvSpPr>
            <p:spPr bwMode="auto">
              <a:xfrm>
                <a:off x="1312" y="6055"/>
                <a:ext cx="713" cy="691"/>
              </a:xfrm>
              <a:custGeom>
                <a:avLst/>
                <a:gdLst>
                  <a:gd name="T0" fmla="*/ 704528 w 4844"/>
                  <a:gd name="T1" fmla="*/ 1336636 h 6318"/>
                  <a:gd name="T2" fmla="*/ 797459 w 4844"/>
                  <a:gd name="T3" fmla="*/ 1364677 h 6318"/>
                  <a:gd name="T4" fmla="*/ 920563 w 4844"/>
                  <a:gd name="T5" fmla="*/ 1365280 h 6318"/>
                  <a:gd name="T6" fmla="*/ 1065693 w 4844"/>
                  <a:gd name="T7" fmla="*/ 1313720 h 6318"/>
                  <a:gd name="T8" fmla="*/ 1188495 w 4844"/>
                  <a:gd name="T9" fmla="*/ 1220551 h 6318"/>
                  <a:gd name="T10" fmla="*/ 1269961 w 4844"/>
                  <a:gd name="T11" fmla="*/ 1130396 h 6318"/>
                  <a:gd name="T12" fmla="*/ 1352332 w 4844"/>
                  <a:gd name="T13" fmla="*/ 1012502 h 6318"/>
                  <a:gd name="T14" fmla="*/ 1443452 w 4844"/>
                  <a:gd name="T15" fmla="*/ 845461 h 6318"/>
                  <a:gd name="T16" fmla="*/ 1334530 w 4844"/>
                  <a:gd name="T17" fmla="*/ 792996 h 6318"/>
                  <a:gd name="T18" fmla="*/ 1167676 w 4844"/>
                  <a:gd name="T19" fmla="*/ 794805 h 6318"/>
                  <a:gd name="T20" fmla="*/ 996598 w 4844"/>
                  <a:gd name="T21" fmla="*/ 825259 h 6318"/>
                  <a:gd name="T22" fmla="*/ 842416 w 4844"/>
                  <a:gd name="T23" fmla="*/ 893704 h 6318"/>
                  <a:gd name="T24" fmla="*/ 771813 w 4844"/>
                  <a:gd name="T25" fmla="*/ 950389 h 6318"/>
                  <a:gd name="T26" fmla="*/ 712674 w 4844"/>
                  <a:gd name="T27" fmla="*/ 1023357 h 6318"/>
                  <a:gd name="T28" fmla="*/ 668924 w 4844"/>
                  <a:gd name="T29" fmla="*/ 1115019 h 6318"/>
                  <a:gd name="T30" fmla="*/ 643579 w 4844"/>
                  <a:gd name="T31" fmla="*/ 1226883 h 6318"/>
                  <a:gd name="T32" fmla="*/ 691554 w 4844"/>
                  <a:gd name="T33" fmla="*/ 1710821 h 6318"/>
                  <a:gd name="T34" fmla="*/ 604053 w 4844"/>
                  <a:gd name="T35" fmla="*/ 1548906 h 6318"/>
                  <a:gd name="T36" fmla="*/ 570562 w 4844"/>
                  <a:gd name="T37" fmla="*/ 1438549 h 6318"/>
                  <a:gd name="T38" fmla="*/ 554571 w 4844"/>
                  <a:gd name="T39" fmla="*/ 1314926 h 6318"/>
                  <a:gd name="T40" fmla="*/ 561812 w 4844"/>
                  <a:gd name="T41" fmla="*/ 1177132 h 6318"/>
                  <a:gd name="T42" fmla="*/ 596510 w 4844"/>
                  <a:gd name="T43" fmla="*/ 1026372 h 6318"/>
                  <a:gd name="T44" fmla="*/ 664097 w 4844"/>
                  <a:gd name="T45" fmla="*/ 861743 h 6318"/>
                  <a:gd name="T46" fmla="*/ 766683 w 4844"/>
                  <a:gd name="T47" fmla="*/ 629271 h 6318"/>
                  <a:gd name="T48" fmla="*/ 814054 w 4844"/>
                  <a:gd name="T49" fmla="*/ 410368 h 6318"/>
                  <a:gd name="T50" fmla="*/ 800778 w 4844"/>
                  <a:gd name="T51" fmla="*/ 247246 h 6318"/>
                  <a:gd name="T52" fmla="*/ 748278 w 4844"/>
                  <a:gd name="T53" fmla="*/ 132367 h 6318"/>
                  <a:gd name="T54" fmla="*/ 678580 w 4844"/>
                  <a:gd name="T55" fmla="*/ 57892 h 6318"/>
                  <a:gd name="T56" fmla="*/ 591984 w 4844"/>
                  <a:gd name="T57" fmla="*/ 6935 h 6318"/>
                  <a:gd name="T58" fmla="*/ 606769 w 4844"/>
                  <a:gd name="T59" fmla="*/ 19900 h 6318"/>
                  <a:gd name="T60" fmla="*/ 679183 w 4844"/>
                  <a:gd name="T61" fmla="*/ 88044 h 6318"/>
                  <a:gd name="T62" fmla="*/ 730175 w 4844"/>
                  <a:gd name="T63" fmla="*/ 175786 h 6318"/>
                  <a:gd name="T64" fmla="*/ 756425 w 4844"/>
                  <a:gd name="T65" fmla="*/ 299710 h 6318"/>
                  <a:gd name="T66" fmla="*/ 738019 w 4844"/>
                  <a:gd name="T67" fmla="*/ 464340 h 6318"/>
                  <a:gd name="T68" fmla="*/ 656252 w 4844"/>
                  <a:gd name="T69" fmla="*/ 673594 h 6318"/>
                  <a:gd name="T70" fmla="*/ 602243 w 4844"/>
                  <a:gd name="T71" fmla="*/ 735104 h 6318"/>
                  <a:gd name="T72" fmla="*/ 604657 w 4844"/>
                  <a:gd name="T73" fmla="*/ 637714 h 6318"/>
                  <a:gd name="T74" fmla="*/ 587459 w 4844"/>
                  <a:gd name="T75" fmla="*/ 550273 h 6318"/>
                  <a:gd name="T76" fmla="*/ 548536 w 4844"/>
                  <a:gd name="T77" fmla="*/ 464642 h 6318"/>
                  <a:gd name="T78" fmla="*/ 442027 w 4844"/>
                  <a:gd name="T79" fmla="*/ 338305 h 6318"/>
                  <a:gd name="T80" fmla="*/ 308665 w 4844"/>
                  <a:gd name="T81" fmla="*/ 244231 h 6318"/>
                  <a:gd name="T82" fmla="*/ 160518 w 4844"/>
                  <a:gd name="T83" fmla="*/ 174278 h 6318"/>
                  <a:gd name="T84" fmla="*/ 0 w 4844"/>
                  <a:gd name="T85" fmla="*/ 123925 h 6318"/>
                  <a:gd name="T86" fmla="*/ 25647 w 4844"/>
                  <a:gd name="T87" fmla="*/ 404639 h 6318"/>
                  <a:gd name="T88" fmla="*/ 84181 w 4844"/>
                  <a:gd name="T89" fmla="*/ 609672 h 6318"/>
                  <a:gd name="T90" fmla="*/ 165647 w 4844"/>
                  <a:gd name="T91" fmla="*/ 749577 h 6318"/>
                  <a:gd name="T92" fmla="*/ 259484 w 4844"/>
                  <a:gd name="T93" fmla="*/ 837018 h 6318"/>
                  <a:gd name="T94" fmla="*/ 355130 w 4844"/>
                  <a:gd name="T95" fmla="*/ 883452 h 6318"/>
                  <a:gd name="T96" fmla="*/ 442631 w 4844"/>
                  <a:gd name="T97" fmla="*/ 900337 h 6318"/>
                  <a:gd name="T98" fmla="*/ 486984 w 4844"/>
                  <a:gd name="T99" fmla="*/ 950691 h 6318"/>
                  <a:gd name="T100" fmla="*/ 416682 w 4844"/>
                  <a:gd name="T101" fmla="*/ 1097229 h 6318"/>
                  <a:gd name="T102" fmla="*/ 376251 w 4844"/>
                  <a:gd name="T103" fmla="*/ 1234119 h 6318"/>
                  <a:gd name="T104" fmla="*/ 360863 w 4844"/>
                  <a:gd name="T105" fmla="*/ 1359853 h 6318"/>
                  <a:gd name="T106" fmla="*/ 366294 w 4844"/>
                  <a:gd name="T107" fmla="*/ 1474430 h 6318"/>
                  <a:gd name="T108" fmla="*/ 400993 w 4844"/>
                  <a:gd name="T109" fmla="*/ 1619763 h 6318"/>
                  <a:gd name="T110" fmla="*/ 421510 w 4844"/>
                  <a:gd name="T111" fmla="*/ 1735848 h 6318"/>
                  <a:gd name="T112" fmla="*/ 300216 w 4844"/>
                  <a:gd name="T113" fmla="*/ 1770522 h 6318"/>
                  <a:gd name="T114" fmla="*/ 209699 w 4844"/>
                  <a:gd name="T115" fmla="*/ 1820273 h 6318"/>
                  <a:gd name="T116" fmla="*/ 158104 w 4844"/>
                  <a:gd name="T117" fmla="*/ 1882386 h 6318"/>
                  <a:gd name="T118" fmla="*/ 1013193 w 4844"/>
                  <a:gd name="T119" fmla="*/ 1873642 h 6318"/>
                  <a:gd name="T120" fmla="*/ 952848 w 4844"/>
                  <a:gd name="T121" fmla="*/ 1811227 h 6318"/>
                  <a:gd name="T122" fmla="*/ 852373 w 4844"/>
                  <a:gd name="T123" fmla="*/ 1761778 h 6318"/>
                  <a:gd name="T124" fmla="*/ 720218 w 4844"/>
                  <a:gd name="T125" fmla="*/ 1730119 h 63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844" h="6318">
                    <a:moveTo>
                      <a:pt x="2116" y="4309"/>
                    </a:moveTo>
                    <a:lnTo>
                      <a:pt x="2116" y="4309"/>
                    </a:lnTo>
                    <a:lnTo>
                      <a:pt x="2133" y="4322"/>
                    </a:lnTo>
                    <a:lnTo>
                      <a:pt x="2153" y="4335"/>
                    </a:lnTo>
                    <a:lnTo>
                      <a:pt x="2181" y="4353"/>
                    </a:lnTo>
                    <a:lnTo>
                      <a:pt x="2217" y="4374"/>
                    </a:lnTo>
                    <a:lnTo>
                      <a:pt x="2259" y="4396"/>
                    </a:lnTo>
                    <a:lnTo>
                      <a:pt x="2308" y="4421"/>
                    </a:lnTo>
                    <a:lnTo>
                      <a:pt x="2335" y="4433"/>
                    </a:lnTo>
                    <a:lnTo>
                      <a:pt x="2364" y="4444"/>
                    </a:lnTo>
                    <a:lnTo>
                      <a:pt x="2393" y="4456"/>
                    </a:lnTo>
                    <a:lnTo>
                      <a:pt x="2425" y="4468"/>
                    </a:lnTo>
                    <a:lnTo>
                      <a:pt x="2458" y="4480"/>
                    </a:lnTo>
                    <a:lnTo>
                      <a:pt x="2492" y="4490"/>
                    </a:lnTo>
                    <a:lnTo>
                      <a:pt x="2528" y="4500"/>
                    </a:lnTo>
                    <a:lnTo>
                      <a:pt x="2565" y="4509"/>
                    </a:lnTo>
                    <a:lnTo>
                      <a:pt x="2604" y="4518"/>
                    </a:lnTo>
                    <a:lnTo>
                      <a:pt x="2643" y="4526"/>
                    </a:lnTo>
                    <a:lnTo>
                      <a:pt x="2684" y="4531"/>
                    </a:lnTo>
                    <a:lnTo>
                      <a:pt x="2726" y="4537"/>
                    </a:lnTo>
                    <a:lnTo>
                      <a:pt x="2770" y="4540"/>
                    </a:lnTo>
                    <a:lnTo>
                      <a:pt x="2813" y="4542"/>
                    </a:lnTo>
                    <a:lnTo>
                      <a:pt x="2859" y="4543"/>
                    </a:lnTo>
                    <a:lnTo>
                      <a:pt x="2906" y="4542"/>
                    </a:lnTo>
                    <a:lnTo>
                      <a:pt x="2954" y="4540"/>
                    </a:lnTo>
                    <a:lnTo>
                      <a:pt x="3002" y="4535"/>
                    </a:lnTo>
                    <a:lnTo>
                      <a:pt x="3051" y="4528"/>
                    </a:lnTo>
                    <a:lnTo>
                      <a:pt x="3101" y="4519"/>
                    </a:lnTo>
                    <a:lnTo>
                      <a:pt x="3152" y="4508"/>
                    </a:lnTo>
                    <a:lnTo>
                      <a:pt x="3205" y="4494"/>
                    </a:lnTo>
                    <a:lnTo>
                      <a:pt x="3257" y="4479"/>
                    </a:lnTo>
                    <a:lnTo>
                      <a:pt x="3311" y="4460"/>
                    </a:lnTo>
                    <a:lnTo>
                      <a:pt x="3366" y="4439"/>
                    </a:lnTo>
                    <a:lnTo>
                      <a:pt x="3420" y="4414"/>
                    </a:lnTo>
                    <a:lnTo>
                      <a:pt x="3476" y="4387"/>
                    </a:lnTo>
                    <a:lnTo>
                      <a:pt x="3532" y="4357"/>
                    </a:lnTo>
                    <a:lnTo>
                      <a:pt x="3589" y="4324"/>
                    </a:lnTo>
                    <a:lnTo>
                      <a:pt x="3646" y="4287"/>
                    </a:lnTo>
                    <a:lnTo>
                      <a:pt x="3704" y="4247"/>
                    </a:lnTo>
                    <a:lnTo>
                      <a:pt x="3762" y="4202"/>
                    </a:lnTo>
                    <a:lnTo>
                      <a:pt x="3821" y="4155"/>
                    </a:lnTo>
                    <a:lnTo>
                      <a:pt x="3850" y="4130"/>
                    </a:lnTo>
                    <a:lnTo>
                      <a:pt x="3880" y="4104"/>
                    </a:lnTo>
                    <a:lnTo>
                      <a:pt x="3909" y="4077"/>
                    </a:lnTo>
                    <a:lnTo>
                      <a:pt x="3939" y="4048"/>
                    </a:lnTo>
                    <a:lnTo>
                      <a:pt x="3969" y="4019"/>
                    </a:lnTo>
                    <a:lnTo>
                      <a:pt x="3998" y="3989"/>
                    </a:lnTo>
                    <a:lnTo>
                      <a:pt x="4028" y="3959"/>
                    </a:lnTo>
                    <a:lnTo>
                      <a:pt x="4058" y="3927"/>
                    </a:lnTo>
                    <a:lnTo>
                      <a:pt x="4088" y="3893"/>
                    </a:lnTo>
                    <a:lnTo>
                      <a:pt x="4118" y="3859"/>
                    </a:lnTo>
                    <a:lnTo>
                      <a:pt x="4149" y="3824"/>
                    </a:lnTo>
                    <a:lnTo>
                      <a:pt x="4179" y="3787"/>
                    </a:lnTo>
                    <a:lnTo>
                      <a:pt x="4209" y="3749"/>
                    </a:lnTo>
                    <a:lnTo>
                      <a:pt x="4239" y="3710"/>
                    </a:lnTo>
                    <a:lnTo>
                      <a:pt x="4269" y="3671"/>
                    </a:lnTo>
                    <a:lnTo>
                      <a:pt x="4300" y="3630"/>
                    </a:lnTo>
                    <a:lnTo>
                      <a:pt x="4330" y="3588"/>
                    </a:lnTo>
                    <a:lnTo>
                      <a:pt x="4361" y="3544"/>
                    </a:lnTo>
                    <a:lnTo>
                      <a:pt x="4391" y="3500"/>
                    </a:lnTo>
                    <a:lnTo>
                      <a:pt x="4421" y="3454"/>
                    </a:lnTo>
                    <a:lnTo>
                      <a:pt x="4451" y="3407"/>
                    </a:lnTo>
                    <a:lnTo>
                      <a:pt x="4482" y="3358"/>
                    </a:lnTo>
                    <a:lnTo>
                      <a:pt x="4512" y="3309"/>
                    </a:lnTo>
                    <a:lnTo>
                      <a:pt x="4542" y="3257"/>
                    </a:lnTo>
                    <a:lnTo>
                      <a:pt x="4572" y="3206"/>
                    </a:lnTo>
                    <a:lnTo>
                      <a:pt x="4603" y="3153"/>
                    </a:lnTo>
                    <a:lnTo>
                      <a:pt x="4633" y="3097"/>
                    </a:lnTo>
                    <a:lnTo>
                      <a:pt x="4664" y="3041"/>
                    </a:lnTo>
                    <a:lnTo>
                      <a:pt x="4694" y="2984"/>
                    </a:lnTo>
                    <a:lnTo>
                      <a:pt x="4724" y="2925"/>
                    </a:lnTo>
                    <a:lnTo>
                      <a:pt x="4784" y="2804"/>
                    </a:lnTo>
                    <a:lnTo>
                      <a:pt x="4844" y="2675"/>
                    </a:lnTo>
                    <a:lnTo>
                      <a:pt x="4813" y="2671"/>
                    </a:lnTo>
                    <a:lnTo>
                      <a:pt x="4778" y="2665"/>
                    </a:lnTo>
                    <a:lnTo>
                      <a:pt x="4728" y="2659"/>
                    </a:lnTo>
                    <a:lnTo>
                      <a:pt x="4667" y="2651"/>
                    </a:lnTo>
                    <a:lnTo>
                      <a:pt x="4595" y="2643"/>
                    </a:lnTo>
                    <a:lnTo>
                      <a:pt x="4513" y="2636"/>
                    </a:lnTo>
                    <a:lnTo>
                      <a:pt x="4423" y="2630"/>
                    </a:lnTo>
                    <a:lnTo>
                      <a:pt x="4324" y="2625"/>
                    </a:lnTo>
                    <a:lnTo>
                      <a:pt x="4272" y="2624"/>
                    </a:lnTo>
                    <a:lnTo>
                      <a:pt x="4219" y="2624"/>
                    </a:lnTo>
                    <a:lnTo>
                      <a:pt x="4163" y="2624"/>
                    </a:lnTo>
                    <a:lnTo>
                      <a:pt x="4107" y="2624"/>
                    </a:lnTo>
                    <a:lnTo>
                      <a:pt x="4049" y="2626"/>
                    </a:lnTo>
                    <a:lnTo>
                      <a:pt x="3990" y="2628"/>
                    </a:lnTo>
                    <a:lnTo>
                      <a:pt x="3930" y="2632"/>
                    </a:lnTo>
                    <a:lnTo>
                      <a:pt x="3870" y="2636"/>
                    </a:lnTo>
                    <a:lnTo>
                      <a:pt x="3808" y="2642"/>
                    </a:lnTo>
                    <a:lnTo>
                      <a:pt x="3746" y="2648"/>
                    </a:lnTo>
                    <a:lnTo>
                      <a:pt x="3683" y="2657"/>
                    </a:lnTo>
                    <a:lnTo>
                      <a:pt x="3620" y="2666"/>
                    </a:lnTo>
                    <a:lnTo>
                      <a:pt x="3557" y="2677"/>
                    </a:lnTo>
                    <a:lnTo>
                      <a:pt x="3494" y="2690"/>
                    </a:lnTo>
                    <a:lnTo>
                      <a:pt x="3430" y="2704"/>
                    </a:lnTo>
                    <a:lnTo>
                      <a:pt x="3367" y="2720"/>
                    </a:lnTo>
                    <a:lnTo>
                      <a:pt x="3303" y="2737"/>
                    </a:lnTo>
                    <a:lnTo>
                      <a:pt x="3241" y="2756"/>
                    </a:lnTo>
                    <a:lnTo>
                      <a:pt x="3178" y="2777"/>
                    </a:lnTo>
                    <a:lnTo>
                      <a:pt x="3117" y="2800"/>
                    </a:lnTo>
                    <a:lnTo>
                      <a:pt x="3055" y="2825"/>
                    </a:lnTo>
                    <a:lnTo>
                      <a:pt x="2995" y="2851"/>
                    </a:lnTo>
                    <a:lnTo>
                      <a:pt x="2936" y="2880"/>
                    </a:lnTo>
                    <a:lnTo>
                      <a:pt x="2877" y="2913"/>
                    </a:lnTo>
                    <a:lnTo>
                      <a:pt x="2820" y="2946"/>
                    </a:lnTo>
                    <a:lnTo>
                      <a:pt x="2792" y="2964"/>
                    </a:lnTo>
                    <a:lnTo>
                      <a:pt x="2764" y="2982"/>
                    </a:lnTo>
                    <a:lnTo>
                      <a:pt x="2738" y="3001"/>
                    </a:lnTo>
                    <a:lnTo>
                      <a:pt x="2711" y="3020"/>
                    </a:lnTo>
                    <a:lnTo>
                      <a:pt x="2684" y="3041"/>
                    </a:lnTo>
                    <a:lnTo>
                      <a:pt x="2658" y="3061"/>
                    </a:lnTo>
                    <a:lnTo>
                      <a:pt x="2632" y="3082"/>
                    </a:lnTo>
                    <a:lnTo>
                      <a:pt x="2607" y="3105"/>
                    </a:lnTo>
                    <a:lnTo>
                      <a:pt x="2582" y="3128"/>
                    </a:lnTo>
                    <a:lnTo>
                      <a:pt x="2558" y="3152"/>
                    </a:lnTo>
                    <a:lnTo>
                      <a:pt x="2533" y="3175"/>
                    </a:lnTo>
                    <a:lnTo>
                      <a:pt x="2510" y="3199"/>
                    </a:lnTo>
                    <a:lnTo>
                      <a:pt x="2488" y="3225"/>
                    </a:lnTo>
                    <a:lnTo>
                      <a:pt x="2465" y="3252"/>
                    </a:lnTo>
                    <a:lnTo>
                      <a:pt x="2443" y="3279"/>
                    </a:lnTo>
                    <a:lnTo>
                      <a:pt x="2422" y="3307"/>
                    </a:lnTo>
                    <a:lnTo>
                      <a:pt x="2402" y="3334"/>
                    </a:lnTo>
                    <a:lnTo>
                      <a:pt x="2382" y="3363"/>
                    </a:lnTo>
                    <a:lnTo>
                      <a:pt x="2362" y="3394"/>
                    </a:lnTo>
                    <a:lnTo>
                      <a:pt x="2343" y="3424"/>
                    </a:lnTo>
                    <a:lnTo>
                      <a:pt x="2325" y="3456"/>
                    </a:lnTo>
                    <a:lnTo>
                      <a:pt x="2307" y="3487"/>
                    </a:lnTo>
                    <a:lnTo>
                      <a:pt x="2290" y="3521"/>
                    </a:lnTo>
                    <a:lnTo>
                      <a:pt x="2275" y="3554"/>
                    </a:lnTo>
                    <a:lnTo>
                      <a:pt x="2259" y="3589"/>
                    </a:lnTo>
                    <a:lnTo>
                      <a:pt x="2243" y="3624"/>
                    </a:lnTo>
                    <a:lnTo>
                      <a:pt x="2230" y="3660"/>
                    </a:lnTo>
                    <a:lnTo>
                      <a:pt x="2217" y="3698"/>
                    </a:lnTo>
                    <a:lnTo>
                      <a:pt x="2204" y="3736"/>
                    </a:lnTo>
                    <a:lnTo>
                      <a:pt x="2192" y="3774"/>
                    </a:lnTo>
                    <a:lnTo>
                      <a:pt x="2181" y="3814"/>
                    </a:lnTo>
                    <a:lnTo>
                      <a:pt x="2171" y="3854"/>
                    </a:lnTo>
                    <a:lnTo>
                      <a:pt x="2162" y="3895"/>
                    </a:lnTo>
                    <a:lnTo>
                      <a:pt x="2153" y="3938"/>
                    </a:lnTo>
                    <a:lnTo>
                      <a:pt x="2145" y="3981"/>
                    </a:lnTo>
                    <a:lnTo>
                      <a:pt x="2139" y="4025"/>
                    </a:lnTo>
                    <a:lnTo>
                      <a:pt x="2133" y="4069"/>
                    </a:lnTo>
                    <a:lnTo>
                      <a:pt x="2127" y="4116"/>
                    </a:lnTo>
                    <a:lnTo>
                      <a:pt x="2123" y="4163"/>
                    </a:lnTo>
                    <a:lnTo>
                      <a:pt x="2121" y="4210"/>
                    </a:lnTo>
                    <a:lnTo>
                      <a:pt x="2117" y="4259"/>
                    </a:lnTo>
                    <a:lnTo>
                      <a:pt x="2116" y="4309"/>
                    </a:lnTo>
                    <a:close/>
                    <a:moveTo>
                      <a:pt x="2334" y="5731"/>
                    </a:moveTo>
                    <a:lnTo>
                      <a:pt x="2334" y="5731"/>
                    </a:lnTo>
                    <a:lnTo>
                      <a:pt x="2292" y="5674"/>
                    </a:lnTo>
                    <a:lnTo>
                      <a:pt x="2252" y="5615"/>
                    </a:lnTo>
                    <a:lnTo>
                      <a:pt x="2213" y="5554"/>
                    </a:lnTo>
                    <a:lnTo>
                      <a:pt x="2174" y="5489"/>
                    </a:lnTo>
                    <a:lnTo>
                      <a:pt x="2136" y="5424"/>
                    </a:lnTo>
                    <a:lnTo>
                      <a:pt x="2101" y="5355"/>
                    </a:lnTo>
                    <a:lnTo>
                      <a:pt x="2066" y="5285"/>
                    </a:lnTo>
                    <a:lnTo>
                      <a:pt x="2034" y="5212"/>
                    </a:lnTo>
                    <a:lnTo>
                      <a:pt x="2017" y="5175"/>
                    </a:lnTo>
                    <a:lnTo>
                      <a:pt x="2002" y="5137"/>
                    </a:lnTo>
                    <a:lnTo>
                      <a:pt x="1988" y="5099"/>
                    </a:lnTo>
                    <a:lnTo>
                      <a:pt x="1973" y="5060"/>
                    </a:lnTo>
                    <a:lnTo>
                      <a:pt x="1960" y="5020"/>
                    </a:lnTo>
                    <a:lnTo>
                      <a:pt x="1947" y="4980"/>
                    </a:lnTo>
                    <a:lnTo>
                      <a:pt x="1934" y="4939"/>
                    </a:lnTo>
                    <a:lnTo>
                      <a:pt x="1922" y="4898"/>
                    </a:lnTo>
                    <a:lnTo>
                      <a:pt x="1911" y="4857"/>
                    </a:lnTo>
                    <a:lnTo>
                      <a:pt x="1901" y="4815"/>
                    </a:lnTo>
                    <a:lnTo>
                      <a:pt x="1891" y="4771"/>
                    </a:lnTo>
                    <a:lnTo>
                      <a:pt x="1882" y="4728"/>
                    </a:lnTo>
                    <a:lnTo>
                      <a:pt x="1874" y="4684"/>
                    </a:lnTo>
                    <a:lnTo>
                      <a:pt x="1866" y="4639"/>
                    </a:lnTo>
                    <a:lnTo>
                      <a:pt x="1860" y="4594"/>
                    </a:lnTo>
                    <a:lnTo>
                      <a:pt x="1854" y="4548"/>
                    </a:lnTo>
                    <a:lnTo>
                      <a:pt x="1848" y="4502"/>
                    </a:lnTo>
                    <a:lnTo>
                      <a:pt x="1844" y="4455"/>
                    </a:lnTo>
                    <a:lnTo>
                      <a:pt x="1841" y="4409"/>
                    </a:lnTo>
                    <a:lnTo>
                      <a:pt x="1838" y="4361"/>
                    </a:lnTo>
                    <a:lnTo>
                      <a:pt x="1837" y="4311"/>
                    </a:lnTo>
                    <a:lnTo>
                      <a:pt x="1836" y="4262"/>
                    </a:lnTo>
                    <a:lnTo>
                      <a:pt x="1837" y="4213"/>
                    </a:lnTo>
                    <a:lnTo>
                      <a:pt x="1838" y="4163"/>
                    </a:lnTo>
                    <a:lnTo>
                      <a:pt x="1841" y="4112"/>
                    </a:lnTo>
                    <a:lnTo>
                      <a:pt x="1844" y="4061"/>
                    </a:lnTo>
                    <a:lnTo>
                      <a:pt x="1850" y="4009"/>
                    </a:lnTo>
                    <a:lnTo>
                      <a:pt x="1855" y="3957"/>
                    </a:lnTo>
                    <a:lnTo>
                      <a:pt x="1862" y="3904"/>
                    </a:lnTo>
                    <a:lnTo>
                      <a:pt x="1870" y="3851"/>
                    </a:lnTo>
                    <a:lnTo>
                      <a:pt x="1879" y="3796"/>
                    </a:lnTo>
                    <a:lnTo>
                      <a:pt x="1889" y="3742"/>
                    </a:lnTo>
                    <a:lnTo>
                      <a:pt x="1901" y="3687"/>
                    </a:lnTo>
                    <a:lnTo>
                      <a:pt x="1913" y="3631"/>
                    </a:lnTo>
                    <a:lnTo>
                      <a:pt x="1927" y="3575"/>
                    </a:lnTo>
                    <a:lnTo>
                      <a:pt x="1942" y="3518"/>
                    </a:lnTo>
                    <a:lnTo>
                      <a:pt x="1959" y="3460"/>
                    </a:lnTo>
                    <a:lnTo>
                      <a:pt x="1977" y="3404"/>
                    </a:lnTo>
                    <a:lnTo>
                      <a:pt x="1996" y="3344"/>
                    </a:lnTo>
                    <a:lnTo>
                      <a:pt x="2017" y="3285"/>
                    </a:lnTo>
                    <a:lnTo>
                      <a:pt x="2038" y="3226"/>
                    </a:lnTo>
                    <a:lnTo>
                      <a:pt x="2062" y="3166"/>
                    </a:lnTo>
                    <a:lnTo>
                      <a:pt x="2086" y="3106"/>
                    </a:lnTo>
                    <a:lnTo>
                      <a:pt x="2113" y="3044"/>
                    </a:lnTo>
                    <a:lnTo>
                      <a:pt x="2141" y="2983"/>
                    </a:lnTo>
                    <a:lnTo>
                      <a:pt x="2170" y="2921"/>
                    </a:lnTo>
                    <a:lnTo>
                      <a:pt x="2201" y="2858"/>
                    </a:lnTo>
                    <a:lnTo>
                      <a:pt x="2232" y="2795"/>
                    </a:lnTo>
                    <a:lnTo>
                      <a:pt x="2288" y="2685"/>
                    </a:lnTo>
                    <a:lnTo>
                      <a:pt x="2340" y="2579"/>
                    </a:lnTo>
                    <a:lnTo>
                      <a:pt x="2387" y="2476"/>
                    </a:lnTo>
                    <a:lnTo>
                      <a:pt x="2432" y="2374"/>
                    </a:lnTo>
                    <a:lnTo>
                      <a:pt x="2472" y="2276"/>
                    </a:lnTo>
                    <a:lnTo>
                      <a:pt x="2508" y="2180"/>
                    </a:lnTo>
                    <a:lnTo>
                      <a:pt x="2541" y="2087"/>
                    </a:lnTo>
                    <a:lnTo>
                      <a:pt x="2571" y="1996"/>
                    </a:lnTo>
                    <a:lnTo>
                      <a:pt x="2597" y="1909"/>
                    </a:lnTo>
                    <a:lnTo>
                      <a:pt x="2620" y="1823"/>
                    </a:lnTo>
                    <a:lnTo>
                      <a:pt x="2640" y="1741"/>
                    </a:lnTo>
                    <a:lnTo>
                      <a:pt x="2658" y="1660"/>
                    </a:lnTo>
                    <a:lnTo>
                      <a:pt x="2672" y="1582"/>
                    </a:lnTo>
                    <a:lnTo>
                      <a:pt x="2684" y="1506"/>
                    </a:lnTo>
                    <a:lnTo>
                      <a:pt x="2693" y="1433"/>
                    </a:lnTo>
                    <a:lnTo>
                      <a:pt x="2698" y="1361"/>
                    </a:lnTo>
                    <a:lnTo>
                      <a:pt x="2702" y="1293"/>
                    </a:lnTo>
                    <a:lnTo>
                      <a:pt x="2704" y="1226"/>
                    </a:lnTo>
                    <a:lnTo>
                      <a:pt x="2703" y="1162"/>
                    </a:lnTo>
                    <a:lnTo>
                      <a:pt x="2700" y="1100"/>
                    </a:lnTo>
                    <a:lnTo>
                      <a:pt x="2694" y="1040"/>
                    </a:lnTo>
                    <a:lnTo>
                      <a:pt x="2686" y="982"/>
                    </a:lnTo>
                    <a:lnTo>
                      <a:pt x="2677" y="926"/>
                    </a:lnTo>
                    <a:lnTo>
                      <a:pt x="2666" y="873"/>
                    </a:lnTo>
                    <a:lnTo>
                      <a:pt x="2654" y="820"/>
                    </a:lnTo>
                    <a:lnTo>
                      <a:pt x="2639" y="771"/>
                    </a:lnTo>
                    <a:lnTo>
                      <a:pt x="2624" y="723"/>
                    </a:lnTo>
                    <a:lnTo>
                      <a:pt x="2607" y="677"/>
                    </a:lnTo>
                    <a:lnTo>
                      <a:pt x="2588" y="633"/>
                    </a:lnTo>
                    <a:lnTo>
                      <a:pt x="2568" y="591"/>
                    </a:lnTo>
                    <a:lnTo>
                      <a:pt x="2548" y="551"/>
                    </a:lnTo>
                    <a:lnTo>
                      <a:pt x="2526" y="511"/>
                    </a:lnTo>
                    <a:lnTo>
                      <a:pt x="2503" y="475"/>
                    </a:lnTo>
                    <a:lnTo>
                      <a:pt x="2480" y="439"/>
                    </a:lnTo>
                    <a:lnTo>
                      <a:pt x="2455" y="406"/>
                    </a:lnTo>
                    <a:lnTo>
                      <a:pt x="2431" y="373"/>
                    </a:lnTo>
                    <a:lnTo>
                      <a:pt x="2405" y="343"/>
                    </a:lnTo>
                    <a:lnTo>
                      <a:pt x="2379" y="314"/>
                    </a:lnTo>
                    <a:lnTo>
                      <a:pt x="2354" y="287"/>
                    </a:lnTo>
                    <a:lnTo>
                      <a:pt x="2327" y="262"/>
                    </a:lnTo>
                    <a:lnTo>
                      <a:pt x="2301" y="237"/>
                    </a:lnTo>
                    <a:lnTo>
                      <a:pt x="2275" y="214"/>
                    </a:lnTo>
                    <a:lnTo>
                      <a:pt x="2249" y="192"/>
                    </a:lnTo>
                    <a:lnTo>
                      <a:pt x="2223" y="172"/>
                    </a:lnTo>
                    <a:lnTo>
                      <a:pt x="2197" y="153"/>
                    </a:lnTo>
                    <a:lnTo>
                      <a:pt x="2172" y="136"/>
                    </a:lnTo>
                    <a:lnTo>
                      <a:pt x="2147" y="119"/>
                    </a:lnTo>
                    <a:lnTo>
                      <a:pt x="2123" y="104"/>
                    </a:lnTo>
                    <a:lnTo>
                      <a:pt x="2076" y="78"/>
                    </a:lnTo>
                    <a:lnTo>
                      <a:pt x="2034" y="55"/>
                    </a:lnTo>
                    <a:lnTo>
                      <a:pt x="1996" y="36"/>
                    </a:lnTo>
                    <a:lnTo>
                      <a:pt x="1962" y="23"/>
                    </a:lnTo>
                    <a:lnTo>
                      <a:pt x="1935" y="12"/>
                    </a:lnTo>
                    <a:lnTo>
                      <a:pt x="1915" y="5"/>
                    </a:lnTo>
                    <a:lnTo>
                      <a:pt x="1898" y="0"/>
                    </a:lnTo>
                    <a:lnTo>
                      <a:pt x="1912" y="6"/>
                    </a:lnTo>
                    <a:lnTo>
                      <a:pt x="1930" y="15"/>
                    </a:lnTo>
                    <a:lnTo>
                      <a:pt x="1952" y="29"/>
                    </a:lnTo>
                    <a:lnTo>
                      <a:pt x="1980" y="45"/>
                    </a:lnTo>
                    <a:lnTo>
                      <a:pt x="2011" y="66"/>
                    </a:lnTo>
                    <a:lnTo>
                      <a:pt x="2047" y="92"/>
                    </a:lnTo>
                    <a:lnTo>
                      <a:pt x="2085" y="123"/>
                    </a:lnTo>
                    <a:lnTo>
                      <a:pt x="2125" y="158"/>
                    </a:lnTo>
                    <a:lnTo>
                      <a:pt x="2146" y="177"/>
                    </a:lnTo>
                    <a:lnTo>
                      <a:pt x="2168" y="197"/>
                    </a:lnTo>
                    <a:lnTo>
                      <a:pt x="2188" y="219"/>
                    </a:lnTo>
                    <a:lnTo>
                      <a:pt x="2209" y="242"/>
                    </a:lnTo>
                    <a:lnTo>
                      <a:pt x="2230" y="266"/>
                    </a:lnTo>
                    <a:lnTo>
                      <a:pt x="2251" y="292"/>
                    </a:lnTo>
                    <a:lnTo>
                      <a:pt x="2272" y="319"/>
                    </a:lnTo>
                    <a:lnTo>
                      <a:pt x="2292" y="346"/>
                    </a:lnTo>
                    <a:lnTo>
                      <a:pt x="2313" y="377"/>
                    </a:lnTo>
                    <a:lnTo>
                      <a:pt x="2331" y="407"/>
                    </a:lnTo>
                    <a:lnTo>
                      <a:pt x="2352" y="439"/>
                    </a:lnTo>
                    <a:lnTo>
                      <a:pt x="2369" y="474"/>
                    </a:lnTo>
                    <a:lnTo>
                      <a:pt x="2387" y="508"/>
                    </a:lnTo>
                    <a:lnTo>
                      <a:pt x="2404" y="545"/>
                    </a:lnTo>
                    <a:lnTo>
                      <a:pt x="2420" y="583"/>
                    </a:lnTo>
                    <a:lnTo>
                      <a:pt x="2435" y="622"/>
                    </a:lnTo>
                    <a:lnTo>
                      <a:pt x="2449" y="663"/>
                    </a:lnTo>
                    <a:lnTo>
                      <a:pt x="2461" y="706"/>
                    </a:lnTo>
                    <a:lnTo>
                      <a:pt x="2472" y="750"/>
                    </a:lnTo>
                    <a:lnTo>
                      <a:pt x="2482" y="796"/>
                    </a:lnTo>
                    <a:lnTo>
                      <a:pt x="2491" y="843"/>
                    </a:lnTo>
                    <a:lnTo>
                      <a:pt x="2498" y="892"/>
                    </a:lnTo>
                    <a:lnTo>
                      <a:pt x="2503" y="942"/>
                    </a:lnTo>
                    <a:lnTo>
                      <a:pt x="2507" y="994"/>
                    </a:lnTo>
                    <a:lnTo>
                      <a:pt x="2509" y="1048"/>
                    </a:lnTo>
                    <a:lnTo>
                      <a:pt x="2509" y="1104"/>
                    </a:lnTo>
                    <a:lnTo>
                      <a:pt x="2507" y="1161"/>
                    </a:lnTo>
                    <a:lnTo>
                      <a:pt x="2502" y="1220"/>
                    </a:lnTo>
                    <a:lnTo>
                      <a:pt x="2495" y="1280"/>
                    </a:lnTo>
                    <a:lnTo>
                      <a:pt x="2488" y="1342"/>
                    </a:lnTo>
                    <a:lnTo>
                      <a:pt x="2476" y="1406"/>
                    </a:lnTo>
                    <a:lnTo>
                      <a:pt x="2463" y="1472"/>
                    </a:lnTo>
                    <a:lnTo>
                      <a:pt x="2446" y="1540"/>
                    </a:lnTo>
                    <a:lnTo>
                      <a:pt x="2429" y="1609"/>
                    </a:lnTo>
                    <a:lnTo>
                      <a:pt x="2407" y="1680"/>
                    </a:lnTo>
                    <a:lnTo>
                      <a:pt x="2383" y="1754"/>
                    </a:lnTo>
                    <a:lnTo>
                      <a:pt x="2356" y="1829"/>
                    </a:lnTo>
                    <a:lnTo>
                      <a:pt x="2326" y="1906"/>
                    </a:lnTo>
                    <a:lnTo>
                      <a:pt x="2294" y="1985"/>
                    </a:lnTo>
                    <a:lnTo>
                      <a:pt x="2257" y="2066"/>
                    </a:lnTo>
                    <a:lnTo>
                      <a:pt x="2218" y="2149"/>
                    </a:lnTo>
                    <a:lnTo>
                      <a:pt x="2175" y="2234"/>
                    </a:lnTo>
                    <a:lnTo>
                      <a:pt x="2128" y="2321"/>
                    </a:lnTo>
                    <a:lnTo>
                      <a:pt x="2079" y="2409"/>
                    </a:lnTo>
                    <a:lnTo>
                      <a:pt x="2026" y="2500"/>
                    </a:lnTo>
                    <a:lnTo>
                      <a:pt x="1969" y="2593"/>
                    </a:lnTo>
                    <a:lnTo>
                      <a:pt x="1977" y="2554"/>
                    </a:lnTo>
                    <a:lnTo>
                      <a:pt x="1985" y="2515"/>
                    </a:lnTo>
                    <a:lnTo>
                      <a:pt x="1990" y="2476"/>
                    </a:lnTo>
                    <a:lnTo>
                      <a:pt x="1996" y="2438"/>
                    </a:lnTo>
                    <a:lnTo>
                      <a:pt x="2000" y="2401"/>
                    </a:lnTo>
                    <a:lnTo>
                      <a:pt x="2004" y="2363"/>
                    </a:lnTo>
                    <a:lnTo>
                      <a:pt x="2007" y="2327"/>
                    </a:lnTo>
                    <a:lnTo>
                      <a:pt x="2008" y="2290"/>
                    </a:lnTo>
                    <a:lnTo>
                      <a:pt x="2009" y="2255"/>
                    </a:lnTo>
                    <a:lnTo>
                      <a:pt x="2009" y="2219"/>
                    </a:lnTo>
                    <a:lnTo>
                      <a:pt x="2008" y="2185"/>
                    </a:lnTo>
                    <a:lnTo>
                      <a:pt x="2007" y="2150"/>
                    </a:lnTo>
                    <a:lnTo>
                      <a:pt x="2004" y="2115"/>
                    </a:lnTo>
                    <a:lnTo>
                      <a:pt x="2000" y="2082"/>
                    </a:lnTo>
                    <a:lnTo>
                      <a:pt x="1996" y="2048"/>
                    </a:lnTo>
                    <a:lnTo>
                      <a:pt x="1991" y="2015"/>
                    </a:lnTo>
                    <a:lnTo>
                      <a:pt x="1986" y="1983"/>
                    </a:lnTo>
                    <a:lnTo>
                      <a:pt x="1979" y="1950"/>
                    </a:lnTo>
                    <a:lnTo>
                      <a:pt x="1972" y="1919"/>
                    </a:lnTo>
                    <a:lnTo>
                      <a:pt x="1964" y="1888"/>
                    </a:lnTo>
                    <a:lnTo>
                      <a:pt x="1956" y="1857"/>
                    </a:lnTo>
                    <a:lnTo>
                      <a:pt x="1947" y="1825"/>
                    </a:lnTo>
                    <a:lnTo>
                      <a:pt x="1937" y="1795"/>
                    </a:lnTo>
                    <a:lnTo>
                      <a:pt x="1925" y="1766"/>
                    </a:lnTo>
                    <a:lnTo>
                      <a:pt x="1914" y="1736"/>
                    </a:lnTo>
                    <a:lnTo>
                      <a:pt x="1902" y="1707"/>
                    </a:lnTo>
                    <a:lnTo>
                      <a:pt x="1890" y="1679"/>
                    </a:lnTo>
                    <a:lnTo>
                      <a:pt x="1876" y="1650"/>
                    </a:lnTo>
                    <a:lnTo>
                      <a:pt x="1863" y="1622"/>
                    </a:lnTo>
                    <a:lnTo>
                      <a:pt x="1848" y="1596"/>
                    </a:lnTo>
                    <a:lnTo>
                      <a:pt x="1818" y="1541"/>
                    </a:lnTo>
                    <a:lnTo>
                      <a:pt x="1786" y="1489"/>
                    </a:lnTo>
                    <a:lnTo>
                      <a:pt x="1751" y="1438"/>
                    </a:lnTo>
                    <a:lnTo>
                      <a:pt x="1716" y="1388"/>
                    </a:lnTo>
                    <a:lnTo>
                      <a:pt x="1678" y="1340"/>
                    </a:lnTo>
                    <a:lnTo>
                      <a:pt x="1638" y="1293"/>
                    </a:lnTo>
                    <a:lnTo>
                      <a:pt x="1596" y="1249"/>
                    </a:lnTo>
                    <a:lnTo>
                      <a:pt x="1554" y="1205"/>
                    </a:lnTo>
                    <a:lnTo>
                      <a:pt x="1510" y="1163"/>
                    </a:lnTo>
                    <a:lnTo>
                      <a:pt x="1465" y="1122"/>
                    </a:lnTo>
                    <a:lnTo>
                      <a:pt x="1419" y="1081"/>
                    </a:lnTo>
                    <a:lnTo>
                      <a:pt x="1371" y="1044"/>
                    </a:lnTo>
                    <a:lnTo>
                      <a:pt x="1323" y="1006"/>
                    </a:lnTo>
                    <a:lnTo>
                      <a:pt x="1274" y="970"/>
                    </a:lnTo>
                    <a:lnTo>
                      <a:pt x="1225" y="935"/>
                    </a:lnTo>
                    <a:lnTo>
                      <a:pt x="1175" y="902"/>
                    </a:lnTo>
                    <a:lnTo>
                      <a:pt x="1125" y="871"/>
                    </a:lnTo>
                    <a:lnTo>
                      <a:pt x="1074" y="839"/>
                    </a:lnTo>
                    <a:lnTo>
                      <a:pt x="1023" y="810"/>
                    </a:lnTo>
                    <a:lnTo>
                      <a:pt x="973" y="781"/>
                    </a:lnTo>
                    <a:lnTo>
                      <a:pt x="922" y="755"/>
                    </a:lnTo>
                    <a:lnTo>
                      <a:pt x="871" y="729"/>
                    </a:lnTo>
                    <a:lnTo>
                      <a:pt x="821" y="703"/>
                    </a:lnTo>
                    <a:lnTo>
                      <a:pt x="771" y="680"/>
                    </a:lnTo>
                    <a:lnTo>
                      <a:pt x="722" y="658"/>
                    </a:lnTo>
                    <a:lnTo>
                      <a:pt x="673" y="635"/>
                    </a:lnTo>
                    <a:lnTo>
                      <a:pt x="625" y="615"/>
                    </a:lnTo>
                    <a:lnTo>
                      <a:pt x="532" y="578"/>
                    </a:lnTo>
                    <a:lnTo>
                      <a:pt x="444" y="545"/>
                    </a:lnTo>
                    <a:lnTo>
                      <a:pt x="360" y="515"/>
                    </a:lnTo>
                    <a:lnTo>
                      <a:pt x="283" y="489"/>
                    </a:lnTo>
                    <a:lnTo>
                      <a:pt x="214" y="468"/>
                    </a:lnTo>
                    <a:lnTo>
                      <a:pt x="153" y="450"/>
                    </a:lnTo>
                    <a:lnTo>
                      <a:pt x="101" y="436"/>
                    </a:lnTo>
                    <a:lnTo>
                      <a:pt x="27" y="417"/>
                    </a:lnTo>
                    <a:lnTo>
                      <a:pt x="0" y="411"/>
                    </a:lnTo>
                    <a:lnTo>
                      <a:pt x="3" y="528"/>
                    </a:lnTo>
                    <a:lnTo>
                      <a:pt x="8" y="642"/>
                    </a:lnTo>
                    <a:lnTo>
                      <a:pt x="15" y="752"/>
                    </a:lnTo>
                    <a:lnTo>
                      <a:pt x="22" y="858"/>
                    </a:lnTo>
                    <a:lnTo>
                      <a:pt x="32" y="962"/>
                    </a:lnTo>
                    <a:lnTo>
                      <a:pt x="44" y="1062"/>
                    </a:lnTo>
                    <a:lnTo>
                      <a:pt x="56" y="1158"/>
                    </a:lnTo>
                    <a:lnTo>
                      <a:pt x="69" y="1252"/>
                    </a:lnTo>
                    <a:lnTo>
                      <a:pt x="85" y="1342"/>
                    </a:lnTo>
                    <a:lnTo>
                      <a:pt x="102" y="1429"/>
                    </a:lnTo>
                    <a:lnTo>
                      <a:pt x="121" y="1514"/>
                    </a:lnTo>
                    <a:lnTo>
                      <a:pt x="140" y="1594"/>
                    </a:lnTo>
                    <a:lnTo>
                      <a:pt x="160" y="1673"/>
                    </a:lnTo>
                    <a:lnTo>
                      <a:pt x="182" y="1748"/>
                    </a:lnTo>
                    <a:lnTo>
                      <a:pt x="204" y="1821"/>
                    </a:lnTo>
                    <a:lnTo>
                      <a:pt x="229" y="1890"/>
                    </a:lnTo>
                    <a:lnTo>
                      <a:pt x="253" y="1957"/>
                    </a:lnTo>
                    <a:lnTo>
                      <a:pt x="279" y="2022"/>
                    </a:lnTo>
                    <a:lnTo>
                      <a:pt x="307" y="2083"/>
                    </a:lnTo>
                    <a:lnTo>
                      <a:pt x="334" y="2141"/>
                    </a:lnTo>
                    <a:lnTo>
                      <a:pt x="363" y="2198"/>
                    </a:lnTo>
                    <a:lnTo>
                      <a:pt x="392" y="2251"/>
                    </a:lnTo>
                    <a:lnTo>
                      <a:pt x="422" y="2303"/>
                    </a:lnTo>
                    <a:lnTo>
                      <a:pt x="453" y="2352"/>
                    </a:lnTo>
                    <a:lnTo>
                      <a:pt x="484" y="2399"/>
                    </a:lnTo>
                    <a:lnTo>
                      <a:pt x="517" y="2443"/>
                    </a:lnTo>
                    <a:lnTo>
                      <a:pt x="549" y="2486"/>
                    </a:lnTo>
                    <a:lnTo>
                      <a:pt x="582" y="2526"/>
                    </a:lnTo>
                    <a:lnTo>
                      <a:pt x="616" y="2564"/>
                    </a:lnTo>
                    <a:lnTo>
                      <a:pt x="649" y="2599"/>
                    </a:lnTo>
                    <a:lnTo>
                      <a:pt x="684" y="2634"/>
                    </a:lnTo>
                    <a:lnTo>
                      <a:pt x="718" y="2666"/>
                    </a:lnTo>
                    <a:lnTo>
                      <a:pt x="754" y="2696"/>
                    </a:lnTo>
                    <a:lnTo>
                      <a:pt x="789" y="2724"/>
                    </a:lnTo>
                    <a:lnTo>
                      <a:pt x="824" y="2751"/>
                    </a:lnTo>
                    <a:lnTo>
                      <a:pt x="860" y="2776"/>
                    </a:lnTo>
                    <a:lnTo>
                      <a:pt x="895" y="2799"/>
                    </a:lnTo>
                    <a:lnTo>
                      <a:pt x="930" y="2820"/>
                    </a:lnTo>
                    <a:lnTo>
                      <a:pt x="966" y="2840"/>
                    </a:lnTo>
                    <a:lnTo>
                      <a:pt x="1002" y="2858"/>
                    </a:lnTo>
                    <a:lnTo>
                      <a:pt x="1038" y="2875"/>
                    </a:lnTo>
                    <a:lnTo>
                      <a:pt x="1072" y="2891"/>
                    </a:lnTo>
                    <a:lnTo>
                      <a:pt x="1108" y="2905"/>
                    </a:lnTo>
                    <a:lnTo>
                      <a:pt x="1142" y="2917"/>
                    </a:lnTo>
                    <a:lnTo>
                      <a:pt x="1177" y="2930"/>
                    </a:lnTo>
                    <a:lnTo>
                      <a:pt x="1212" y="2940"/>
                    </a:lnTo>
                    <a:lnTo>
                      <a:pt x="1245" y="2949"/>
                    </a:lnTo>
                    <a:lnTo>
                      <a:pt x="1278" y="2957"/>
                    </a:lnTo>
                    <a:lnTo>
                      <a:pt x="1312" y="2964"/>
                    </a:lnTo>
                    <a:lnTo>
                      <a:pt x="1344" y="2971"/>
                    </a:lnTo>
                    <a:lnTo>
                      <a:pt x="1376" y="2975"/>
                    </a:lnTo>
                    <a:lnTo>
                      <a:pt x="1407" y="2980"/>
                    </a:lnTo>
                    <a:lnTo>
                      <a:pt x="1438" y="2983"/>
                    </a:lnTo>
                    <a:lnTo>
                      <a:pt x="1467" y="2986"/>
                    </a:lnTo>
                    <a:lnTo>
                      <a:pt x="1525" y="2990"/>
                    </a:lnTo>
                    <a:lnTo>
                      <a:pt x="1579" y="2991"/>
                    </a:lnTo>
                    <a:lnTo>
                      <a:pt x="1629" y="2990"/>
                    </a:lnTo>
                    <a:lnTo>
                      <a:pt x="1674" y="2986"/>
                    </a:lnTo>
                    <a:lnTo>
                      <a:pt x="1717" y="2983"/>
                    </a:lnTo>
                    <a:lnTo>
                      <a:pt x="1681" y="3040"/>
                    </a:lnTo>
                    <a:lnTo>
                      <a:pt x="1647" y="3097"/>
                    </a:lnTo>
                    <a:lnTo>
                      <a:pt x="1614" y="3153"/>
                    </a:lnTo>
                    <a:lnTo>
                      <a:pt x="1583" y="3208"/>
                    </a:lnTo>
                    <a:lnTo>
                      <a:pt x="1553" y="3263"/>
                    </a:lnTo>
                    <a:lnTo>
                      <a:pt x="1525" y="3319"/>
                    </a:lnTo>
                    <a:lnTo>
                      <a:pt x="1498" y="3373"/>
                    </a:lnTo>
                    <a:lnTo>
                      <a:pt x="1471" y="3427"/>
                    </a:lnTo>
                    <a:lnTo>
                      <a:pt x="1447" y="3481"/>
                    </a:lnTo>
                    <a:lnTo>
                      <a:pt x="1425" y="3534"/>
                    </a:lnTo>
                    <a:lnTo>
                      <a:pt x="1402" y="3587"/>
                    </a:lnTo>
                    <a:lnTo>
                      <a:pt x="1381" y="3639"/>
                    </a:lnTo>
                    <a:lnTo>
                      <a:pt x="1362" y="3691"/>
                    </a:lnTo>
                    <a:lnTo>
                      <a:pt x="1343" y="3743"/>
                    </a:lnTo>
                    <a:lnTo>
                      <a:pt x="1326" y="3794"/>
                    </a:lnTo>
                    <a:lnTo>
                      <a:pt x="1311" y="3845"/>
                    </a:lnTo>
                    <a:lnTo>
                      <a:pt x="1295" y="3895"/>
                    </a:lnTo>
                    <a:lnTo>
                      <a:pt x="1282" y="3946"/>
                    </a:lnTo>
                    <a:lnTo>
                      <a:pt x="1270" y="3995"/>
                    </a:lnTo>
                    <a:lnTo>
                      <a:pt x="1257" y="4044"/>
                    </a:lnTo>
                    <a:lnTo>
                      <a:pt x="1247" y="4093"/>
                    </a:lnTo>
                    <a:lnTo>
                      <a:pt x="1237" y="4141"/>
                    </a:lnTo>
                    <a:lnTo>
                      <a:pt x="1229" y="4189"/>
                    </a:lnTo>
                    <a:lnTo>
                      <a:pt x="1222" y="4236"/>
                    </a:lnTo>
                    <a:lnTo>
                      <a:pt x="1215" y="4282"/>
                    </a:lnTo>
                    <a:lnTo>
                      <a:pt x="1209" y="4329"/>
                    </a:lnTo>
                    <a:lnTo>
                      <a:pt x="1205" y="4375"/>
                    </a:lnTo>
                    <a:lnTo>
                      <a:pt x="1200" y="4421"/>
                    </a:lnTo>
                    <a:lnTo>
                      <a:pt x="1198" y="4465"/>
                    </a:lnTo>
                    <a:lnTo>
                      <a:pt x="1196" y="4510"/>
                    </a:lnTo>
                    <a:lnTo>
                      <a:pt x="1195" y="4555"/>
                    </a:lnTo>
                    <a:lnTo>
                      <a:pt x="1195" y="4598"/>
                    </a:lnTo>
                    <a:lnTo>
                      <a:pt x="1195" y="4641"/>
                    </a:lnTo>
                    <a:lnTo>
                      <a:pt x="1196" y="4684"/>
                    </a:lnTo>
                    <a:lnTo>
                      <a:pt x="1198" y="4726"/>
                    </a:lnTo>
                    <a:lnTo>
                      <a:pt x="1200" y="4768"/>
                    </a:lnTo>
                    <a:lnTo>
                      <a:pt x="1205" y="4809"/>
                    </a:lnTo>
                    <a:lnTo>
                      <a:pt x="1208" y="4850"/>
                    </a:lnTo>
                    <a:lnTo>
                      <a:pt x="1214" y="4890"/>
                    </a:lnTo>
                    <a:lnTo>
                      <a:pt x="1219" y="4931"/>
                    </a:lnTo>
                    <a:lnTo>
                      <a:pt x="1225" y="4970"/>
                    </a:lnTo>
                    <a:lnTo>
                      <a:pt x="1232" y="5009"/>
                    </a:lnTo>
                    <a:lnTo>
                      <a:pt x="1239" y="5048"/>
                    </a:lnTo>
                    <a:lnTo>
                      <a:pt x="1247" y="5086"/>
                    </a:lnTo>
                    <a:lnTo>
                      <a:pt x="1265" y="5160"/>
                    </a:lnTo>
                    <a:lnTo>
                      <a:pt x="1284" y="5233"/>
                    </a:lnTo>
                    <a:lnTo>
                      <a:pt x="1306" y="5303"/>
                    </a:lnTo>
                    <a:lnTo>
                      <a:pt x="1329" y="5372"/>
                    </a:lnTo>
                    <a:lnTo>
                      <a:pt x="1354" y="5438"/>
                    </a:lnTo>
                    <a:lnTo>
                      <a:pt x="1380" y="5503"/>
                    </a:lnTo>
                    <a:lnTo>
                      <a:pt x="1408" y="5565"/>
                    </a:lnTo>
                    <a:lnTo>
                      <a:pt x="1437" y="5625"/>
                    </a:lnTo>
                    <a:lnTo>
                      <a:pt x="1466" y="5685"/>
                    </a:lnTo>
                    <a:lnTo>
                      <a:pt x="1496" y="5740"/>
                    </a:lnTo>
                    <a:lnTo>
                      <a:pt x="1446" y="5748"/>
                    </a:lnTo>
                    <a:lnTo>
                      <a:pt x="1397" y="5757"/>
                    </a:lnTo>
                    <a:lnTo>
                      <a:pt x="1348" y="5767"/>
                    </a:lnTo>
                    <a:lnTo>
                      <a:pt x="1300" y="5777"/>
                    </a:lnTo>
                    <a:lnTo>
                      <a:pt x="1253" y="5789"/>
                    </a:lnTo>
                    <a:lnTo>
                      <a:pt x="1207" y="5800"/>
                    </a:lnTo>
                    <a:lnTo>
                      <a:pt x="1162" y="5814"/>
                    </a:lnTo>
                    <a:lnTo>
                      <a:pt x="1119" y="5827"/>
                    </a:lnTo>
                    <a:lnTo>
                      <a:pt x="1077" y="5841"/>
                    </a:lnTo>
                    <a:lnTo>
                      <a:pt x="1035" y="5856"/>
                    </a:lnTo>
                    <a:lnTo>
                      <a:pt x="995" y="5872"/>
                    </a:lnTo>
                    <a:lnTo>
                      <a:pt x="956" y="5887"/>
                    </a:lnTo>
                    <a:lnTo>
                      <a:pt x="919" y="5904"/>
                    </a:lnTo>
                    <a:lnTo>
                      <a:pt x="882" y="5922"/>
                    </a:lnTo>
                    <a:lnTo>
                      <a:pt x="848" y="5940"/>
                    </a:lnTo>
                    <a:lnTo>
                      <a:pt x="814" y="5958"/>
                    </a:lnTo>
                    <a:lnTo>
                      <a:pt x="782" y="5977"/>
                    </a:lnTo>
                    <a:lnTo>
                      <a:pt x="752" y="5997"/>
                    </a:lnTo>
                    <a:lnTo>
                      <a:pt x="723" y="6017"/>
                    </a:lnTo>
                    <a:lnTo>
                      <a:pt x="695" y="6037"/>
                    </a:lnTo>
                    <a:lnTo>
                      <a:pt x="669" y="6058"/>
                    </a:lnTo>
                    <a:lnTo>
                      <a:pt x="645" y="6080"/>
                    </a:lnTo>
                    <a:lnTo>
                      <a:pt x="623" y="6102"/>
                    </a:lnTo>
                    <a:lnTo>
                      <a:pt x="601" y="6125"/>
                    </a:lnTo>
                    <a:lnTo>
                      <a:pt x="582" y="6147"/>
                    </a:lnTo>
                    <a:lnTo>
                      <a:pt x="565" y="6171"/>
                    </a:lnTo>
                    <a:lnTo>
                      <a:pt x="550" y="6194"/>
                    </a:lnTo>
                    <a:lnTo>
                      <a:pt x="536" y="6219"/>
                    </a:lnTo>
                    <a:lnTo>
                      <a:pt x="524" y="6243"/>
                    </a:lnTo>
                    <a:lnTo>
                      <a:pt x="514" y="6268"/>
                    </a:lnTo>
                    <a:lnTo>
                      <a:pt x="507" y="6292"/>
                    </a:lnTo>
                    <a:lnTo>
                      <a:pt x="501" y="6318"/>
                    </a:lnTo>
                    <a:lnTo>
                      <a:pt x="3395" y="6318"/>
                    </a:lnTo>
                    <a:lnTo>
                      <a:pt x="3389" y="6292"/>
                    </a:lnTo>
                    <a:lnTo>
                      <a:pt x="3381" y="6266"/>
                    </a:lnTo>
                    <a:lnTo>
                      <a:pt x="3370" y="6240"/>
                    </a:lnTo>
                    <a:lnTo>
                      <a:pt x="3358" y="6214"/>
                    </a:lnTo>
                    <a:lnTo>
                      <a:pt x="3343" y="6190"/>
                    </a:lnTo>
                    <a:lnTo>
                      <a:pt x="3327" y="6165"/>
                    </a:lnTo>
                    <a:lnTo>
                      <a:pt x="3309" y="6141"/>
                    </a:lnTo>
                    <a:lnTo>
                      <a:pt x="3287" y="6117"/>
                    </a:lnTo>
                    <a:lnTo>
                      <a:pt x="3265" y="6094"/>
                    </a:lnTo>
                    <a:lnTo>
                      <a:pt x="3242" y="6072"/>
                    </a:lnTo>
                    <a:lnTo>
                      <a:pt x="3216" y="6049"/>
                    </a:lnTo>
                    <a:lnTo>
                      <a:pt x="3188" y="6028"/>
                    </a:lnTo>
                    <a:lnTo>
                      <a:pt x="3158" y="6007"/>
                    </a:lnTo>
                    <a:lnTo>
                      <a:pt x="3128" y="5986"/>
                    </a:lnTo>
                    <a:lnTo>
                      <a:pt x="3094" y="5966"/>
                    </a:lnTo>
                    <a:lnTo>
                      <a:pt x="3061" y="5947"/>
                    </a:lnTo>
                    <a:lnTo>
                      <a:pt x="3024" y="5928"/>
                    </a:lnTo>
                    <a:lnTo>
                      <a:pt x="2987" y="5909"/>
                    </a:lnTo>
                    <a:lnTo>
                      <a:pt x="2948" y="5892"/>
                    </a:lnTo>
                    <a:lnTo>
                      <a:pt x="2908" y="5874"/>
                    </a:lnTo>
                    <a:lnTo>
                      <a:pt x="2867" y="5858"/>
                    </a:lnTo>
                    <a:lnTo>
                      <a:pt x="2825" y="5843"/>
                    </a:lnTo>
                    <a:lnTo>
                      <a:pt x="2780" y="5828"/>
                    </a:lnTo>
                    <a:lnTo>
                      <a:pt x="2735" y="5814"/>
                    </a:lnTo>
                    <a:lnTo>
                      <a:pt x="2688" y="5800"/>
                    </a:lnTo>
                    <a:lnTo>
                      <a:pt x="2640" y="5788"/>
                    </a:lnTo>
                    <a:lnTo>
                      <a:pt x="2593" y="5777"/>
                    </a:lnTo>
                    <a:lnTo>
                      <a:pt x="2542" y="5766"/>
                    </a:lnTo>
                    <a:lnTo>
                      <a:pt x="2492" y="5756"/>
                    </a:lnTo>
                    <a:lnTo>
                      <a:pt x="2440" y="5747"/>
                    </a:lnTo>
                    <a:lnTo>
                      <a:pt x="2387" y="5738"/>
                    </a:lnTo>
                    <a:lnTo>
                      <a:pt x="2334" y="573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32" name="组合 31"/>
            <p:cNvGrpSpPr/>
            <p:nvPr/>
          </p:nvGrpSpPr>
          <p:grpSpPr>
            <a:xfrm>
              <a:off x="9642" y="5867"/>
              <a:ext cx="1114" cy="1114"/>
              <a:chOff x="9642" y="5977"/>
              <a:chExt cx="1114" cy="1114"/>
            </a:xfrm>
          </p:grpSpPr>
          <p:sp>
            <p:nvSpPr>
              <p:cNvPr id="33" name="椭圆 32"/>
              <p:cNvSpPr/>
              <p:nvPr/>
            </p:nvSpPr>
            <p:spPr>
              <a:xfrm>
                <a:off x="9642" y="5977"/>
                <a:ext cx="1114" cy="111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 17"/>
              <p:cNvSpPr/>
              <p:nvPr/>
            </p:nvSpPr>
            <p:spPr bwMode="auto">
              <a:xfrm>
                <a:off x="9876" y="6211"/>
                <a:ext cx="646" cy="646"/>
              </a:xfrm>
              <a:custGeom>
                <a:avLst/>
                <a:gdLst/>
                <a:ahLst/>
                <a:cxnLst/>
                <a:rect l="0" t="0" r="r" b="b"/>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37" name="文本框 36"/>
            <p:cNvSpPr txBox="1"/>
            <p:nvPr/>
          </p:nvSpPr>
          <p:spPr>
            <a:xfrm>
              <a:off x="2181" y="2211"/>
              <a:ext cx="6645" cy="2845"/>
            </a:xfrm>
            <a:prstGeom prst="rect">
              <a:avLst/>
            </a:prstGeom>
            <a:noFill/>
          </p:spPr>
          <p:txBody>
            <a:bodyPr wrap="square" rtlCol="0">
              <a:spAutoFit/>
            </a:bodyPr>
            <a:lstStyle/>
            <a:p>
              <a:pPr algn="l">
                <a:lnSpc>
                  <a:spcPct val="130000"/>
                </a:lnSpc>
              </a:pPr>
              <a:r>
                <a:rPr lang="zh-CN" altLang="zh-CN" sz="2000">
                  <a:solidFill>
                    <a:srgbClr val="2E7E38"/>
                  </a:solidFill>
                  <a:latin typeface="字体管家棉花糖" panose="00020600040101010101" charset="-122"/>
                  <a:ea typeface="字体管家棉花糖" panose="00020600040101010101" charset="-122"/>
                </a:rPr>
                <a:t>添加标题</a:t>
              </a:r>
            </a:p>
            <a:p>
              <a:pPr algn="l">
                <a:lnSpc>
                  <a:spcPct val="130000"/>
                </a:lnSpc>
              </a:pPr>
              <a:r>
                <a:rPr lang="zh-CN" altLang="zh-CN" sz="1600">
                  <a:solidFill>
                    <a:schemeClr val="tx1"/>
                  </a:solidFill>
                  <a:latin typeface="字体管家棉花糖" panose="00020600040101010101" charset="-122"/>
                  <a:ea typeface="字体管家棉花糖" panose="00020600040101010101" charset="-122"/>
                </a:rPr>
                <a:t>添加文字添加文字添加文字添加文字</a:t>
              </a:r>
              <a:r>
                <a:rPr lang="zh-CN" altLang="zh-CN" sz="1600">
                  <a:solidFill>
                    <a:schemeClr val="tx1"/>
                  </a:solidFill>
                  <a:latin typeface="字体管家棉花糖" panose="00020600040101010101" charset="-122"/>
                  <a:ea typeface="字体管家棉花糖" panose="00020600040101010101" charset="-122"/>
                  <a:sym typeface="+mn-ea"/>
                </a:rPr>
                <a:t>添加文字添加文字字添加文字添加文字添加文字添加</a:t>
              </a:r>
            </a:p>
          </p:txBody>
        </p:sp>
        <p:sp>
          <p:nvSpPr>
            <p:cNvPr id="38" name="文本框 37"/>
            <p:cNvSpPr txBox="1"/>
            <p:nvPr/>
          </p:nvSpPr>
          <p:spPr>
            <a:xfrm>
              <a:off x="10774" y="6099"/>
              <a:ext cx="6645" cy="2845"/>
            </a:xfrm>
            <a:prstGeom prst="rect">
              <a:avLst/>
            </a:prstGeom>
            <a:noFill/>
          </p:spPr>
          <p:txBody>
            <a:bodyPr wrap="square" rtlCol="0">
              <a:spAutoFit/>
            </a:bodyPr>
            <a:lstStyle/>
            <a:p>
              <a:pPr algn="l">
                <a:lnSpc>
                  <a:spcPct val="130000"/>
                </a:lnSpc>
              </a:pPr>
              <a:r>
                <a:rPr lang="zh-CN" altLang="zh-CN" sz="2000">
                  <a:solidFill>
                    <a:srgbClr val="2E7E38"/>
                  </a:solidFill>
                  <a:latin typeface="字体管家棉花糖" panose="00020600040101010101" charset="-122"/>
                  <a:ea typeface="字体管家棉花糖" panose="00020600040101010101" charset="-122"/>
                </a:rPr>
                <a:t>添加标题</a:t>
              </a:r>
            </a:p>
            <a:p>
              <a:pPr algn="l">
                <a:lnSpc>
                  <a:spcPct val="130000"/>
                </a:lnSpc>
              </a:pPr>
              <a:r>
                <a:rPr lang="zh-CN" altLang="zh-CN" sz="1600">
                  <a:solidFill>
                    <a:schemeClr val="tx1"/>
                  </a:solidFill>
                  <a:latin typeface="字体管家棉花糖" panose="00020600040101010101" charset="-122"/>
                  <a:ea typeface="字体管家棉花糖" panose="00020600040101010101" charset="-122"/>
                </a:rPr>
                <a:t>添加文字添加文字添加文字添加文字</a:t>
              </a:r>
              <a:r>
                <a:rPr lang="zh-CN" altLang="zh-CN" sz="1600">
                  <a:solidFill>
                    <a:schemeClr val="tx1"/>
                  </a:solidFill>
                  <a:latin typeface="字体管家棉花糖" panose="00020600040101010101" charset="-122"/>
                  <a:ea typeface="字体管家棉花糖" panose="00020600040101010101" charset="-122"/>
                  <a:sym typeface="+mn-ea"/>
                </a:rPr>
                <a:t>添加文字添加文字字添加文字添加文字添加文字添加</a:t>
              </a:r>
            </a:p>
          </p:txBody>
        </p:sp>
        <p:sp>
          <p:nvSpPr>
            <p:cNvPr id="39" name="文本框 38"/>
            <p:cNvSpPr txBox="1"/>
            <p:nvPr/>
          </p:nvSpPr>
          <p:spPr>
            <a:xfrm>
              <a:off x="10758" y="2466"/>
              <a:ext cx="6645" cy="2845"/>
            </a:xfrm>
            <a:prstGeom prst="rect">
              <a:avLst/>
            </a:prstGeom>
            <a:noFill/>
          </p:spPr>
          <p:txBody>
            <a:bodyPr wrap="square" rtlCol="0">
              <a:spAutoFit/>
            </a:bodyPr>
            <a:lstStyle/>
            <a:p>
              <a:pPr algn="l">
                <a:lnSpc>
                  <a:spcPct val="130000"/>
                </a:lnSpc>
              </a:pPr>
              <a:r>
                <a:rPr lang="zh-CN" altLang="zh-CN" sz="2000">
                  <a:solidFill>
                    <a:schemeClr val="accent4">
                      <a:lumMod val="75000"/>
                    </a:schemeClr>
                  </a:solidFill>
                  <a:latin typeface="字体管家棉花糖" panose="00020600040101010101" charset="-122"/>
                  <a:ea typeface="字体管家棉花糖" panose="00020600040101010101" charset="-122"/>
                </a:rPr>
                <a:t>添加标题</a:t>
              </a:r>
            </a:p>
            <a:p>
              <a:pPr algn="l">
                <a:lnSpc>
                  <a:spcPct val="130000"/>
                </a:lnSpc>
              </a:pPr>
              <a:r>
                <a:rPr lang="zh-CN" altLang="zh-CN" sz="1600">
                  <a:solidFill>
                    <a:schemeClr val="tx1"/>
                  </a:solidFill>
                  <a:latin typeface="字体管家棉花糖" panose="00020600040101010101" charset="-122"/>
                  <a:ea typeface="字体管家棉花糖" panose="00020600040101010101" charset="-122"/>
                </a:rPr>
                <a:t>添加文字添加文字添加文字添加文字</a:t>
              </a:r>
              <a:r>
                <a:rPr lang="zh-CN" altLang="zh-CN" sz="1600">
                  <a:solidFill>
                    <a:schemeClr val="tx1"/>
                  </a:solidFill>
                  <a:latin typeface="字体管家棉花糖" panose="00020600040101010101" charset="-122"/>
                  <a:ea typeface="字体管家棉花糖" panose="00020600040101010101" charset="-122"/>
                  <a:sym typeface="+mn-ea"/>
                </a:rPr>
                <a:t>添加文字添加文字字添加文字添加文字添加文字添加</a:t>
              </a:r>
            </a:p>
          </p:txBody>
        </p:sp>
        <p:sp>
          <p:nvSpPr>
            <p:cNvPr id="40" name="文本框 39"/>
            <p:cNvSpPr txBox="1"/>
            <p:nvPr/>
          </p:nvSpPr>
          <p:spPr>
            <a:xfrm>
              <a:off x="2183" y="6099"/>
              <a:ext cx="6645" cy="2845"/>
            </a:xfrm>
            <a:prstGeom prst="rect">
              <a:avLst/>
            </a:prstGeom>
            <a:noFill/>
          </p:spPr>
          <p:txBody>
            <a:bodyPr wrap="square" rtlCol="0">
              <a:spAutoFit/>
            </a:bodyPr>
            <a:lstStyle/>
            <a:p>
              <a:pPr algn="l">
                <a:lnSpc>
                  <a:spcPct val="130000"/>
                </a:lnSpc>
              </a:pPr>
              <a:r>
                <a:rPr lang="zh-CN" altLang="zh-CN" sz="2000">
                  <a:solidFill>
                    <a:schemeClr val="accent4">
                      <a:lumMod val="75000"/>
                    </a:schemeClr>
                  </a:solidFill>
                  <a:latin typeface="字体管家棉花糖" panose="00020600040101010101" charset="-122"/>
                  <a:ea typeface="字体管家棉花糖" panose="00020600040101010101" charset="-122"/>
                </a:rPr>
                <a:t>添加标题</a:t>
              </a:r>
            </a:p>
            <a:p>
              <a:pPr algn="l">
                <a:lnSpc>
                  <a:spcPct val="130000"/>
                </a:lnSpc>
              </a:pPr>
              <a:r>
                <a:rPr lang="zh-CN" altLang="zh-CN" sz="1600">
                  <a:solidFill>
                    <a:schemeClr val="tx1"/>
                  </a:solidFill>
                  <a:latin typeface="字体管家棉花糖" panose="00020600040101010101" charset="-122"/>
                  <a:ea typeface="字体管家棉花糖" panose="00020600040101010101" charset="-122"/>
                </a:rPr>
                <a:t>添加文字添加文字添加文字添加文字</a:t>
              </a:r>
              <a:r>
                <a:rPr lang="zh-CN" altLang="zh-CN" sz="1600">
                  <a:solidFill>
                    <a:schemeClr val="tx1"/>
                  </a:solidFill>
                  <a:latin typeface="字体管家棉花糖" panose="00020600040101010101" charset="-122"/>
                  <a:ea typeface="字体管家棉花糖" panose="00020600040101010101" charset="-122"/>
                  <a:sym typeface="+mn-ea"/>
                </a:rPr>
                <a:t>添加文字添加文字字添加文字添加文字添加文字添加</a:t>
              </a:r>
            </a:p>
          </p:txBody>
        </p:sp>
      </p:grpSp>
      <p:pic>
        <p:nvPicPr>
          <p:cNvPr id="41" name="图片 40" descr="fc07ff6bdd215d099b9990fbd12ad744"/>
          <p:cNvPicPr>
            <a:picLocks noChangeAspect="1"/>
          </p:cNvPicPr>
          <p:nvPr/>
        </p:nvPicPr>
        <p:blipFill>
          <a:blip r:embed="rId6"/>
          <a:stretch>
            <a:fillRect/>
          </a:stretch>
        </p:blipFill>
        <p:spPr>
          <a:xfrm>
            <a:off x="10525760" y="3943350"/>
            <a:ext cx="1590040" cy="2889250"/>
          </a:xfrm>
          <a:prstGeom prst="rect">
            <a:avLst/>
          </a:prstGeom>
        </p:spPr>
      </p:pic>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4805" y="1998630"/>
            <a:ext cx="4771390" cy="4935920"/>
          </a:xfrm>
          <a:prstGeom prst="rect">
            <a:avLst/>
          </a:prstGeom>
        </p:spPr>
      </p:pic>
      <p:grpSp>
        <p:nvGrpSpPr>
          <p:cNvPr id="8" name="组合 7"/>
          <p:cNvGrpSpPr/>
          <p:nvPr/>
        </p:nvGrpSpPr>
        <p:grpSpPr>
          <a:xfrm>
            <a:off x="6195695" y="3932555"/>
            <a:ext cx="4992370" cy="1050290"/>
            <a:chOff x="9586" y="4618"/>
            <a:chExt cx="7862" cy="1654"/>
          </a:xfrm>
        </p:grpSpPr>
        <p:cxnSp>
          <p:nvCxnSpPr>
            <p:cNvPr id="7" name="直接连接符 6"/>
            <p:cNvCxnSpPr/>
            <p:nvPr/>
          </p:nvCxnSpPr>
          <p:spPr>
            <a:xfrm>
              <a:off x="9586" y="6272"/>
              <a:ext cx="7685" cy="0"/>
            </a:xfrm>
            <a:prstGeom prst="line">
              <a:avLst/>
            </a:prstGeom>
            <a:ln>
              <a:solidFill>
                <a:srgbClr val="2E7E38"/>
              </a:solidFill>
              <a:prstDash val="dashDot"/>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9828" y="4618"/>
              <a:ext cx="7620" cy="1553"/>
            </a:xfrm>
            <a:prstGeom prst="rect">
              <a:avLst/>
            </a:prstGeom>
            <a:noFill/>
          </p:spPr>
          <p:txBody>
            <a:bodyPr wrap="square" rtlCol="0">
              <a:spAutoFit/>
            </a:bodyPr>
            <a:lstStyle/>
            <a:p>
              <a:pPr algn="ctr"/>
              <a:r>
                <a:rPr lang="zh-CN" altLang="en-US" sz="3600">
                  <a:solidFill>
                    <a:srgbClr val="2E7E38"/>
                  </a:solidFill>
                  <a:latin typeface="字体管家棉花糖" panose="00020600040101010101" charset="-122"/>
                  <a:ea typeface="字体管家棉花糖" panose="00020600040101010101" charset="-122"/>
                </a:rPr>
                <a:t>点击此处添加标题</a:t>
              </a:r>
            </a:p>
            <a:p>
              <a:pPr algn="ctr"/>
              <a:r>
                <a:rPr lang="zh-CN" altLang="en-US" sz="2000" b="1" spc="300">
                  <a:solidFill>
                    <a:srgbClr val="2E7E38"/>
                  </a:solidFill>
                  <a:uFillTx/>
                  <a:ea typeface="字体管家天蝎座" panose="00020600040101010101" charset="-122"/>
                </a:rPr>
                <a:t>Click here to add title</a:t>
              </a:r>
            </a:p>
          </p:txBody>
        </p:sp>
      </p:grpSp>
      <p:grpSp>
        <p:nvGrpSpPr>
          <p:cNvPr id="12" name="组合 11"/>
          <p:cNvGrpSpPr/>
          <p:nvPr/>
        </p:nvGrpSpPr>
        <p:grpSpPr>
          <a:xfrm>
            <a:off x="7172325" y="708025"/>
            <a:ext cx="2858135" cy="2984500"/>
            <a:chOff x="11295" y="1307"/>
            <a:chExt cx="3874" cy="4046"/>
          </a:xfrm>
        </p:grpSpPr>
        <p:pic>
          <p:nvPicPr>
            <p:cNvPr id="9" name="图片 8" descr="f7d30ea4b628d33971365e72821aa1c5"/>
            <p:cNvPicPr>
              <a:picLocks noChangeAspect="1"/>
            </p:cNvPicPr>
            <p:nvPr/>
          </p:nvPicPr>
          <p:blipFill>
            <a:blip r:embed="rId5" cstate="screen">
              <a:extLst>
                <a:ext uri="{28A0092B-C50C-407E-A947-70E740481C1C}">
                  <a14:useLocalDpi xmlns:a14="http://schemas.microsoft.com/office/drawing/2010/main"/>
                </a:ext>
              </a:extLst>
            </a:blip>
            <a:srcRect l="16885" t="7870" r="18795" b="24954"/>
            <a:stretch>
              <a:fillRect/>
            </a:stretch>
          </p:blipFill>
          <p:spPr>
            <a:xfrm>
              <a:off x="11295" y="1307"/>
              <a:ext cx="3874" cy="4046"/>
            </a:xfrm>
            <a:prstGeom prst="rect">
              <a:avLst/>
            </a:prstGeom>
          </p:spPr>
        </p:pic>
        <p:sp>
          <p:nvSpPr>
            <p:cNvPr id="11" name="文本框 10"/>
            <p:cNvSpPr txBox="1"/>
            <p:nvPr/>
          </p:nvSpPr>
          <p:spPr>
            <a:xfrm rot="20760000">
              <a:off x="12314" y="2298"/>
              <a:ext cx="2229" cy="1777"/>
            </a:xfrm>
            <a:prstGeom prst="rect">
              <a:avLst/>
            </a:prstGeom>
            <a:noFill/>
          </p:spPr>
          <p:txBody>
            <a:bodyPr wrap="square" rtlCol="0">
              <a:spAutoFit/>
            </a:bodyPr>
            <a:lstStyle/>
            <a:p>
              <a:pPr algn="ctr"/>
              <a:r>
                <a:rPr lang="en-US" altLang="zh-CN" sz="8000">
                  <a:latin typeface="锐字工房洪荒之光中黑简1.0" panose="02010600030101010101" charset="-122"/>
                  <a:ea typeface="锐字工房洪荒之光中黑简1.0" panose="02010600030101010101" charset="-122"/>
                </a:rPr>
                <a:t>3</a:t>
              </a:r>
            </a:p>
          </p:txBody>
        </p:sp>
      </p:grpSp>
      <p:grpSp>
        <p:nvGrpSpPr>
          <p:cNvPr id="25" name="组合 24"/>
          <p:cNvGrpSpPr/>
          <p:nvPr/>
        </p:nvGrpSpPr>
        <p:grpSpPr>
          <a:xfrm>
            <a:off x="6485255" y="5142230"/>
            <a:ext cx="4590415" cy="966470"/>
            <a:chOff x="10213" y="7678"/>
            <a:chExt cx="7229" cy="1522"/>
          </a:xfrm>
        </p:grpSpPr>
        <p:grpSp>
          <p:nvGrpSpPr>
            <p:cNvPr id="15" name="组合 14"/>
            <p:cNvGrpSpPr/>
            <p:nvPr/>
          </p:nvGrpSpPr>
          <p:grpSpPr>
            <a:xfrm>
              <a:off x="10213" y="7739"/>
              <a:ext cx="3614" cy="661"/>
              <a:chOff x="10213" y="7634"/>
              <a:chExt cx="3614" cy="661"/>
            </a:xfrm>
          </p:grpSpPr>
          <p:sp>
            <p:nvSpPr>
              <p:cNvPr id="13" name="五角星 12"/>
              <p:cNvSpPr/>
              <p:nvPr/>
            </p:nvSpPr>
            <p:spPr>
              <a:xfrm>
                <a:off x="10213" y="7739"/>
                <a:ext cx="323" cy="323"/>
              </a:xfrm>
              <a:prstGeom prst="star5">
                <a:avLst/>
              </a:prstGeom>
              <a:solidFill>
                <a:srgbClr val="2E7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537" y="7634"/>
                <a:ext cx="3290" cy="661"/>
              </a:xfrm>
              <a:prstGeom prst="rect">
                <a:avLst/>
              </a:prstGeom>
              <a:noFill/>
            </p:spPr>
            <p:txBody>
              <a:bodyPr wrap="square" rtlCol="0">
                <a:spAutoFit/>
              </a:bodyPr>
              <a:lstStyle/>
              <a:p>
                <a:pPr algn="ctr"/>
                <a:r>
                  <a:rPr lang="zh-CN" altLang="en-US" sz="2000">
                    <a:solidFill>
                      <a:srgbClr val="2E7E38"/>
                    </a:solidFill>
                    <a:latin typeface="字体管家棉花糖" panose="00020600040101010101" charset="-122"/>
                    <a:ea typeface="字体管家棉花糖" panose="00020600040101010101" charset="-122"/>
                  </a:rPr>
                  <a:t>添加小标题</a:t>
                </a:r>
              </a:p>
            </p:txBody>
          </p:sp>
        </p:grpSp>
        <p:grpSp>
          <p:nvGrpSpPr>
            <p:cNvPr id="16" name="组合 15"/>
            <p:cNvGrpSpPr/>
            <p:nvPr/>
          </p:nvGrpSpPr>
          <p:grpSpPr>
            <a:xfrm>
              <a:off x="13828" y="7678"/>
              <a:ext cx="3614" cy="661"/>
              <a:chOff x="10213" y="7634"/>
              <a:chExt cx="3614" cy="661"/>
            </a:xfrm>
          </p:grpSpPr>
          <p:sp>
            <p:nvSpPr>
              <p:cNvPr id="17" name="五角星 16"/>
              <p:cNvSpPr/>
              <p:nvPr/>
            </p:nvSpPr>
            <p:spPr>
              <a:xfrm>
                <a:off x="10213" y="7739"/>
                <a:ext cx="323" cy="323"/>
              </a:xfrm>
              <a:prstGeom prst="star5">
                <a:avLst/>
              </a:prstGeom>
              <a:solidFill>
                <a:srgbClr val="2E7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0537" y="7634"/>
                <a:ext cx="3290" cy="661"/>
              </a:xfrm>
              <a:prstGeom prst="rect">
                <a:avLst/>
              </a:prstGeom>
              <a:noFill/>
            </p:spPr>
            <p:txBody>
              <a:bodyPr wrap="square" rtlCol="0">
                <a:spAutoFit/>
              </a:bodyPr>
              <a:lstStyle/>
              <a:p>
                <a:pPr algn="ctr"/>
                <a:r>
                  <a:rPr lang="zh-CN" altLang="en-US" sz="2000">
                    <a:solidFill>
                      <a:srgbClr val="2E7E38"/>
                    </a:solidFill>
                    <a:latin typeface="字体管家棉花糖" panose="00020600040101010101" charset="-122"/>
                    <a:ea typeface="字体管家棉花糖" panose="00020600040101010101" charset="-122"/>
                  </a:rPr>
                  <a:t>添加小标题</a:t>
                </a:r>
              </a:p>
            </p:txBody>
          </p:sp>
        </p:grpSp>
        <p:grpSp>
          <p:nvGrpSpPr>
            <p:cNvPr id="19" name="组合 18"/>
            <p:cNvGrpSpPr/>
            <p:nvPr/>
          </p:nvGrpSpPr>
          <p:grpSpPr>
            <a:xfrm>
              <a:off x="10213" y="8540"/>
              <a:ext cx="3614" cy="661"/>
              <a:chOff x="10213" y="7634"/>
              <a:chExt cx="3614" cy="661"/>
            </a:xfrm>
          </p:grpSpPr>
          <p:sp>
            <p:nvSpPr>
              <p:cNvPr id="20" name="五角星 19"/>
              <p:cNvSpPr/>
              <p:nvPr/>
            </p:nvSpPr>
            <p:spPr>
              <a:xfrm>
                <a:off x="10213" y="7739"/>
                <a:ext cx="323" cy="323"/>
              </a:xfrm>
              <a:prstGeom prst="star5">
                <a:avLst/>
              </a:prstGeom>
              <a:solidFill>
                <a:srgbClr val="2E7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10537" y="7634"/>
                <a:ext cx="3290" cy="661"/>
              </a:xfrm>
              <a:prstGeom prst="rect">
                <a:avLst/>
              </a:prstGeom>
              <a:noFill/>
            </p:spPr>
            <p:txBody>
              <a:bodyPr wrap="square" rtlCol="0">
                <a:spAutoFit/>
              </a:bodyPr>
              <a:lstStyle/>
              <a:p>
                <a:pPr algn="ctr"/>
                <a:r>
                  <a:rPr lang="zh-CN" altLang="en-US" sz="2000">
                    <a:solidFill>
                      <a:srgbClr val="2E7E38"/>
                    </a:solidFill>
                    <a:latin typeface="字体管家棉花糖" panose="00020600040101010101" charset="-122"/>
                    <a:ea typeface="字体管家棉花糖" panose="00020600040101010101" charset="-122"/>
                  </a:rPr>
                  <a:t>添加小标题</a:t>
                </a:r>
              </a:p>
            </p:txBody>
          </p:sp>
        </p:grpSp>
        <p:grpSp>
          <p:nvGrpSpPr>
            <p:cNvPr id="22" name="组合 21"/>
            <p:cNvGrpSpPr/>
            <p:nvPr/>
          </p:nvGrpSpPr>
          <p:grpSpPr>
            <a:xfrm>
              <a:off x="13828" y="8479"/>
              <a:ext cx="3614" cy="661"/>
              <a:chOff x="10213" y="7634"/>
              <a:chExt cx="3614" cy="661"/>
            </a:xfrm>
          </p:grpSpPr>
          <p:sp>
            <p:nvSpPr>
              <p:cNvPr id="23" name="五角星 22"/>
              <p:cNvSpPr/>
              <p:nvPr/>
            </p:nvSpPr>
            <p:spPr>
              <a:xfrm>
                <a:off x="10213" y="7739"/>
                <a:ext cx="323" cy="323"/>
              </a:xfrm>
              <a:prstGeom prst="star5">
                <a:avLst/>
              </a:prstGeom>
              <a:solidFill>
                <a:srgbClr val="2E7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10537" y="7634"/>
                <a:ext cx="3290" cy="661"/>
              </a:xfrm>
              <a:prstGeom prst="rect">
                <a:avLst/>
              </a:prstGeom>
              <a:noFill/>
            </p:spPr>
            <p:txBody>
              <a:bodyPr wrap="square" rtlCol="0">
                <a:spAutoFit/>
              </a:bodyPr>
              <a:lstStyle/>
              <a:p>
                <a:pPr algn="ctr"/>
                <a:r>
                  <a:rPr lang="zh-CN" altLang="en-US" sz="2000">
                    <a:solidFill>
                      <a:srgbClr val="2E7E38"/>
                    </a:solidFill>
                    <a:latin typeface="字体管家棉花糖" panose="00020600040101010101" charset="-122"/>
                    <a:ea typeface="字体管家棉花糖" panose="00020600040101010101" charset="-122"/>
                  </a:rPr>
                  <a:t>添加小标题</a:t>
                </a:r>
              </a:p>
            </p:txBody>
          </p:sp>
        </p:grpSp>
      </p:gr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12" name="组合 11"/>
          <p:cNvGrpSpPr/>
          <p:nvPr/>
        </p:nvGrpSpPr>
        <p:grpSpPr>
          <a:xfrm>
            <a:off x="354965" y="240030"/>
            <a:ext cx="965200" cy="1009015"/>
            <a:chOff x="11295" y="1307"/>
            <a:chExt cx="3874" cy="4046"/>
          </a:xfrm>
        </p:grpSpPr>
        <p:pic>
          <p:nvPicPr>
            <p:cNvPr id="9" name="图片 8" descr="f7d30ea4b628d33971365e72821aa1c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1" name="文本框 10"/>
            <p:cNvSpPr txBox="1"/>
            <p:nvPr/>
          </p:nvSpPr>
          <p:spPr>
            <a:xfrm rot="20760000">
              <a:off x="12314" y="2298"/>
              <a:ext cx="2229" cy="1833"/>
            </a:xfrm>
            <a:prstGeom prst="rect">
              <a:avLst/>
            </a:prstGeom>
            <a:noFill/>
          </p:spPr>
          <p:txBody>
            <a:bodyPr wrap="square" rtlCol="0">
              <a:spAutoFit/>
            </a:bodyPr>
            <a:lstStyle/>
            <a:p>
              <a:pPr algn="ctr"/>
              <a:r>
                <a:rPr lang="en-US" altLang="zh-CN" sz="2400">
                  <a:latin typeface="锐字工房洪荒之光中黑简1.0" panose="02010600030101010101" charset="-122"/>
                  <a:ea typeface="锐字工房洪荒之光中黑简1.0" panose="02010600030101010101" charset="-122"/>
                </a:rPr>
                <a:t>3</a:t>
              </a:r>
            </a:p>
          </p:txBody>
        </p:sp>
      </p:grpSp>
      <p:pic>
        <p:nvPicPr>
          <p:cNvPr id="30" name="图片 29" descr="8b0fccb2e21d61b25266c16d7d822443"/>
          <p:cNvPicPr>
            <a:picLocks noChangeAspect="1"/>
          </p:cNvPicPr>
          <p:nvPr/>
        </p:nvPicPr>
        <p:blipFill>
          <a:blip r:embed="rId5" cstate="screen">
            <a:extLst>
              <a:ext uri="{28A0092B-C50C-407E-A947-70E740481C1C}">
                <a14:useLocalDpi xmlns:a14="http://schemas.microsoft.com/office/drawing/2010/main"/>
              </a:ext>
            </a:extLst>
          </a:blip>
          <a:srcRect r="3242"/>
          <a:stretch>
            <a:fillRect/>
          </a:stretch>
        </p:blipFill>
        <p:spPr>
          <a:xfrm>
            <a:off x="9330690" y="240030"/>
            <a:ext cx="2880360" cy="1807210"/>
          </a:xfrm>
          <a:prstGeom prst="rect">
            <a:avLst/>
          </a:prstGeom>
        </p:spPr>
      </p:pic>
      <p:sp>
        <p:nvSpPr>
          <p:cNvPr id="10" name="文本框 9"/>
          <p:cNvSpPr txBox="1"/>
          <p:nvPr/>
        </p:nvSpPr>
        <p:spPr>
          <a:xfrm>
            <a:off x="1471295" y="454660"/>
            <a:ext cx="3148330" cy="794385"/>
          </a:xfrm>
          <a:prstGeom prst="rect">
            <a:avLst/>
          </a:prstGeom>
          <a:noFill/>
        </p:spPr>
        <p:txBody>
          <a:bodyPr wrap="square" rtlCol="0">
            <a:spAutoFit/>
          </a:bodyPr>
          <a:lstStyle/>
          <a:p>
            <a:pPr algn="l"/>
            <a:r>
              <a:rPr lang="zh-CN" altLang="en-US" sz="2800">
                <a:solidFill>
                  <a:srgbClr val="2E7E38"/>
                </a:solidFill>
                <a:latin typeface="字体管家棉花糖" panose="00020600040101010101" charset="-122"/>
                <a:ea typeface="字体管家棉花糖" panose="00020600040101010101" charset="-122"/>
              </a:rPr>
              <a:t>点击此处添加标题</a:t>
            </a:r>
          </a:p>
          <a:p>
            <a:pPr algn="l"/>
            <a:r>
              <a:rPr lang="zh-CN" altLang="en-US" sz="1600" b="1" spc="300">
                <a:solidFill>
                  <a:srgbClr val="2E7E38"/>
                </a:solidFill>
                <a:uFillTx/>
                <a:ea typeface="字体管家天蝎座" panose="00020600040101010101" charset="-122"/>
              </a:rPr>
              <a:t>Click here to add title</a:t>
            </a:r>
          </a:p>
        </p:txBody>
      </p:sp>
      <p:grpSp>
        <p:nvGrpSpPr>
          <p:cNvPr id="39" name="组合 38"/>
          <p:cNvGrpSpPr/>
          <p:nvPr/>
        </p:nvGrpSpPr>
        <p:grpSpPr>
          <a:xfrm>
            <a:off x="-5233670" y="2393315"/>
            <a:ext cx="14249400" cy="5463540"/>
            <a:chOff x="-10165" y="2644"/>
            <a:chExt cx="24528" cy="9404"/>
          </a:xfrm>
        </p:grpSpPr>
        <p:grpSp>
          <p:nvGrpSpPr>
            <p:cNvPr id="2" name="组合 1"/>
            <p:cNvGrpSpPr/>
            <p:nvPr/>
          </p:nvGrpSpPr>
          <p:grpSpPr>
            <a:xfrm>
              <a:off x="5685" y="2644"/>
              <a:ext cx="3270" cy="3406"/>
              <a:chOff x="4855" y="2328"/>
              <a:chExt cx="3270" cy="3406"/>
            </a:xfrm>
          </p:grpSpPr>
          <p:sp>
            <p:nvSpPr>
              <p:cNvPr id="3" name="正五边形 2"/>
              <p:cNvSpPr/>
              <p:nvPr/>
            </p:nvSpPr>
            <p:spPr>
              <a:xfrm rot="10800000">
                <a:off x="4855" y="2328"/>
                <a:ext cx="3270" cy="3407"/>
              </a:xfrm>
              <a:prstGeom prst="pentagon">
                <a:avLst/>
              </a:prstGeom>
              <a:solidFill>
                <a:srgbClr val="FFDE05"/>
              </a:solidFill>
              <a:ln>
                <a:noFill/>
              </a:ln>
              <a:effectLst>
                <a:outerShdw blurRad="76200" dir="18900000" sy="23000" kx="-1200000" algn="bl" rotWithShape="0">
                  <a:prstClr val="black">
                    <a:alpha val="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5751" y="2787"/>
                <a:ext cx="1775" cy="1951"/>
                <a:chOff x="7016751" y="4257675"/>
                <a:chExt cx="447675" cy="492125"/>
              </a:xfrm>
              <a:solidFill>
                <a:schemeClr val="bg1"/>
              </a:solidFill>
            </p:grpSpPr>
            <p:sp>
              <p:nvSpPr>
                <p:cNvPr id="20" name="Oval 116"/>
                <p:cNvSpPr>
                  <a:spLocks noChangeArrowheads="1"/>
                </p:cNvSpPr>
                <p:nvPr/>
              </p:nvSpPr>
              <p:spPr bwMode="auto">
                <a:xfrm>
                  <a:off x="7070726" y="4257675"/>
                  <a:ext cx="106363" cy="106363"/>
                </a:xfrm>
                <a:prstGeom prst="ellipse">
                  <a:avLst/>
                </a:pr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Oval 117"/>
                <p:cNvSpPr>
                  <a:spLocks noChangeArrowheads="1"/>
                </p:cNvSpPr>
                <p:nvPr/>
              </p:nvSpPr>
              <p:spPr bwMode="auto">
                <a:xfrm>
                  <a:off x="7245351" y="4257675"/>
                  <a:ext cx="104775" cy="106363"/>
                </a:xfrm>
                <a:prstGeom prst="ellipse">
                  <a:avLst/>
                </a:pr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18"/>
                <p:cNvSpPr/>
                <p:nvPr/>
              </p:nvSpPr>
              <p:spPr bwMode="auto">
                <a:xfrm>
                  <a:off x="7331076" y="4683125"/>
                  <a:ext cx="55563" cy="66675"/>
                </a:xfrm>
                <a:custGeom>
                  <a:avLst/>
                  <a:gdLst>
                    <a:gd name="T0" fmla="*/ 0 w 26"/>
                    <a:gd name="T1" fmla="*/ 0 h 31"/>
                    <a:gd name="T2" fmla="*/ 0 w 26"/>
                    <a:gd name="T3" fmla="*/ 18 h 31"/>
                    <a:gd name="T4" fmla="*/ 13 w 26"/>
                    <a:gd name="T5" fmla="*/ 31 h 31"/>
                    <a:gd name="T6" fmla="*/ 13 w 26"/>
                    <a:gd name="T7" fmla="*/ 31 h 31"/>
                    <a:gd name="T8" fmla="*/ 26 w 26"/>
                    <a:gd name="T9" fmla="*/ 18 h 31"/>
                    <a:gd name="T10" fmla="*/ 26 w 26"/>
                    <a:gd name="T11" fmla="*/ 0 h 31"/>
                    <a:gd name="T12" fmla="*/ 0 w 2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6" h="31">
                      <a:moveTo>
                        <a:pt x="0" y="0"/>
                      </a:moveTo>
                      <a:cubicBezTo>
                        <a:pt x="0" y="18"/>
                        <a:pt x="0" y="18"/>
                        <a:pt x="0" y="18"/>
                      </a:cubicBezTo>
                      <a:cubicBezTo>
                        <a:pt x="0" y="25"/>
                        <a:pt x="6" y="31"/>
                        <a:pt x="13" y="31"/>
                      </a:cubicBezTo>
                      <a:cubicBezTo>
                        <a:pt x="13" y="31"/>
                        <a:pt x="13" y="31"/>
                        <a:pt x="13" y="31"/>
                      </a:cubicBezTo>
                      <a:cubicBezTo>
                        <a:pt x="21" y="31"/>
                        <a:pt x="26" y="25"/>
                        <a:pt x="26" y="18"/>
                      </a:cubicBezTo>
                      <a:cubicBezTo>
                        <a:pt x="26" y="0"/>
                        <a:pt x="26" y="0"/>
                        <a:pt x="26"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19"/>
                <p:cNvSpPr>
                  <a:spLocks noEditPoints="1"/>
                </p:cNvSpPr>
                <p:nvPr/>
              </p:nvSpPr>
              <p:spPr bwMode="auto">
                <a:xfrm>
                  <a:off x="7016751" y="4360862"/>
                  <a:ext cx="447675" cy="388938"/>
                </a:xfrm>
                <a:custGeom>
                  <a:avLst/>
                  <a:gdLst>
                    <a:gd name="T0" fmla="*/ 191 w 209"/>
                    <a:gd name="T1" fmla="*/ 93 h 182"/>
                    <a:gd name="T2" fmla="*/ 182 w 209"/>
                    <a:gd name="T3" fmla="*/ 83 h 182"/>
                    <a:gd name="T4" fmla="*/ 182 w 209"/>
                    <a:gd name="T5" fmla="*/ 80 h 182"/>
                    <a:gd name="T6" fmla="*/ 166 w 209"/>
                    <a:gd name="T7" fmla="*/ 15 h 182"/>
                    <a:gd name="T8" fmla="*/ 148 w 209"/>
                    <a:gd name="T9" fmla="*/ 0 h 182"/>
                    <a:gd name="T10" fmla="*/ 148 w 209"/>
                    <a:gd name="T11" fmla="*/ 0 h 182"/>
                    <a:gd name="T12" fmla="*/ 142 w 209"/>
                    <a:gd name="T13" fmla="*/ 1 h 182"/>
                    <a:gd name="T14" fmla="*/ 137 w 209"/>
                    <a:gd name="T15" fmla="*/ 3 h 182"/>
                    <a:gd name="T16" fmla="*/ 124 w 209"/>
                    <a:gd name="T17" fmla="*/ 20 h 182"/>
                    <a:gd name="T18" fmla="*/ 124 w 209"/>
                    <a:gd name="T19" fmla="*/ 21 h 182"/>
                    <a:gd name="T20" fmla="*/ 117 w 209"/>
                    <a:gd name="T21" fmla="*/ 43 h 182"/>
                    <a:gd name="T22" fmla="*/ 90 w 209"/>
                    <a:gd name="T23" fmla="*/ 48 h 182"/>
                    <a:gd name="T24" fmla="*/ 82 w 209"/>
                    <a:gd name="T25" fmla="*/ 53 h 182"/>
                    <a:gd name="T26" fmla="*/ 65 w 209"/>
                    <a:gd name="T27" fmla="*/ 45 h 182"/>
                    <a:gd name="T28" fmla="*/ 58 w 209"/>
                    <a:gd name="T29" fmla="*/ 21 h 182"/>
                    <a:gd name="T30" fmla="*/ 58 w 209"/>
                    <a:gd name="T31" fmla="*/ 20 h 182"/>
                    <a:gd name="T32" fmla="*/ 44 w 209"/>
                    <a:gd name="T33" fmla="*/ 3 h 182"/>
                    <a:gd name="T34" fmla="*/ 39 w 209"/>
                    <a:gd name="T35" fmla="*/ 1 h 182"/>
                    <a:gd name="T36" fmla="*/ 34 w 209"/>
                    <a:gd name="T37" fmla="*/ 0 h 182"/>
                    <a:gd name="T38" fmla="*/ 34 w 209"/>
                    <a:gd name="T39" fmla="*/ 0 h 182"/>
                    <a:gd name="T40" fmla="*/ 13 w 209"/>
                    <a:gd name="T41" fmla="*/ 15 h 182"/>
                    <a:gd name="T42" fmla="*/ 1 w 209"/>
                    <a:gd name="T43" fmla="*/ 69 h 182"/>
                    <a:gd name="T44" fmla="*/ 8 w 209"/>
                    <a:gd name="T45" fmla="*/ 86 h 182"/>
                    <a:gd name="T46" fmla="*/ 8 w 209"/>
                    <a:gd name="T47" fmla="*/ 169 h 182"/>
                    <a:gd name="T48" fmla="*/ 21 w 209"/>
                    <a:gd name="T49" fmla="*/ 182 h 182"/>
                    <a:gd name="T50" fmla="*/ 34 w 209"/>
                    <a:gd name="T51" fmla="*/ 169 h 182"/>
                    <a:gd name="T52" fmla="*/ 34 w 209"/>
                    <a:gd name="T53" fmla="*/ 91 h 182"/>
                    <a:gd name="T54" fmla="*/ 46 w 209"/>
                    <a:gd name="T55" fmla="*/ 78 h 182"/>
                    <a:gd name="T56" fmla="*/ 50 w 209"/>
                    <a:gd name="T57" fmla="*/ 58 h 182"/>
                    <a:gd name="T58" fmla="*/ 89 w 209"/>
                    <a:gd name="T59" fmla="*/ 73 h 182"/>
                    <a:gd name="T60" fmla="*/ 90 w 209"/>
                    <a:gd name="T61" fmla="*/ 73 h 182"/>
                    <a:gd name="T62" fmla="*/ 99 w 209"/>
                    <a:gd name="T63" fmla="*/ 67 h 182"/>
                    <a:gd name="T64" fmla="*/ 131 w 209"/>
                    <a:gd name="T65" fmla="*/ 56 h 182"/>
                    <a:gd name="T66" fmla="*/ 136 w 209"/>
                    <a:gd name="T67" fmla="*/ 78 h 182"/>
                    <a:gd name="T68" fmla="*/ 145 w 209"/>
                    <a:gd name="T69" fmla="*/ 90 h 182"/>
                    <a:gd name="T70" fmla="*/ 151 w 209"/>
                    <a:gd name="T71" fmla="*/ 90 h 182"/>
                    <a:gd name="T72" fmla="*/ 159 w 209"/>
                    <a:gd name="T73" fmla="*/ 81 h 182"/>
                    <a:gd name="T74" fmla="*/ 147 w 209"/>
                    <a:gd name="T75" fmla="*/ 41 h 182"/>
                    <a:gd name="T76" fmla="*/ 150 w 209"/>
                    <a:gd name="T77" fmla="*/ 40 h 182"/>
                    <a:gd name="T78" fmla="*/ 163 w 209"/>
                    <a:gd name="T79" fmla="*/ 83 h 182"/>
                    <a:gd name="T80" fmla="*/ 154 w 209"/>
                    <a:gd name="T81" fmla="*/ 93 h 182"/>
                    <a:gd name="T82" fmla="*/ 135 w 209"/>
                    <a:gd name="T83" fmla="*/ 93 h 182"/>
                    <a:gd name="T84" fmla="*/ 135 w 209"/>
                    <a:gd name="T85" fmla="*/ 147 h 182"/>
                    <a:gd name="T86" fmla="*/ 209 w 209"/>
                    <a:gd name="T87" fmla="*/ 147 h 182"/>
                    <a:gd name="T88" fmla="*/ 209 w 209"/>
                    <a:gd name="T89" fmla="*/ 93 h 182"/>
                    <a:gd name="T90" fmla="*/ 191 w 209"/>
                    <a:gd name="T91" fmla="*/ 93 h 182"/>
                    <a:gd name="T92" fmla="*/ 160 w 209"/>
                    <a:gd name="T93" fmla="*/ 93 h 182"/>
                    <a:gd name="T94" fmla="*/ 165 w 209"/>
                    <a:gd name="T95" fmla="*/ 89 h 182"/>
                    <a:gd name="T96" fmla="*/ 172 w 209"/>
                    <a:gd name="T97" fmla="*/ 92 h 182"/>
                    <a:gd name="T98" fmla="*/ 174 w 209"/>
                    <a:gd name="T99" fmla="*/ 92 h 182"/>
                    <a:gd name="T100" fmla="*/ 179 w 209"/>
                    <a:gd name="T101" fmla="*/ 89 h 182"/>
                    <a:gd name="T102" fmla="*/ 184 w 209"/>
                    <a:gd name="T103" fmla="*/ 93 h 182"/>
                    <a:gd name="T104" fmla="*/ 160 w 209"/>
                    <a:gd name="T105" fmla="*/ 93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82">
                      <a:moveTo>
                        <a:pt x="191" y="93"/>
                      </a:moveTo>
                      <a:cubicBezTo>
                        <a:pt x="190" y="88"/>
                        <a:pt x="186" y="84"/>
                        <a:pt x="182" y="83"/>
                      </a:cubicBezTo>
                      <a:cubicBezTo>
                        <a:pt x="182" y="82"/>
                        <a:pt x="182" y="81"/>
                        <a:pt x="182" y="80"/>
                      </a:cubicBezTo>
                      <a:cubicBezTo>
                        <a:pt x="181" y="74"/>
                        <a:pt x="166" y="15"/>
                        <a:pt x="166" y="15"/>
                      </a:cubicBezTo>
                      <a:cubicBezTo>
                        <a:pt x="163" y="5"/>
                        <a:pt x="157" y="0"/>
                        <a:pt x="148" y="0"/>
                      </a:cubicBezTo>
                      <a:cubicBezTo>
                        <a:pt x="148" y="0"/>
                        <a:pt x="148" y="0"/>
                        <a:pt x="148" y="0"/>
                      </a:cubicBezTo>
                      <a:cubicBezTo>
                        <a:pt x="148" y="0"/>
                        <a:pt x="145" y="0"/>
                        <a:pt x="142" y="1"/>
                      </a:cubicBezTo>
                      <a:cubicBezTo>
                        <a:pt x="140" y="1"/>
                        <a:pt x="137" y="3"/>
                        <a:pt x="137" y="3"/>
                      </a:cubicBezTo>
                      <a:cubicBezTo>
                        <a:pt x="131" y="6"/>
                        <a:pt x="125" y="12"/>
                        <a:pt x="124" y="20"/>
                      </a:cubicBezTo>
                      <a:cubicBezTo>
                        <a:pt x="124" y="20"/>
                        <a:pt x="124" y="20"/>
                        <a:pt x="124" y="21"/>
                      </a:cubicBezTo>
                      <a:cubicBezTo>
                        <a:pt x="122" y="32"/>
                        <a:pt x="120" y="40"/>
                        <a:pt x="117" y="43"/>
                      </a:cubicBezTo>
                      <a:cubicBezTo>
                        <a:pt x="113" y="47"/>
                        <a:pt x="105" y="48"/>
                        <a:pt x="90" y="48"/>
                      </a:cubicBezTo>
                      <a:cubicBezTo>
                        <a:pt x="86" y="48"/>
                        <a:pt x="83" y="50"/>
                        <a:pt x="82" y="53"/>
                      </a:cubicBezTo>
                      <a:cubicBezTo>
                        <a:pt x="73" y="51"/>
                        <a:pt x="67" y="48"/>
                        <a:pt x="65" y="45"/>
                      </a:cubicBezTo>
                      <a:cubicBezTo>
                        <a:pt x="61" y="41"/>
                        <a:pt x="60" y="33"/>
                        <a:pt x="58" y="21"/>
                      </a:cubicBezTo>
                      <a:cubicBezTo>
                        <a:pt x="58" y="20"/>
                        <a:pt x="58" y="20"/>
                        <a:pt x="58" y="20"/>
                      </a:cubicBezTo>
                      <a:cubicBezTo>
                        <a:pt x="57" y="12"/>
                        <a:pt x="51" y="6"/>
                        <a:pt x="44" y="3"/>
                      </a:cubicBezTo>
                      <a:cubicBezTo>
                        <a:pt x="44" y="3"/>
                        <a:pt x="42" y="1"/>
                        <a:pt x="39" y="1"/>
                      </a:cubicBezTo>
                      <a:cubicBezTo>
                        <a:pt x="37" y="0"/>
                        <a:pt x="34" y="0"/>
                        <a:pt x="34" y="0"/>
                      </a:cubicBezTo>
                      <a:cubicBezTo>
                        <a:pt x="34" y="0"/>
                        <a:pt x="34" y="0"/>
                        <a:pt x="34" y="0"/>
                      </a:cubicBezTo>
                      <a:cubicBezTo>
                        <a:pt x="25" y="0"/>
                        <a:pt x="15" y="5"/>
                        <a:pt x="13" y="15"/>
                      </a:cubicBezTo>
                      <a:cubicBezTo>
                        <a:pt x="1" y="69"/>
                        <a:pt x="1" y="69"/>
                        <a:pt x="1" y="69"/>
                      </a:cubicBezTo>
                      <a:cubicBezTo>
                        <a:pt x="0" y="76"/>
                        <a:pt x="3" y="82"/>
                        <a:pt x="8" y="86"/>
                      </a:cubicBezTo>
                      <a:cubicBezTo>
                        <a:pt x="8" y="169"/>
                        <a:pt x="8" y="169"/>
                        <a:pt x="8" y="169"/>
                      </a:cubicBezTo>
                      <a:cubicBezTo>
                        <a:pt x="8" y="176"/>
                        <a:pt x="14" y="182"/>
                        <a:pt x="21" y="182"/>
                      </a:cubicBezTo>
                      <a:cubicBezTo>
                        <a:pt x="29" y="182"/>
                        <a:pt x="34" y="176"/>
                        <a:pt x="34" y="169"/>
                      </a:cubicBezTo>
                      <a:cubicBezTo>
                        <a:pt x="34" y="91"/>
                        <a:pt x="34" y="91"/>
                        <a:pt x="34" y="91"/>
                      </a:cubicBezTo>
                      <a:cubicBezTo>
                        <a:pt x="40" y="89"/>
                        <a:pt x="44" y="85"/>
                        <a:pt x="46" y="78"/>
                      </a:cubicBezTo>
                      <a:cubicBezTo>
                        <a:pt x="50" y="58"/>
                        <a:pt x="50" y="58"/>
                        <a:pt x="50" y="58"/>
                      </a:cubicBezTo>
                      <a:cubicBezTo>
                        <a:pt x="57" y="66"/>
                        <a:pt x="68" y="70"/>
                        <a:pt x="89" y="73"/>
                      </a:cubicBezTo>
                      <a:cubicBezTo>
                        <a:pt x="89" y="73"/>
                        <a:pt x="90" y="73"/>
                        <a:pt x="90" y="73"/>
                      </a:cubicBezTo>
                      <a:cubicBezTo>
                        <a:pt x="94" y="73"/>
                        <a:pt x="98" y="71"/>
                        <a:pt x="99" y="67"/>
                      </a:cubicBezTo>
                      <a:cubicBezTo>
                        <a:pt x="115" y="66"/>
                        <a:pt x="125" y="63"/>
                        <a:pt x="131" y="56"/>
                      </a:cubicBezTo>
                      <a:cubicBezTo>
                        <a:pt x="136" y="78"/>
                        <a:pt x="136" y="78"/>
                        <a:pt x="136" y="78"/>
                      </a:cubicBezTo>
                      <a:cubicBezTo>
                        <a:pt x="137" y="84"/>
                        <a:pt x="141" y="88"/>
                        <a:pt x="145" y="90"/>
                      </a:cubicBezTo>
                      <a:cubicBezTo>
                        <a:pt x="151" y="90"/>
                        <a:pt x="151" y="90"/>
                        <a:pt x="151" y="90"/>
                      </a:cubicBezTo>
                      <a:cubicBezTo>
                        <a:pt x="153" y="86"/>
                        <a:pt x="155" y="83"/>
                        <a:pt x="159" y="81"/>
                      </a:cubicBezTo>
                      <a:cubicBezTo>
                        <a:pt x="156" y="66"/>
                        <a:pt x="151" y="50"/>
                        <a:pt x="147" y="41"/>
                      </a:cubicBezTo>
                      <a:cubicBezTo>
                        <a:pt x="145" y="36"/>
                        <a:pt x="148" y="35"/>
                        <a:pt x="150" y="40"/>
                      </a:cubicBezTo>
                      <a:cubicBezTo>
                        <a:pt x="152" y="45"/>
                        <a:pt x="160" y="68"/>
                        <a:pt x="163" y="83"/>
                      </a:cubicBezTo>
                      <a:cubicBezTo>
                        <a:pt x="158" y="84"/>
                        <a:pt x="155" y="88"/>
                        <a:pt x="154" y="93"/>
                      </a:cubicBezTo>
                      <a:cubicBezTo>
                        <a:pt x="135" y="93"/>
                        <a:pt x="135" y="93"/>
                        <a:pt x="135" y="93"/>
                      </a:cubicBezTo>
                      <a:cubicBezTo>
                        <a:pt x="135" y="147"/>
                        <a:pt x="135" y="147"/>
                        <a:pt x="135" y="147"/>
                      </a:cubicBezTo>
                      <a:cubicBezTo>
                        <a:pt x="209" y="147"/>
                        <a:pt x="209" y="147"/>
                        <a:pt x="209" y="147"/>
                      </a:cubicBezTo>
                      <a:cubicBezTo>
                        <a:pt x="209" y="93"/>
                        <a:pt x="209" y="93"/>
                        <a:pt x="209" y="93"/>
                      </a:cubicBezTo>
                      <a:lnTo>
                        <a:pt x="191" y="93"/>
                      </a:lnTo>
                      <a:close/>
                      <a:moveTo>
                        <a:pt x="160" y="93"/>
                      </a:moveTo>
                      <a:cubicBezTo>
                        <a:pt x="161" y="91"/>
                        <a:pt x="163" y="89"/>
                        <a:pt x="165" y="89"/>
                      </a:cubicBezTo>
                      <a:cubicBezTo>
                        <a:pt x="167" y="91"/>
                        <a:pt x="170" y="92"/>
                        <a:pt x="172" y="92"/>
                      </a:cubicBezTo>
                      <a:cubicBezTo>
                        <a:pt x="173" y="92"/>
                        <a:pt x="174" y="92"/>
                        <a:pt x="174" y="92"/>
                      </a:cubicBezTo>
                      <a:cubicBezTo>
                        <a:pt x="176" y="91"/>
                        <a:pt x="178" y="90"/>
                        <a:pt x="179" y="89"/>
                      </a:cubicBezTo>
                      <a:cubicBezTo>
                        <a:pt x="182" y="89"/>
                        <a:pt x="183" y="91"/>
                        <a:pt x="184" y="93"/>
                      </a:cubicBezTo>
                      <a:lnTo>
                        <a:pt x="160" y="93"/>
                      </a:ln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p>
              </p:txBody>
            </p:sp>
          </p:grpSp>
        </p:grpSp>
        <p:sp>
          <p:nvSpPr>
            <p:cNvPr id="8" name="正五边形 7"/>
            <p:cNvSpPr/>
            <p:nvPr/>
          </p:nvSpPr>
          <p:spPr>
            <a:xfrm rot="10800000">
              <a:off x="3082" y="3825"/>
              <a:ext cx="3270" cy="3407"/>
            </a:xfrm>
            <a:prstGeom prst="pentagon">
              <a:avLst/>
            </a:prstGeom>
            <a:solidFill>
              <a:srgbClr val="00B050"/>
            </a:solidFill>
            <a:ln>
              <a:noFill/>
            </a:ln>
            <a:effectLst>
              <a:outerShdw blurRad="76200" dir="18900000" sy="23000" kx="-1200000" algn="b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弧形 3"/>
            <p:cNvSpPr/>
            <p:nvPr/>
          </p:nvSpPr>
          <p:spPr>
            <a:xfrm rot="19853466">
              <a:off x="-10165" y="8798"/>
              <a:ext cx="24528" cy="3250"/>
            </a:xfrm>
            <a:prstGeom prst="arc">
              <a:avLst>
                <a:gd name="adj1" fmla="val 16200000"/>
                <a:gd name="adj2" fmla="val 21118326"/>
              </a:avLst>
            </a:prstGeom>
            <a:ln w="9525">
              <a:solidFill>
                <a:srgbClr val="33996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77"/>
            <p:cNvSpPr>
              <a:spLocks noEditPoints="1"/>
            </p:cNvSpPr>
            <p:nvPr/>
          </p:nvSpPr>
          <p:spPr bwMode="auto">
            <a:xfrm>
              <a:off x="3750" y="4218"/>
              <a:ext cx="1935" cy="1870"/>
            </a:xfrm>
            <a:custGeom>
              <a:avLst/>
              <a:gdLst>
                <a:gd name="T0" fmla="*/ 169 w 268"/>
                <a:gd name="T1" fmla="*/ 102 h 258"/>
                <a:gd name="T2" fmla="*/ 176 w 268"/>
                <a:gd name="T3" fmla="*/ 30 h 258"/>
                <a:gd name="T4" fmla="*/ 170 w 268"/>
                <a:gd name="T5" fmla="*/ 33 h 258"/>
                <a:gd name="T6" fmla="*/ 143 w 268"/>
                <a:gd name="T7" fmla="*/ 111 h 258"/>
                <a:gd name="T8" fmla="*/ 162 w 268"/>
                <a:gd name="T9" fmla="*/ 125 h 258"/>
                <a:gd name="T10" fmla="*/ 209 w 268"/>
                <a:gd name="T11" fmla="*/ 144 h 258"/>
                <a:gd name="T12" fmla="*/ 208 w 268"/>
                <a:gd name="T13" fmla="*/ 137 h 258"/>
                <a:gd name="T14" fmla="*/ 150 w 268"/>
                <a:gd name="T15" fmla="*/ 111 h 258"/>
                <a:gd name="T16" fmla="*/ 165 w 268"/>
                <a:gd name="T17" fmla="*/ 111 h 258"/>
                <a:gd name="T18" fmla="*/ 150 w 268"/>
                <a:gd name="T19" fmla="*/ 111 h 258"/>
                <a:gd name="T20" fmla="*/ 191 w 268"/>
                <a:gd name="T21" fmla="*/ 216 h 258"/>
                <a:gd name="T22" fmla="*/ 253 w 268"/>
                <a:gd name="T23" fmla="*/ 111 h 258"/>
                <a:gd name="T24" fmla="*/ 61 w 268"/>
                <a:gd name="T25" fmla="*/ 111 h 258"/>
                <a:gd name="T26" fmla="*/ 47 w 268"/>
                <a:gd name="T27" fmla="*/ 126 h 258"/>
                <a:gd name="T28" fmla="*/ 157 w 268"/>
                <a:gd name="T29" fmla="*/ 0 h 258"/>
                <a:gd name="T30" fmla="*/ 177 w 268"/>
                <a:gd name="T31" fmla="*/ 190 h 258"/>
                <a:gd name="T32" fmla="*/ 134 w 268"/>
                <a:gd name="T33" fmla="*/ 152 h 258"/>
                <a:gd name="T34" fmla="*/ 117 w 268"/>
                <a:gd name="T35" fmla="*/ 146 h 258"/>
                <a:gd name="T36" fmla="*/ 9 w 268"/>
                <a:gd name="T37" fmla="*/ 137 h 258"/>
                <a:gd name="T38" fmla="*/ 0 w 268"/>
                <a:gd name="T39" fmla="*/ 204 h 258"/>
                <a:gd name="T40" fmla="*/ 180 w 268"/>
                <a:gd name="T41" fmla="*/ 198 h 258"/>
                <a:gd name="T42" fmla="*/ 162 w 268"/>
                <a:gd name="T43" fmla="*/ 191 h 258"/>
                <a:gd name="T44" fmla="*/ 127 w 268"/>
                <a:gd name="T45" fmla="*/ 189 h 258"/>
                <a:gd name="T46" fmla="*/ 129 w 268"/>
                <a:gd name="T47" fmla="*/ 162 h 258"/>
                <a:gd name="T48" fmla="*/ 136 w 268"/>
                <a:gd name="T49" fmla="*/ 163 h 258"/>
                <a:gd name="T50" fmla="*/ 162 w 268"/>
                <a:gd name="T51" fmla="*/ 191 h 258"/>
                <a:gd name="T52" fmla="*/ 180 w 268"/>
                <a:gd name="T53" fmla="*/ 228 h 258"/>
                <a:gd name="T54" fmla="*/ 162 w 268"/>
                <a:gd name="T55" fmla="*/ 237 h 258"/>
                <a:gd name="T56" fmla="*/ 115 w 268"/>
                <a:gd name="T57" fmla="*/ 237 h 258"/>
                <a:gd name="T58" fmla="*/ 44 w 268"/>
                <a:gd name="T59" fmla="*/ 216 h 258"/>
                <a:gd name="T60" fmla="*/ 9 w 268"/>
                <a:gd name="T61" fmla="*/ 237 h 258"/>
                <a:gd name="T62" fmla="*/ 0 w 268"/>
                <a:gd name="T63" fmla="*/ 209 h 258"/>
                <a:gd name="T64" fmla="*/ 138 w 268"/>
                <a:gd name="T65" fmla="*/ 222 h 258"/>
                <a:gd name="T66" fmla="*/ 138 w 268"/>
                <a:gd name="T67" fmla="*/ 258 h 258"/>
                <a:gd name="T68" fmla="*/ 138 w 268"/>
                <a:gd name="T69" fmla="*/ 222 h 258"/>
                <a:gd name="T70" fmla="*/ 129 w 268"/>
                <a:gd name="T71" fmla="*/ 240 h 258"/>
                <a:gd name="T72" fmla="*/ 147 w 268"/>
                <a:gd name="T73" fmla="*/ 240 h 258"/>
                <a:gd name="T74" fmla="*/ 44 w 268"/>
                <a:gd name="T75" fmla="*/ 222 h 258"/>
                <a:gd name="T76" fmla="*/ 44 w 268"/>
                <a:gd name="T77" fmla="*/ 258 h 258"/>
                <a:gd name="T78" fmla="*/ 44 w 268"/>
                <a:gd name="T79" fmla="*/ 222 h 258"/>
                <a:gd name="T80" fmla="*/ 35 w 268"/>
                <a:gd name="T81" fmla="*/ 240 h 258"/>
                <a:gd name="T82" fmla="*/ 53 w 268"/>
                <a:gd name="T83" fmla="*/ 24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8" h="258">
                  <a:moveTo>
                    <a:pt x="172" y="109"/>
                  </a:moveTo>
                  <a:cubicBezTo>
                    <a:pt x="171" y="106"/>
                    <a:pt x="170" y="104"/>
                    <a:pt x="169" y="102"/>
                  </a:cubicBezTo>
                  <a:cubicBezTo>
                    <a:pt x="180" y="35"/>
                    <a:pt x="180" y="35"/>
                    <a:pt x="180" y="35"/>
                  </a:cubicBezTo>
                  <a:cubicBezTo>
                    <a:pt x="180" y="33"/>
                    <a:pt x="178" y="30"/>
                    <a:pt x="176" y="30"/>
                  </a:cubicBezTo>
                  <a:cubicBezTo>
                    <a:pt x="176" y="30"/>
                    <a:pt x="176" y="30"/>
                    <a:pt x="176" y="30"/>
                  </a:cubicBezTo>
                  <a:cubicBezTo>
                    <a:pt x="173" y="29"/>
                    <a:pt x="171" y="30"/>
                    <a:pt x="170" y="33"/>
                  </a:cubicBezTo>
                  <a:cubicBezTo>
                    <a:pt x="151" y="97"/>
                    <a:pt x="151" y="97"/>
                    <a:pt x="151" y="97"/>
                  </a:cubicBezTo>
                  <a:cubicBezTo>
                    <a:pt x="146" y="100"/>
                    <a:pt x="143" y="105"/>
                    <a:pt x="143" y="111"/>
                  </a:cubicBezTo>
                  <a:cubicBezTo>
                    <a:pt x="143" y="119"/>
                    <a:pt x="149" y="125"/>
                    <a:pt x="157" y="125"/>
                  </a:cubicBezTo>
                  <a:cubicBezTo>
                    <a:pt x="159" y="125"/>
                    <a:pt x="160" y="125"/>
                    <a:pt x="162" y="125"/>
                  </a:cubicBezTo>
                  <a:cubicBezTo>
                    <a:pt x="202" y="146"/>
                    <a:pt x="202" y="146"/>
                    <a:pt x="202" y="146"/>
                  </a:cubicBezTo>
                  <a:cubicBezTo>
                    <a:pt x="205" y="147"/>
                    <a:pt x="207" y="146"/>
                    <a:pt x="209" y="144"/>
                  </a:cubicBezTo>
                  <a:cubicBezTo>
                    <a:pt x="209" y="144"/>
                    <a:pt x="209" y="144"/>
                    <a:pt x="209" y="144"/>
                  </a:cubicBezTo>
                  <a:cubicBezTo>
                    <a:pt x="210" y="142"/>
                    <a:pt x="210" y="139"/>
                    <a:pt x="208" y="137"/>
                  </a:cubicBezTo>
                  <a:cubicBezTo>
                    <a:pt x="172" y="109"/>
                    <a:pt x="172" y="109"/>
                    <a:pt x="172" y="109"/>
                  </a:cubicBezTo>
                  <a:moveTo>
                    <a:pt x="150" y="111"/>
                  </a:moveTo>
                  <a:cubicBezTo>
                    <a:pt x="150" y="107"/>
                    <a:pt x="153" y="103"/>
                    <a:pt x="157" y="103"/>
                  </a:cubicBezTo>
                  <a:cubicBezTo>
                    <a:pt x="161" y="103"/>
                    <a:pt x="165" y="107"/>
                    <a:pt x="165" y="111"/>
                  </a:cubicBezTo>
                  <a:cubicBezTo>
                    <a:pt x="165" y="115"/>
                    <a:pt x="161" y="118"/>
                    <a:pt x="157" y="118"/>
                  </a:cubicBezTo>
                  <a:cubicBezTo>
                    <a:pt x="153" y="118"/>
                    <a:pt x="150" y="115"/>
                    <a:pt x="150" y="111"/>
                  </a:cubicBezTo>
                  <a:moveTo>
                    <a:pt x="268" y="111"/>
                  </a:moveTo>
                  <a:cubicBezTo>
                    <a:pt x="268" y="160"/>
                    <a:pt x="236" y="202"/>
                    <a:pt x="191" y="216"/>
                  </a:cubicBezTo>
                  <a:cubicBezTo>
                    <a:pt x="191" y="200"/>
                    <a:pt x="191" y="200"/>
                    <a:pt x="191" y="200"/>
                  </a:cubicBezTo>
                  <a:cubicBezTo>
                    <a:pt x="227" y="187"/>
                    <a:pt x="253" y="151"/>
                    <a:pt x="253" y="111"/>
                  </a:cubicBezTo>
                  <a:cubicBezTo>
                    <a:pt x="253" y="58"/>
                    <a:pt x="210" y="15"/>
                    <a:pt x="157" y="15"/>
                  </a:cubicBezTo>
                  <a:cubicBezTo>
                    <a:pt x="104" y="15"/>
                    <a:pt x="61" y="58"/>
                    <a:pt x="61" y="111"/>
                  </a:cubicBezTo>
                  <a:cubicBezTo>
                    <a:pt x="61" y="116"/>
                    <a:pt x="62" y="121"/>
                    <a:pt x="63" y="126"/>
                  </a:cubicBezTo>
                  <a:cubicBezTo>
                    <a:pt x="47" y="126"/>
                    <a:pt x="47" y="126"/>
                    <a:pt x="47" y="126"/>
                  </a:cubicBezTo>
                  <a:cubicBezTo>
                    <a:pt x="47" y="121"/>
                    <a:pt x="46" y="116"/>
                    <a:pt x="46" y="111"/>
                  </a:cubicBezTo>
                  <a:cubicBezTo>
                    <a:pt x="46" y="49"/>
                    <a:pt x="96" y="0"/>
                    <a:pt x="157" y="0"/>
                  </a:cubicBezTo>
                  <a:cubicBezTo>
                    <a:pt x="218" y="0"/>
                    <a:pt x="268" y="49"/>
                    <a:pt x="268" y="111"/>
                  </a:cubicBezTo>
                  <a:moveTo>
                    <a:pt x="177" y="190"/>
                  </a:moveTo>
                  <a:cubicBezTo>
                    <a:pt x="142" y="156"/>
                    <a:pt x="142" y="156"/>
                    <a:pt x="142" y="156"/>
                  </a:cubicBezTo>
                  <a:cubicBezTo>
                    <a:pt x="140" y="154"/>
                    <a:pt x="137" y="152"/>
                    <a:pt x="134" y="152"/>
                  </a:cubicBezTo>
                  <a:cubicBezTo>
                    <a:pt x="117" y="152"/>
                    <a:pt x="117" y="152"/>
                    <a:pt x="117" y="152"/>
                  </a:cubicBezTo>
                  <a:cubicBezTo>
                    <a:pt x="117" y="146"/>
                    <a:pt x="117" y="146"/>
                    <a:pt x="117" y="146"/>
                  </a:cubicBezTo>
                  <a:cubicBezTo>
                    <a:pt x="117" y="141"/>
                    <a:pt x="113" y="137"/>
                    <a:pt x="108" y="137"/>
                  </a:cubicBezTo>
                  <a:cubicBezTo>
                    <a:pt x="9" y="137"/>
                    <a:pt x="9" y="137"/>
                    <a:pt x="9" y="137"/>
                  </a:cubicBezTo>
                  <a:cubicBezTo>
                    <a:pt x="4" y="137"/>
                    <a:pt x="0" y="141"/>
                    <a:pt x="0" y="146"/>
                  </a:cubicBezTo>
                  <a:cubicBezTo>
                    <a:pt x="0" y="204"/>
                    <a:pt x="0" y="204"/>
                    <a:pt x="0" y="204"/>
                  </a:cubicBezTo>
                  <a:cubicBezTo>
                    <a:pt x="180" y="204"/>
                    <a:pt x="180" y="204"/>
                    <a:pt x="180" y="204"/>
                  </a:cubicBezTo>
                  <a:cubicBezTo>
                    <a:pt x="180" y="198"/>
                    <a:pt x="180" y="198"/>
                    <a:pt x="180" y="198"/>
                  </a:cubicBezTo>
                  <a:cubicBezTo>
                    <a:pt x="180" y="195"/>
                    <a:pt x="179" y="192"/>
                    <a:pt x="177" y="190"/>
                  </a:cubicBezTo>
                  <a:moveTo>
                    <a:pt x="162" y="191"/>
                  </a:moveTo>
                  <a:cubicBezTo>
                    <a:pt x="129" y="191"/>
                    <a:pt x="129" y="191"/>
                    <a:pt x="129" y="191"/>
                  </a:cubicBezTo>
                  <a:cubicBezTo>
                    <a:pt x="128" y="191"/>
                    <a:pt x="127" y="190"/>
                    <a:pt x="127" y="189"/>
                  </a:cubicBezTo>
                  <a:cubicBezTo>
                    <a:pt x="127" y="164"/>
                    <a:pt x="127" y="164"/>
                    <a:pt x="127" y="164"/>
                  </a:cubicBezTo>
                  <a:cubicBezTo>
                    <a:pt x="127" y="163"/>
                    <a:pt x="128" y="162"/>
                    <a:pt x="129" y="162"/>
                  </a:cubicBezTo>
                  <a:cubicBezTo>
                    <a:pt x="135" y="162"/>
                    <a:pt x="135" y="162"/>
                    <a:pt x="135" y="162"/>
                  </a:cubicBezTo>
                  <a:cubicBezTo>
                    <a:pt x="136" y="163"/>
                    <a:pt x="136" y="163"/>
                    <a:pt x="136" y="163"/>
                  </a:cubicBezTo>
                  <a:cubicBezTo>
                    <a:pt x="163" y="188"/>
                    <a:pt x="163" y="188"/>
                    <a:pt x="163" y="188"/>
                  </a:cubicBezTo>
                  <a:cubicBezTo>
                    <a:pt x="164" y="189"/>
                    <a:pt x="163" y="191"/>
                    <a:pt x="162" y="191"/>
                  </a:cubicBezTo>
                  <a:moveTo>
                    <a:pt x="180" y="209"/>
                  </a:moveTo>
                  <a:cubicBezTo>
                    <a:pt x="180" y="228"/>
                    <a:pt x="180" y="228"/>
                    <a:pt x="180" y="228"/>
                  </a:cubicBezTo>
                  <a:cubicBezTo>
                    <a:pt x="180" y="233"/>
                    <a:pt x="176" y="237"/>
                    <a:pt x="171" y="237"/>
                  </a:cubicBezTo>
                  <a:cubicBezTo>
                    <a:pt x="162" y="237"/>
                    <a:pt x="162" y="237"/>
                    <a:pt x="162" y="237"/>
                  </a:cubicBezTo>
                  <a:cubicBezTo>
                    <a:pt x="160" y="225"/>
                    <a:pt x="150" y="216"/>
                    <a:pt x="138" y="216"/>
                  </a:cubicBezTo>
                  <a:cubicBezTo>
                    <a:pt x="126" y="216"/>
                    <a:pt x="117" y="225"/>
                    <a:pt x="115" y="237"/>
                  </a:cubicBezTo>
                  <a:cubicBezTo>
                    <a:pt x="68" y="237"/>
                    <a:pt x="68" y="237"/>
                    <a:pt x="68" y="237"/>
                  </a:cubicBezTo>
                  <a:cubicBezTo>
                    <a:pt x="66" y="225"/>
                    <a:pt x="56" y="216"/>
                    <a:pt x="44" y="216"/>
                  </a:cubicBezTo>
                  <a:cubicBezTo>
                    <a:pt x="32" y="216"/>
                    <a:pt x="22" y="225"/>
                    <a:pt x="21" y="237"/>
                  </a:cubicBezTo>
                  <a:cubicBezTo>
                    <a:pt x="9" y="237"/>
                    <a:pt x="9" y="237"/>
                    <a:pt x="9" y="237"/>
                  </a:cubicBezTo>
                  <a:cubicBezTo>
                    <a:pt x="4" y="237"/>
                    <a:pt x="0" y="233"/>
                    <a:pt x="0" y="228"/>
                  </a:cubicBezTo>
                  <a:cubicBezTo>
                    <a:pt x="0" y="209"/>
                    <a:pt x="0" y="209"/>
                    <a:pt x="0" y="209"/>
                  </a:cubicBezTo>
                  <a:cubicBezTo>
                    <a:pt x="180" y="209"/>
                    <a:pt x="180" y="209"/>
                    <a:pt x="180" y="209"/>
                  </a:cubicBezTo>
                  <a:moveTo>
                    <a:pt x="138" y="222"/>
                  </a:moveTo>
                  <a:cubicBezTo>
                    <a:pt x="129" y="222"/>
                    <a:pt x="120" y="230"/>
                    <a:pt x="120" y="240"/>
                  </a:cubicBezTo>
                  <a:cubicBezTo>
                    <a:pt x="120" y="250"/>
                    <a:pt x="129" y="258"/>
                    <a:pt x="138" y="258"/>
                  </a:cubicBezTo>
                  <a:cubicBezTo>
                    <a:pt x="148" y="258"/>
                    <a:pt x="156" y="250"/>
                    <a:pt x="156" y="240"/>
                  </a:cubicBezTo>
                  <a:cubicBezTo>
                    <a:pt x="156" y="230"/>
                    <a:pt x="148" y="222"/>
                    <a:pt x="138" y="222"/>
                  </a:cubicBezTo>
                  <a:moveTo>
                    <a:pt x="138" y="249"/>
                  </a:moveTo>
                  <a:cubicBezTo>
                    <a:pt x="133" y="249"/>
                    <a:pt x="129" y="245"/>
                    <a:pt x="129" y="240"/>
                  </a:cubicBezTo>
                  <a:cubicBezTo>
                    <a:pt x="129" y="235"/>
                    <a:pt x="133" y="231"/>
                    <a:pt x="138" y="231"/>
                  </a:cubicBezTo>
                  <a:cubicBezTo>
                    <a:pt x="143" y="231"/>
                    <a:pt x="147" y="235"/>
                    <a:pt x="147" y="240"/>
                  </a:cubicBezTo>
                  <a:cubicBezTo>
                    <a:pt x="147" y="245"/>
                    <a:pt x="143" y="249"/>
                    <a:pt x="138" y="249"/>
                  </a:cubicBezTo>
                  <a:moveTo>
                    <a:pt x="44" y="222"/>
                  </a:moveTo>
                  <a:cubicBezTo>
                    <a:pt x="34" y="222"/>
                    <a:pt x="26" y="230"/>
                    <a:pt x="26" y="240"/>
                  </a:cubicBezTo>
                  <a:cubicBezTo>
                    <a:pt x="26" y="250"/>
                    <a:pt x="34" y="258"/>
                    <a:pt x="44" y="258"/>
                  </a:cubicBezTo>
                  <a:cubicBezTo>
                    <a:pt x="54" y="258"/>
                    <a:pt x="62" y="250"/>
                    <a:pt x="62" y="240"/>
                  </a:cubicBezTo>
                  <a:cubicBezTo>
                    <a:pt x="62" y="230"/>
                    <a:pt x="54" y="222"/>
                    <a:pt x="44" y="222"/>
                  </a:cubicBezTo>
                  <a:moveTo>
                    <a:pt x="44" y="249"/>
                  </a:moveTo>
                  <a:cubicBezTo>
                    <a:pt x="39" y="249"/>
                    <a:pt x="35" y="245"/>
                    <a:pt x="35" y="240"/>
                  </a:cubicBezTo>
                  <a:cubicBezTo>
                    <a:pt x="35" y="235"/>
                    <a:pt x="39" y="231"/>
                    <a:pt x="44" y="231"/>
                  </a:cubicBezTo>
                  <a:cubicBezTo>
                    <a:pt x="49" y="231"/>
                    <a:pt x="53" y="235"/>
                    <a:pt x="53" y="240"/>
                  </a:cubicBezTo>
                  <a:cubicBezTo>
                    <a:pt x="53" y="245"/>
                    <a:pt x="49" y="249"/>
                    <a:pt x="44" y="249"/>
                  </a:cubicBezTo>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7" name="组合 6"/>
            <p:cNvGrpSpPr/>
            <p:nvPr/>
          </p:nvGrpSpPr>
          <p:grpSpPr>
            <a:xfrm>
              <a:off x="480" y="5090"/>
              <a:ext cx="3270" cy="3406"/>
              <a:chOff x="1584" y="3927"/>
              <a:chExt cx="3270" cy="3406"/>
            </a:xfrm>
          </p:grpSpPr>
          <p:sp>
            <p:nvSpPr>
              <p:cNvPr id="5" name="正五边形 4"/>
              <p:cNvSpPr/>
              <p:nvPr/>
            </p:nvSpPr>
            <p:spPr>
              <a:xfrm rot="10800000">
                <a:off x="1584" y="3927"/>
                <a:ext cx="3270" cy="3407"/>
              </a:xfrm>
              <a:prstGeom prst="pentagon">
                <a:avLst/>
              </a:prstGeom>
              <a:solidFill>
                <a:srgbClr val="FFDE05"/>
              </a:solidFill>
              <a:ln>
                <a:noFill/>
              </a:ln>
              <a:effectLst>
                <a:outerShdw blurRad="76200" dir="18900000" sy="23000" kx="-1200000" algn="b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2340" y="4434"/>
                <a:ext cx="1895" cy="1907"/>
                <a:chOff x="4554538" y="4102100"/>
                <a:chExt cx="495300" cy="498475"/>
              </a:xfrm>
            </p:grpSpPr>
            <p:sp>
              <p:nvSpPr>
                <p:cNvPr id="15" name="Freeform 90"/>
                <p:cNvSpPr/>
                <p:nvPr/>
              </p:nvSpPr>
              <p:spPr bwMode="auto">
                <a:xfrm>
                  <a:off x="4554538" y="4154487"/>
                  <a:ext cx="446088" cy="446088"/>
                </a:xfrm>
                <a:custGeom>
                  <a:avLst/>
                  <a:gdLst>
                    <a:gd name="T0" fmla="*/ 104 w 208"/>
                    <a:gd name="T1" fmla="*/ 208 h 208"/>
                    <a:gd name="T2" fmla="*/ 208 w 208"/>
                    <a:gd name="T3" fmla="*/ 104 h 208"/>
                    <a:gd name="T4" fmla="*/ 196 w 208"/>
                    <a:gd name="T5" fmla="*/ 55 h 208"/>
                    <a:gd name="T6" fmla="*/ 194 w 208"/>
                    <a:gd name="T7" fmla="*/ 55 h 208"/>
                    <a:gd name="T8" fmla="*/ 192 w 208"/>
                    <a:gd name="T9" fmla="*/ 55 h 208"/>
                    <a:gd name="T10" fmla="*/ 179 w 208"/>
                    <a:gd name="T11" fmla="*/ 54 h 208"/>
                    <a:gd name="T12" fmla="*/ 169 w 208"/>
                    <a:gd name="T13" fmla="*/ 63 h 208"/>
                    <a:gd name="T14" fmla="*/ 181 w 208"/>
                    <a:gd name="T15" fmla="*/ 104 h 208"/>
                    <a:gd name="T16" fmla="*/ 104 w 208"/>
                    <a:gd name="T17" fmla="*/ 180 h 208"/>
                    <a:gd name="T18" fmla="*/ 28 w 208"/>
                    <a:gd name="T19" fmla="*/ 104 h 208"/>
                    <a:gd name="T20" fmla="*/ 104 w 208"/>
                    <a:gd name="T21" fmla="*/ 27 h 208"/>
                    <a:gd name="T22" fmla="*/ 145 w 208"/>
                    <a:gd name="T23" fmla="*/ 39 h 208"/>
                    <a:gd name="T24" fmla="*/ 153 w 208"/>
                    <a:gd name="T25" fmla="*/ 30 h 208"/>
                    <a:gd name="T26" fmla="*/ 152 w 208"/>
                    <a:gd name="T27" fmla="*/ 15 h 208"/>
                    <a:gd name="T28" fmla="*/ 152 w 208"/>
                    <a:gd name="T29" fmla="*/ 11 h 208"/>
                    <a:gd name="T30" fmla="*/ 104 w 208"/>
                    <a:gd name="T31" fmla="*/ 0 h 208"/>
                    <a:gd name="T32" fmla="*/ 0 w 208"/>
                    <a:gd name="T33" fmla="*/ 104 h 208"/>
                    <a:gd name="T34" fmla="*/ 104 w 208"/>
                    <a:gd name="T35"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8" h="208">
                      <a:moveTo>
                        <a:pt x="104" y="208"/>
                      </a:moveTo>
                      <a:cubicBezTo>
                        <a:pt x="162" y="208"/>
                        <a:pt x="208" y="161"/>
                        <a:pt x="208" y="104"/>
                      </a:cubicBezTo>
                      <a:cubicBezTo>
                        <a:pt x="208" y="86"/>
                        <a:pt x="204" y="69"/>
                        <a:pt x="196" y="55"/>
                      </a:cubicBezTo>
                      <a:cubicBezTo>
                        <a:pt x="195" y="55"/>
                        <a:pt x="194" y="55"/>
                        <a:pt x="194" y="55"/>
                      </a:cubicBezTo>
                      <a:cubicBezTo>
                        <a:pt x="193" y="55"/>
                        <a:pt x="193" y="55"/>
                        <a:pt x="192" y="55"/>
                      </a:cubicBezTo>
                      <a:cubicBezTo>
                        <a:pt x="179" y="54"/>
                        <a:pt x="179" y="54"/>
                        <a:pt x="179" y="54"/>
                      </a:cubicBezTo>
                      <a:cubicBezTo>
                        <a:pt x="169" y="63"/>
                        <a:pt x="169" y="63"/>
                        <a:pt x="169" y="63"/>
                      </a:cubicBezTo>
                      <a:cubicBezTo>
                        <a:pt x="177" y="75"/>
                        <a:pt x="181" y="89"/>
                        <a:pt x="181" y="104"/>
                      </a:cubicBezTo>
                      <a:cubicBezTo>
                        <a:pt x="181" y="146"/>
                        <a:pt x="147" y="180"/>
                        <a:pt x="104" y="180"/>
                      </a:cubicBezTo>
                      <a:cubicBezTo>
                        <a:pt x="62" y="180"/>
                        <a:pt x="28" y="146"/>
                        <a:pt x="28" y="104"/>
                      </a:cubicBezTo>
                      <a:cubicBezTo>
                        <a:pt x="28" y="61"/>
                        <a:pt x="62" y="27"/>
                        <a:pt x="104" y="27"/>
                      </a:cubicBezTo>
                      <a:cubicBezTo>
                        <a:pt x="119" y="27"/>
                        <a:pt x="133" y="31"/>
                        <a:pt x="145" y="39"/>
                      </a:cubicBezTo>
                      <a:cubicBezTo>
                        <a:pt x="153" y="30"/>
                        <a:pt x="153" y="30"/>
                        <a:pt x="153" y="30"/>
                      </a:cubicBezTo>
                      <a:cubicBezTo>
                        <a:pt x="152" y="15"/>
                        <a:pt x="152" y="15"/>
                        <a:pt x="152" y="15"/>
                      </a:cubicBezTo>
                      <a:cubicBezTo>
                        <a:pt x="152" y="14"/>
                        <a:pt x="152" y="12"/>
                        <a:pt x="152" y="11"/>
                      </a:cubicBezTo>
                      <a:cubicBezTo>
                        <a:pt x="138" y="4"/>
                        <a:pt x="121" y="0"/>
                        <a:pt x="104" y="0"/>
                      </a:cubicBezTo>
                      <a:cubicBezTo>
                        <a:pt x="47" y="0"/>
                        <a:pt x="0" y="46"/>
                        <a:pt x="0" y="104"/>
                      </a:cubicBezTo>
                      <a:cubicBezTo>
                        <a:pt x="0" y="161"/>
                        <a:pt x="47" y="208"/>
                        <a:pt x="104" y="208"/>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91"/>
                <p:cNvSpPr/>
                <p:nvPr/>
              </p:nvSpPr>
              <p:spPr bwMode="auto">
                <a:xfrm>
                  <a:off x="4668838" y="4265612"/>
                  <a:ext cx="217488" cy="220663"/>
                </a:xfrm>
                <a:custGeom>
                  <a:avLst/>
                  <a:gdLst>
                    <a:gd name="T0" fmla="*/ 51 w 102"/>
                    <a:gd name="T1" fmla="*/ 25 h 103"/>
                    <a:gd name="T2" fmla="*/ 53 w 102"/>
                    <a:gd name="T3" fmla="*/ 25 h 103"/>
                    <a:gd name="T4" fmla="*/ 73 w 102"/>
                    <a:gd name="T5" fmla="*/ 6 h 103"/>
                    <a:gd name="T6" fmla="*/ 73 w 102"/>
                    <a:gd name="T7" fmla="*/ 5 h 103"/>
                    <a:gd name="T8" fmla="*/ 51 w 102"/>
                    <a:gd name="T9" fmla="*/ 0 h 103"/>
                    <a:gd name="T10" fmla="*/ 0 w 102"/>
                    <a:gd name="T11" fmla="*/ 52 h 103"/>
                    <a:gd name="T12" fmla="*/ 51 w 102"/>
                    <a:gd name="T13" fmla="*/ 103 h 103"/>
                    <a:gd name="T14" fmla="*/ 102 w 102"/>
                    <a:gd name="T15" fmla="*/ 52 h 103"/>
                    <a:gd name="T16" fmla="*/ 98 w 102"/>
                    <a:gd name="T17" fmla="*/ 30 h 103"/>
                    <a:gd name="T18" fmla="*/ 97 w 102"/>
                    <a:gd name="T19" fmla="*/ 30 h 103"/>
                    <a:gd name="T20" fmla="*/ 78 w 102"/>
                    <a:gd name="T21" fmla="*/ 50 h 103"/>
                    <a:gd name="T22" fmla="*/ 78 w 102"/>
                    <a:gd name="T23" fmla="*/ 52 h 103"/>
                    <a:gd name="T24" fmla="*/ 51 w 102"/>
                    <a:gd name="T25" fmla="*/ 79 h 103"/>
                    <a:gd name="T26" fmla="*/ 24 w 102"/>
                    <a:gd name="T27" fmla="*/ 52 h 103"/>
                    <a:gd name="T28" fmla="*/ 51 w 102"/>
                    <a:gd name="T29" fmla="*/ 2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03">
                      <a:moveTo>
                        <a:pt x="51" y="25"/>
                      </a:moveTo>
                      <a:cubicBezTo>
                        <a:pt x="52" y="25"/>
                        <a:pt x="53" y="25"/>
                        <a:pt x="53" y="25"/>
                      </a:cubicBezTo>
                      <a:cubicBezTo>
                        <a:pt x="73" y="6"/>
                        <a:pt x="73" y="6"/>
                        <a:pt x="73" y="6"/>
                      </a:cubicBezTo>
                      <a:cubicBezTo>
                        <a:pt x="73" y="5"/>
                        <a:pt x="73" y="5"/>
                        <a:pt x="73" y="5"/>
                      </a:cubicBezTo>
                      <a:cubicBezTo>
                        <a:pt x="66" y="2"/>
                        <a:pt x="59" y="0"/>
                        <a:pt x="51" y="0"/>
                      </a:cubicBezTo>
                      <a:cubicBezTo>
                        <a:pt x="23" y="0"/>
                        <a:pt x="0" y="23"/>
                        <a:pt x="0" y="52"/>
                      </a:cubicBezTo>
                      <a:cubicBezTo>
                        <a:pt x="0" y="80"/>
                        <a:pt x="23" y="103"/>
                        <a:pt x="51" y="103"/>
                      </a:cubicBezTo>
                      <a:cubicBezTo>
                        <a:pt x="80" y="103"/>
                        <a:pt x="102" y="80"/>
                        <a:pt x="102" y="52"/>
                      </a:cubicBezTo>
                      <a:cubicBezTo>
                        <a:pt x="102" y="44"/>
                        <a:pt x="101" y="37"/>
                        <a:pt x="98" y="30"/>
                      </a:cubicBezTo>
                      <a:cubicBezTo>
                        <a:pt x="97" y="30"/>
                        <a:pt x="97" y="30"/>
                        <a:pt x="97" y="30"/>
                      </a:cubicBezTo>
                      <a:cubicBezTo>
                        <a:pt x="78" y="50"/>
                        <a:pt x="78" y="50"/>
                        <a:pt x="78" y="50"/>
                      </a:cubicBezTo>
                      <a:cubicBezTo>
                        <a:pt x="78" y="50"/>
                        <a:pt x="78" y="51"/>
                        <a:pt x="78" y="52"/>
                      </a:cubicBezTo>
                      <a:cubicBezTo>
                        <a:pt x="78" y="67"/>
                        <a:pt x="66" y="79"/>
                        <a:pt x="51" y="79"/>
                      </a:cubicBezTo>
                      <a:cubicBezTo>
                        <a:pt x="36" y="79"/>
                        <a:pt x="24" y="67"/>
                        <a:pt x="24" y="52"/>
                      </a:cubicBezTo>
                      <a:cubicBezTo>
                        <a:pt x="24" y="37"/>
                        <a:pt x="36" y="25"/>
                        <a:pt x="51" y="25"/>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92"/>
                <p:cNvSpPr/>
                <p:nvPr/>
              </p:nvSpPr>
              <p:spPr bwMode="auto">
                <a:xfrm>
                  <a:off x="4776788" y="4102100"/>
                  <a:ext cx="273050" cy="273050"/>
                </a:xfrm>
                <a:custGeom>
                  <a:avLst/>
                  <a:gdLst>
                    <a:gd name="T0" fmla="*/ 107 w 127"/>
                    <a:gd name="T1" fmla="*/ 35 h 127"/>
                    <a:gd name="T2" fmla="*/ 114 w 127"/>
                    <a:gd name="T3" fmla="*/ 29 h 127"/>
                    <a:gd name="T4" fmla="*/ 114 w 127"/>
                    <a:gd name="T5" fmla="*/ 19 h 127"/>
                    <a:gd name="T6" fmla="*/ 109 w 127"/>
                    <a:gd name="T7" fmla="*/ 14 h 127"/>
                    <a:gd name="T8" fmla="*/ 104 w 127"/>
                    <a:gd name="T9" fmla="*/ 12 h 127"/>
                    <a:gd name="T10" fmla="*/ 99 w 127"/>
                    <a:gd name="T11" fmla="*/ 14 h 127"/>
                    <a:gd name="T12" fmla="*/ 92 w 127"/>
                    <a:gd name="T13" fmla="*/ 21 h 127"/>
                    <a:gd name="T14" fmla="*/ 91 w 127"/>
                    <a:gd name="T15" fmla="*/ 3 h 127"/>
                    <a:gd name="T16" fmla="*/ 88 w 127"/>
                    <a:gd name="T17" fmla="*/ 0 h 127"/>
                    <a:gd name="T18" fmla="*/ 87 w 127"/>
                    <a:gd name="T19" fmla="*/ 1 h 127"/>
                    <a:gd name="T20" fmla="*/ 59 w 127"/>
                    <a:gd name="T21" fmla="*/ 29 h 127"/>
                    <a:gd name="T22" fmla="*/ 55 w 127"/>
                    <a:gd name="T23" fmla="*/ 38 h 127"/>
                    <a:gd name="T24" fmla="*/ 55 w 127"/>
                    <a:gd name="T25" fmla="*/ 39 h 127"/>
                    <a:gd name="T26" fmla="*/ 57 w 127"/>
                    <a:gd name="T27" fmla="*/ 57 h 127"/>
                    <a:gd name="T28" fmla="*/ 47 w 127"/>
                    <a:gd name="T29" fmla="*/ 67 h 127"/>
                    <a:gd name="T30" fmla="*/ 29 w 127"/>
                    <a:gd name="T31" fmla="*/ 85 h 127"/>
                    <a:gd name="T32" fmla="*/ 28 w 127"/>
                    <a:gd name="T33" fmla="*/ 85 h 127"/>
                    <a:gd name="T34" fmla="*/ 11 w 127"/>
                    <a:gd name="T35" fmla="*/ 103 h 127"/>
                    <a:gd name="T36" fmla="*/ 3 w 127"/>
                    <a:gd name="T37" fmla="*/ 111 h 127"/>
                    <a:gd name="T38" fmla="*/ 1 w 127"/>
                    <a:gd name="T39" fmla="*/ 114 h 127"/>
                    <a:gd name="T40" fmla="*/ 1 w 127"/>
                    <a:gd name="T41" fmla="*/ 121 h 127"/>
                    <a:gd name="T42" fmla="*/ 7 w 127"/>
                    <a:gd name="T43" fmla="*/ 127 h 127"/>
                    <a:gd name="T44" fmla="*/ 7 w 127"/>
                    <a:gd name="T45" fmla="*/ 127 h 127"/>
                    <a:gd name="T46" fmla="*/ 13 w 127"/>
                    <a:gd name="T47" fmla="*/ 127 h 127"/>
                    <a:gd name="T48" fmla="*/ 17 w 127"/>
                    <a:gd name="T49" fmla="*/ 125 h 127"/>
                    <a:gd name="T50" fmla="*/ 72 w 127"/>
                    <a:gd name="T51" fmla="*/ 70 h 127"/>
                    <a:gd name="T52" fmla="*/ 88 w 127"/>
                    <a:gd name="T53" fmla="*/ 72 h 127"/>
                    <a:gd name="T54" fmla="*/ 89 w 127"/>
                    <a:gd name="T55" fmla="*/ 72 h 127"/>
                    <a:gd name="T56" fmla="*/ 90 w 127"/>
                    <a:gd name="T57" fmla="*/ 72 h 127"/>
                    <a:gd name="T58" fmla="*/ 98 w 127"/>
                    <a:gd name="T59" fmla="*/ 68 h 127"/>
                    <a:gd name="T60" fmla="*/ 126 w 127"/>
                    <a:gd name="T61" fmla="*/ 40 h 127"/>
                    <a:gd name="T62" fmla="*/ 124 w 127"/>
                    <a:gd name="T63" fmla="*/ 36 h 127"/>
                    <a:gd name="T64" fmla="*/ 107 w 127"/>
                    <a:gd name="T65" fmla="*/ 3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7" h="127">
                      <a:moveTo>
                        <a:pt x="107" y="35"/>
                      </a:moveTo>
                      <a:cubicBezTo>
                        <a:pt x="114" y="29"/>
                        <a:pt x="114" y="29"/>
                        <a:pt x="114" y="29"/>
                      </a:cubicBezTo>
                      <a:cubicBezTo>
                        <a:pt x="116" y="26"/>
                        <a:pt x="116" y="21"/>
                        <a:pt x="114" y="19"/>
                      </a:cubicBezTo>
                      <a:cubicBezTo>
                        <a:pt x="109" y="14"/>
                        <a:pt x="109" y="14"/>
                        <a:pt x="109" y="14"/>
                      </a:cubicBezTo>
                      <a:cubicBezTo>
                        <a:pt x="108" y="13"/>
                        <a:pt x="106" y="12"/>
                        <a:pt x="104" y="12"/>
                      </a:cubicBezTo>
                      <a:cubicBezTo>
                        <a:pt x="102" y="12"/>
                        <a:pt x="101" y="13"/>
                        <a:pt x="99" y="14"/>
                      </a:cubicBezTo>
                      <a:cubicBezTo>
                        <a:pt x="92" y="21"/>
                        <a:pt x="92" y="21"/>
                        <a:pt x="92" y="21"/>
                      </a:cubicBezTo>
                      <a:cubicBezTo>
                        <a:pt x="91" y="3"/>
                        <a:pt x="91" y="3"/>
                        <a:pt x="91" y="3"/>
                      </a:cubicBezTo>
                      <a:cubicBezTo>
                        <a:pt x="91" y="1"/>
                        <a:pt x="89" y="0"/>
                        <a:pt x="88" y="0"/>
                      </a:cubicBezTo>
                      <a:cubicBezTo>
                        <a:pt x="88" y="0"/>
                        <a:pt x="87" y="1"/>
                        <a:pt x="87" y="1"/>
                      </a:cubicBezTo>
                      <a:cubicBezTo>
                        <a:pt x="59" y="29"/>
                        <a:pt x="59" y="29"/>
                        <a:pt x="59" y="29"/>
                      </a:cubicBezTo>
                      <a:cubicBezTo>
                        <a:pt x="56" y="31"/>
                        <a:pt x="55" y="35"/>
                        <a:pt x="55" y="38"/>
                      </a:cubicBezTo>
                      <a:cubicBezTo>
                        <a:pt x="55" y="39"/>
                        <a:pt x="55" y="39"/>
                        <a:pt x="55" y="39"/>
                      </a:cubicBezTo>
                      <a:cubicBezTo>
                        <a:pt x="57" y="57"/>
                        <a:pt x="57" y="57"/>
                        <a:pt x="57" y="57"/>
                      </a:cubicBezTo>
                      <a:cubicBezTo>
                        <a:pt x="47" y="67"/>
                        <a:pt x="47" y="67"/>
                        <a:pt x="47" y="67"/>
                      </a:cubicBezTo>
                      <a:cubicBezTo>
                        <a:pt x="29" y="85"/>
                        <a:pt x="29" y="85"/>
                        <a:pt x="29" y="85"/>
                      </a:cubicBezTo>
                      <a:cubicBezTo>
                        <a:pt x="28" y="85"/>
                        <a:pt x="28" y="85"/>
                        <a:pt x="28" y="85"/>
                      </a:cubicBezTo>
                      <a:cubicBezTo>
                        <a:pt x="11" y="103"/>
                        <a:pt x="11" y="103"/>
                        <a:pt x="11" y="103"/>
                      </a:cubicBezTo>
                      <a:cubicBezTo>
                        <a:pt x="3" y="111"/>
                        <a:pt x="3" y="111"/>
                        <a:pt x="3" y="111"/>
                      </a:cubicBezTo>
                      <a:cubicBezTo>
                        <a:pt x="2" y="112"/>
                        <a:pt x="1" y="113"/>
                        <a:pt x="1" y="114"/>
                      </a:cubicBezTo>
                      <a:cubicBezTo>
                        <a:pt x="1" y="121"/>
                        <a:pt x="1" y="121"/>
                        <a:pt x="1" y="121"/>
                      </a:cubicBezTo>
                      <a:cubicBezTo>
                        <a:pt x="0" y="124"/>
                        <a:pt x="3" y="127"/>
                        <a:pt x="7" y="127"/>
                      </a:cubicBezTo>
                      <a:cubicBezTo>
                        <a:pt x="7" y="127"/>
                        <a:pt x="7" y="127"/>
                        <a:pt x="7" y="127"/>
                      </a:cubicBezTo>
                      <a:cubicBezTo>
                        <a:pt x="13" y="127"/>
                        <a:pt x="13" y="127"/>
                        <a:pt x="13" y="127"/>
                      </a:cubicBezTo>
                      <a:cubicBezTo>
                        <a:pt x="15" y="127"/>
                        <a:pt x="16" y="126"/>
                        <a:pt x="17" y="125"/>
                      </a:cubicBezTo>
                      <a:cubicBezTo>
                        <a:pt x="72" y="70"/>
                        <a:pt x="72" y="70"/>
                        <a:pt x="72" y="70"/>
                      </a:cubicBezTo>
                      <a:cubicBezTo>
                        <a:pt x="88" y="72"/>
                        <a:pt x="88" y="72"/>
                        <a:pt x="88" y="72"/>
                      </a:cubicBezTo>
                      <a:cubicBezTo>
                        <a:pt x="89" y="72"/>
                        <a:pt x="89" y="72"/>
                        <a:pt x="89" y="72"/>
                      </a:cubicBezTo>
                      <a:cubicBezTo>
                        <a:pt x="90" y="72"/>
                        <a:pt x="90" y="72"/>
                        <a:pt x="90" y="72"/>
                      </a:cubicBezTo>
                      <a:cubicBezTo>
                        <a:pt x="93" y="72"/>
                        <a:pt x="96" y="70"/>
                        <a:pt x="98" y="68"/>
                      </a:cubicBezTo>
                      <a:cubicBezTo>
                        <a:pt x="126" y="40"/>
                        <a:pt x="126" y="40"/>
                        <a:pt x="126" y="40"/>
                      </a:cubicBezTo>
                      <a:cubicBezTo>
                        <a:pt x="127" y="39"/>
                        <a:pt x="126" y="36"/>
                        <a:pt x="124" y="36"/>
                      </a:cubicBezTo>
                      <a:lnTo>
                        <a:pt x="107" y="35"/>
                      </a:ln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grpSp>
        <p:nvGrpSpPr>
          <p:cNvPr id="24" name="组合 23"/>
          <p:cNvGrpSpPr/>
          <p:nvPr/>
        </p:nvGrpSpPr>
        <p:grpSpPr>
          <a:xfrm>
            <a:off x="6454775" y="5285740"/>
            <a:ext cx="734060" cy="806450"/>
            <a:chOff x="7016751" y="4257675"/>
            <a:chExt cx="447675" cy="492125"/>
          </a:xfrm>
          <a:solidFill>
            <a:srgbClr val="00B050"/>
          </a:solidFill>
        </p:grpSpPr>
        <p:sp>
          <p:nvSpPr>
            <p:cNvPr id="25" name="Oval 116"/>
            <p:cNvSpPr>
              <a:spLocks noChangeArrowheads="1"/>
            </p:cNvSpPr>
            <p:nvPr/>
          </p:nvSpPr>
          <p:spPr bwMode="auto">
            <a:xfrm>
              <a:off x="7070726" y="4257675"/>
              <a:ext cx="106363" cy="1063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latin typeface="字体管家棉花糖" panose="00020600040101010101" charset="-122"/>
                <a:ea typeface="字体管家棉花糖" panose="00020600040101010101" charset="-122"/>
              </a:endParaRPr>
            </a:p>
          </p:txBody>
        </p:sp>
        <p:sp>
          <p:nvSpPr>
            <p:cNvPr id="26" name="Oval 117"/>
            <p:cNvSpPr>
              <a:spLocks noChangeArrowheads="1"/>
            </p:cNvSpPr>
            <p:nvPr/>
          </p:nvSpPr>
          <p:spPr bwMode="auto">
            <a:xfrm>
              <a:off x="7245351" y="4257675"/>
              <a:ext cx="104775" cy="1063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latin typeface="字体管家棉花糖" panose="00020600040101010101" charset="-122"/>
                <a:ea typeface="字体管家棉花糖" panose="00020600040101010101" charset="-122"/>
              </a:endParaRPr>
            </a:p>
          </p:txBody>
        </p:sp>
        <p:sp>
          <p:nvSpPr>
            <p:cNvPr id="27" name="Freeform 118"/>
            <p:cNvSpPr/>
            <p:nvPr/>
          </p:nvSpPr>
          <p:spPr bwMode="auto">
            <a:xfrm>
              <a:off x="7331076" y="4683125"/>
              <a:ext cx="55563" cy="66675"/>
            </a:xfrm>
            <a:custGeom>
              <a:avLst/>
              <a:gdLst>
                <a:gd name="T0" fmla="*/ 0 w 26"/>
                <a:gd name="T1" fmla="*/ 0 h 31"/>
                <a:gd name="T2" fmla="*/ 0 w 26"/>
                <a:gd name="T3" fmla="*/ 18 h 31"/>
                <a:gd name="T4" fmla="*/ 13 w 26"/>
                <a:gd name="T5" fmla="*/ 31 h 31"/>
                <a:gd name="T6" fmla="*/ 13 w 26"/>
                <a:gd name="T7" fmla="*/ 31 h 31"/>
                <a:gd name="T8" fmla="*/ 26 w 26"/>
                <a:gd name="T9" fmla="*/ 18 h 31"/>
                <a:gd name="T10" fmla="*/ 26 w 26"/>
                <a:gd name="T11" fmla="*/ 0 h 31"/>
                <a:gd name="T12" fmla="*/ 0 w 2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6" h="31">
                  <a:moveTo>
                    <a:pt x="0" y="0"/>
                  </a:moveTo>
                  <a:cubicBezTo>
                    <a:pt x="0" y="18"/>
                    <a:pt x="0" y="18"/>
                    <a:pt x="0" y="18"/>
                  </a:cubicBezTo>
                  <a:cubicBezTo>
                    <a:pt x="0" y="25"/>
                    <a:pt x="6" y="31"/>
                    <a:pt x="13" y="31"/>
                  </a:cubicBezTo>
                  <a:cubicBezTo>
                    <a:pt x="13" y="31"/>
                    <a:pt x="13" y="31"/>
                    <a:pt x="13" y="31"/>
                  </a:cubicBezTo>
                  <a:cubicBezTo>
                    <a:pt x="21" y="31"/>
                    <a:pt x="26" y="25"/>
                    <a:pt x="26" y="18"/>
                  </a:cubicBezTo>
                  <a:cubicBezTo>
                    <a:pt x="26" y="0"/>
                    <a:pt x="26" y="0"/>
                    <a:pt x="26"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latin typeface="字体管家棉花糖" panose="00020600040101010101" charset="-122"/>
                <a:ea typeface="字体管家棉花糖" panose="00020600040101010101" charset="-122"/>
              </a:endParaRPr>
            </a:p>
          </p:txBody>
        </p:sp>
        <p:sp>
          <p:nvSpPr>
            <p:cNvPr id="28" name="Freeform 119"/>
            <p:cNvSpPr>
              <a:spLocks noEditPoints="1"/>
            </p:cNvSpPr>
            <p:nvPr/>
          </p:nvSpPr>
          <p:spPr bwMode="auto">
            <a:xfrm>
              <a:off x="7016751" y="4360862"/>
              <a:ext cx="447675" cy="388938"/>
            </a:xfrm>
            <a:custGeom>
              <a:avLst/>
              <a:gdLst>
                <a:gd name="T0" fmla="*/ 191 w 209"/>
                <a:gd name="T1" fmla="*/ 93 h 182"/>
                <a:gd name="T2" fmla="*/ 182 w 209"/>
                <a:gd name="T3" fmla="*/ 83 h 182"/>
                <a:gd name="T4" fmla="*/ 182 w 209"/>
                <a:gd name="T5" fmla="*/ 80 h 182"/>
                <a:gd name="T6" fmla="*/ 166 w 209"/>
                <a:gd name="T7" fmla="*/ 15 h 182"/>
                <a:gd name="T8" fmla="*/ 148 w 209"/>
                <a:gd name="T9" fmla="*/ 0 h 182"/>
                <a:gd name="T10" fmla="*/ 148 w 209"/>
                <a:gd name="T11" fmla="*/ 0 h 182"/>
                <a:gd name="T12" fmla="*/ 142 w 209"/>
                <a:gd name="T13" fmla="*/ 1 h 182"/>
                <a:gd name="T14" fmla="*/ 137 w 209"/>
                <a:gd name="T15" fmla="*/ 3 h 182"/>
                <a:gd name="T16" fmla="*/ 124 w 209"/>
                <a:gd name="T17" fmla="*/ 20 h 182"/>
                <a:gd name="T18" fmla="*/ 124 w 209"/>
                <a:gd name="T19" fmla="*/ 21 h 182"/>
                <a:gd name="T20" fmla="*/ 117 w 209"/>
                <a:gd name="T21" fmla="*/ 43 h 182"/>
                <a:gd name="T22" fmla="*/ 90 w 209"/>
                <a:gd name="T23" fmla="*/ 48 h 182"/>
                <a:gd name="T24" fmla="*/ 82 w 209"/>
                <a:gd name="T25" fmla="*/ 53 h 182"/>
                <a:gd name="T26" fmla="*/ 65 w 209"/>
                <a:gd name="T27" fmla="*/ 45 h 182"/>
                <a:gd name="T28" fmla="*/ 58 w 209"/>
                <a:gd name="T29" fmla="*/ 21 h 182"/>
                <a:gd name="T30" fmla="*/ 58 w 209"/>
                <a:gd name="T31" fmla="*/ 20 h 182"/>
                <a:gd name="T32" fmla="*/ 44 w 209"/>
                <a:gd name="T33" fmla="*/ 3 h 182"/>
                <a:gd name="T34" fmla="*/ 39 w 209"/>
                <a:gd name="T35" fmla="*/ 1 h 182"/>
                <a:gd name="T36" fmla="*/ 34 w 209"/>
                <a:gd name="T37" fmla="*/ 0 h 182"/>
                <a:gd name="T38" fmla="*/ 34 w 209"/>
                <a:gd name="T39" fmla="*/ 0 h 182"/>
                <a:gd name="T40" fmla="*/ 13 w 209"/>
                <a:gd name="T41" fmla="*/ 15 h 182"/>
                <a:gd name="T42" fmla="*/ 1 w 209"/>
                <a:gd name="T43" fmla="*/ 69 h 182"/>
                <a:gd name="T44" fmla="*/ 8 w 209"/>
                <a:gd name="T45" fmla="*/ 86 h 182"/>
                <a:gd name="T46" fmla="*/ 8 w 209"/>
                <a:gd name="T47" fmla="*/ 169 h 182"/>
                <a:gd name="T48" fmla="*/ 21 w 209"/>
                <a:gd name="T49" fmla="*/ 182 h 182"/>
                <a:gd name="T50" fmla="*/ 34 w 209"/>
                <a:gd name="T51" fmla="*/ 169 h 182"/>
                <a:gd name="T52" fmla="*/ 34 w 209"/>
                <a:gd name="T53" fmla="*/ 91 h 182"/>
                <a:gd name="T54" fmla="*/ 46 w 209"/>
                <a:gd name="T55" fmla="*/ 78 h 182"/>
                <a:gd name="T56" fmla="*/ 50 w 209"/>
                <a:gd name="T57" fmla="*/ 58 h 182"/>
                <a:gd name="T58" fmla="*/ 89 w 209"/>
                <a:gd name="T59" fmla="*/ 73 h 182"/>
                <a:gd name="T60" fmla="*/ 90 w 209"/>
                <a:gd name="T61" fmla="*/ 73 h 182"/>
                <a:gd name="T62" fmla="*/ 99 w 209"/>
                <a:gd name="T63" fmla="*/ 67 h 182"/>
                <a:gd name="T64" fmla="*/ 131 w 209"/>
                <a:gd name="T65" fmla="*/ 56 h 182"/>
                <a:gd name="T66" fmla="*/ 136 w 209"/>
                <a:gd name="T67" fmla="*/ 78 h 182"/>
                <a:gd name="T68" fmla="*/ 145 w 209"/>
                <a:gd name="T69" fmla="*/ 90 h 182"/>
                <a:gd name="T70" fmla="*/ 151 w 209"/>
                <a:gd name="T71" fmla="*/ 90 h 182"/>
                <a:gd name="T72" fmla="*/ 159 w 209"/>
                <a:gd name="T73" fmla="*/ 81 h 182"/>
                <a:gd name="T74" fmla="*/ 147 w 209"/>
                <a:gd name="T75" fmla="*/ 41 h 182"/>
                <a:gd name="T76" fmla="*/ 150 w 209"/>
                <a:gd name="T77" fmla="*/ 40 h 182"/>
                <a:gd name="T78" fmla="*/ 163 w 209"/>
                <a:gd name="T79" fmla="*/ 83 h 182"/>
                <a:gd name="T80" fmla="*/ 154 w 209"/>
                <a:gd name="T81" fmla="*/ 93 h 182"/>
                <a:gd name="T82" fmla="*/ 135 w 209"/>
                <a:gd name="T83" fmla="*/ 93 h 182"/>
                <a:gd name="T84" fmla="*/ 135 w 209"/>
                <a:gd name="T85" fmla="*/ 147 h 182"/>
                <a:gd name="T86" fmla="*/ 209 w 209"/>
                <a:gd name="T87" fmla="*/ 147 h 182"/>
                <a:gd name="T88" fmla="*/ 209 w 209"/>
                <a:gd name="T89" fmla="*/ 93 h 182"/>
                <a:gd name="T90" fmla="*/ 191 w 209"/>
                <a:gd name="T91" fmla="*/ 93 h 182"/>
                <a:gd name="T92" fmla="*/ 160 w 209"/>
                <a:gd name="T93" fmla="*/ 93 h 182"/>
                <a:gd name="T94" fmla="*/ 165 w 209"/>
                <a:gd name="T95" fmla="*/ 89 h 182"/>
                <a:gd name="T96" fmla="*/ 172 w 209"/>
                <a:gd name="T97" fmla="*/ 92 h 182"/>
                <a:gd name="T98" fmla="*/ 174 w 209"/>
                <a:gd name="T99" fmla="*/ 92 h 182"/>
                <a:gd name="T100" fmla="*/ 179 w 209"/>
                <a:gd name="T101" fmla="*/ 89 h 182"/>
                <a:gd name="T102" fmla="*/ 184 w 209"/>
                <a:gd name="T103" fmla="*/ 93 h 182"/>
                <a:gd name="T104" fmla="*/ 160 w 209"/>
                <a:gd name="T105" fmla="*/ 93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82">
                  <a:moveTo>
                    <a:pt x="191" y="93"/>
                  </a:moveTo>
                  <a:cubicBezTo>
                    <a:pt x="190" y="88"/>
                    <a:pt x="186" y="84"/>
                    <a:pt x="182" y="83"/>
                  </a:cubicBezTo>
                  <a:cubicBezTo>
                    <a:pt x="182" y="82"/>
                    <a:pt x="182" y="81"/>
                    <a:pt x="182" y="80"/>
                  </a:cubicBezTo>
                  <a:cubicBezTo>
                    <a:pt x="181" y="74"/>
                    <a:pt x="166" y="15"/>
                    <a:pt x="166" y="15"/>
                  </a:cubicBezTo>
                  <a:cubicBezTo>
                    <a:pt x="163" y="5"/>
                    <a:pt x="157" y="0"/>
                    <a:pt x="148" y="0"/>
                  </a:cubicBezTo>
                  <a:cubicBezTo>
                    <a:pt x="148" y="0"/>
                    <a:pt x="148" y="0"/>
                    <a:pt x="148" y="0"/>
                  </a:cubicBezTo>
                  <a:cubicBezTo>
                    <a:pt x="148" y="0"/>
                    <a:pt x="145" y="0"/>
                    <a:pt x="142" y="1"/>
                  </a:cubicBezTo>
                  <a:cubicBezTo>
                    <a:pt x="140" y="1"/>
                    <a:pt x="137" y="3"/>
                    <a:pt x="137" y="3"/>
                  </a:cubicBezTo>
                  <a:cubicBezTo>
                    <a:pt x="131" y="6"/>
                    <a:pt x="125" y="12"/>
                    <a:pt x="124" y="20"/>
                  </a:cubicBezTo>
                  <a:cubicBezTo>
                    <a:pt x="124" y="20"/>
                    <a:pt x="124" y="20"/>
                    <a:pt x="124" y="21"/>
                  </a:cubicBezTo>
                  <a:cubicBezTo>
                    <a:pt x="122" y="32"/>
                    <a:pt x="120" y="40"/>
                    <a:pt x="117" y="43"/>
                  </a:cubicBezTo>
                  <a:cubicBezTo>
                    <a:pt x="113" y="47"/>
                    <a:pt x="105" y="48"/>
                    <a:pt x="90" y="48"/>
                  </a:cubicBezTo>
                  <a:cubicBezTo>
                    <a:pt x="86" y="48"/>
                    <a:pt x="83" y="50"/>
                    <a:pt x="82" y="53"/>
                  </a:cubicBezTo>
                  <a:cubicBezTo>
                    <a:pt x="73" y="51"/>
                    <a:pt x="67" y="48"/>
                    <a:pt x="65" y="45"/>
                  </a:cubicBezTo>
                  <a:cubicBezTo>
                    <a:pt x="61" y="41"/>
                    <a:pt x="60" y="33"/>
                    <a:pt x="58" y="21"/>
                  </a:cubicBezTo>
                  <a:cubicBezTo>
                    <a:pt x="58" y="20"/>
                    <a:pt x="58" y="20"/>
                    <a:pt x="58" y="20"/>
                  </a:cubicBezTo>
                  <a:cubicBezTo>
                    <a:pt x="57" y="12"/>
                    <a:pt x="51" y="6"/>
                    <a:pt x="44" y="3"/>
                  </a:cubicBezTo>
                  <a:cubicBezTo>
                    <a:pt x="44" y="3"/>
                    <a:pt x="42" y="1"/>
                    <a:pt x="39" y="1"/>
                  </a:cubicBezTo>
                  <a:cubicBezTo>
                    <a:pt x="37" y="0"/>
                    <a:pt x="34" y="0"/>
                    <a:pt x="34" y="0"/>
                  </a:cubicBezTo>
                  <a:cubicBezTo>
                    <a:pt x="34" y="0"/>
                    <a:pt x="34" y="0"/>
                    <a:pt x="34" y="0"/>
                  </a:cubicBezTo>
                  <a:cubicBezTo>
                    <a:pt x="25" y="0"/>
                    <a:pt x="15" y="5"/>
                    <a:pt x="13" y="15"/>
                  </a:cubicBezTo>
                  <a:cubicBezTo>
                    <a:pt x="1" y="69"/>
                    <a:pt x="1" y="69"/>
                    <a:pt x="1" y="69"/>
                  </a:cubicBezTo>
                  <a:cubicBezTo>
                    <a:pt x="0" y="76"/>
                    <a:pt x="3" y="82"/>
                    <a:pt x="8" y="86"/>
                  </a:cubicBezTo>
                  <a:cubicBezTo>
                    <a:pt x="8" y="169"/>
                    <a:pt x="8" y="169"/>
                    <a:pt x="8" y="169"/>
                  </a:cubicBezTo>
                  <a:cubicBezTo>
                    <a:pt x="8" y="176"/>
                    <a:pt x="14" y="182"/>
                    <a:pt x="21" y="182"/>
                  </a:cubicBezTo>
                  <a:cubicBezTo>
                    <a:pt x="29" y="182"/>
                    <a:pt x="34" y="176"/>
                    <a:pt x="34" y="169"/>
                  </a:cubicBezTo>
                  <a:cubicBezTo>
                    <a:pt x="34" y="91"/>
                    <a:pt x="34" y="91"/>
                    <a:pt x="34" y="91"/>
                  </a:cubicBezTo>
                  <a:cubicBezTo>
                    <a:pt x="40" y="89"/>
                    <a:pt x="44" y="85"/>
                    <a:pt x="46" y="78"/>
                  </a:cubicBezTo>
                  <a:cubicBezTo>
                    <a:pt x="50" y="58"/>
                    <a:pt x="50" y="58"/>
                    <a:pt x="50" y="58"/>
                  </a:cubicBezTo>
                  <a:cubicBezTo>
                    <a:pt x="57" y="66"/>
                    <a:pt x="68" y="70"/>
                    <a:pt x="89" y="73"/>
                  </a:cubicBezTo>
                  <a:cubicBezTo>
                    <a:pt x="89" y="73"/>
                    <a:pt x="90" y="73"/>
                    <a:pt x="90" y="73"/>
                  </a:cubicBezTo>
                  <a:cubicBezTo>
                    <a:pt x="94" y="73"/>
                    <a:pt x="98" y="71"/>
                    <a:pt x="99" y="67"/>
                  </a:cubicBezTo>
                  <a:cubicBezTo>
                    <a:pt x="115" y="66"/>
                    <a:pt x="125" y="63"/>
                    <a:pt x="131" y="56"/>
                  </a:cubicBezTo>
                  <a:cubicBezTo>
                    <a:pt x="136" y="78"/>
                    <a:pt x="136" y="78"/>
                    <a:pt x="136" y="78"/>
                  </a:cubicBezTo>
                  <a:cubicBezTo>
                    <a:pt x="137" y="84"/>
                    <a:pt x="141" y="88"/>
                    <a:pt x="145" y="90"/>
                  </a:cubicBezTo>
                  <a:cubicBezTo>
                    <a:pt x="151" y="90"/>
                    <a:pt x="151" y="90"/>
                    <a:pt x="151" y="90"/>
                  </a:cubicBezTo>
                  <a:cubicBezTo>
                    <a:pt x="153" y="86"/>
                    <a:pt x="155" y="83"/>
                    <a:pt x="159" y="81"/>
                  </a:cubicBezTo>
                  <a:cubicBezTo>
                    <a:pt x="156" y="66"/>
                    <a:pt x="151" y="50"/>
                    <a:pt x="147" y="41"/>
                  </a:cubicBezTo>
                  <a:cubicBezTo>
                    <a:pt x="145" y="36"/>
                    <a:pt x="148" y="35"/>
                    <a:pt x="150" y="40"/>
                  </a:cubicBezTo>
                  <a:cubicBezTo>
                    <a:pt x="152" y="45"/>
                    <a:pt x="160" y="68"/>
                    <a:pt x="163" y="83"/>
                  </a:cubicBezTo>
                  <a:cubicBezTo>
                    <a:pt x="158" y="84"/>
                    <a:pt x="155" y="88"/>
                    <a:pt x="154" y="93"/>
                  </a:cubicBezTo>
                  <a:cubicBezTo>
                    <a:pt x="135" y="93"/>
                    <a:pt x="135" y="93"/>
                    <a:pt x="135" y="93"/>
                  </a:cubicBezTo>
                  <a:cubicBezTo>
                    <a:pt x="135" y="147"/>
                    <a:pt x="135" y="147"/>
                    <a:pt x="135" y="147"/>
                  </a:cubicBezTo>
                  <a:cubicBezTo>
                    <a:pt x="209" y="147"/>
                    <a:pt x="209" y="147"/>
                    <a:pt x="209" y="147"/>
                  </a:cubicBezTo>
                  <a:cubicBezTo>
                    <a:pt x="209" y="93"/>
                    <a:pt x="209" y="93"/>
                    <a:pt x="209" y="93"/>
                  </a:cubicBezTo>
                  <a:lnTo>
                    <a:pt x="191" y="93"/>
                  </a:lnTo>
                  <a:close/>
                  <a:moveTo>
                    <a:pt x="160" y="93"/>
                  </a:moveTo>
                  <a:cubicBezTo>
                    <a:pt x="161" y="91"/>
                    <a:pt x="163" y="89"/>
                    <a:pt x="165" y="89"/>
                  </a:cubicBezTo>
                  <a:cubicBezTo>
                    <a:pt x="167" y="91"/>
                    <a:pt x="170" y="92"/>
                    <a:pt x="172" y="92"/>
                  </a:cubicBezTo>
                  <a:cubicBezTo>
                    <a:pt x="173" y="92"/>
                    <a:pt x="174" y="92"/>
                    <a:pt x="174" y="92"/>
                  </a:cubicBezTo>
                  <a:cubicBezTo>
                    <a:pt x="176" y="91"/>
                    <a:pt x="178" y="90"/>
                    <a:pt x="179" y="89"/>
                  </a:cubicBezTo>
                  <a:cubicBezTo>
                    <a:pt x="182" y="89"/>
                    <a:pt x="183" y="91"/>
                    <a:pt x="184" y="93"/>
                  </a:cubicBezTo>
                  <a:lnTo>
                    <a:pt x="160"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dirty="0">
                <a:latin typeface="字体管家棉花糖" panose="00020600040101010101" charset="-122"/>
                <a:ea typeface="字体管家棉花糖" panose="00020600040101010101" charset="-122"/>
              </a:endParaRPr>
            </a:p>
          </p:txBody>
        </p:sp>
      </p:grpSp>
      <p:sp>
        <p:nvSpPr>
          <p:cNvPr id="13" name="Freeform 77"/>
          <p:cNvSpPr>
            <a:spLocks noEditPoints="1"/>
          </p:cNvSpPr>
          <p:nvPr/>
        </p:nvSpPr>
        <p:spPr bwMode="auto">
          <a:xfrm>
            <a:off x="6313170" y="3789045"/>
            <a:ext cx="887095" cy="857885"/>
          </a:xfrm>
          <a:custGeom>
            <a:avLst/>
            <a:gdLst>
              <a:gd name="T0" fmla="*/ 169 w 268"/>
              <a:gd name="T1" fmla="*/ 102 h 258"/>
              <a:gd name="T2" fmla="*/ 176 w 268"/>
              <a:gd name="T3" fmla="*/ 30 h 258"/>
              <a:gd name="T4" fmla="*/ 170 w 268"/>
              <a:gd name="T5" fmla="*/ 33 h 258"/>
              <a:gd name="T6" fmla="*/ 143 w 268"/>
              <a:gd name="T7" fmla="*/ 111 h 258"/>
              <a:gd name="T8" fmla="*/ 162 w 268"/>
              <a:gd name="T9" fmla="*/ 125 h 258"/>
              <a:gd name="T10" fmla="*/ 209 w 268"/>
              <a:gd name="T11" fmla="*/ 144 h 258"/>
              <a:gd name="T12" fmla="*/ 208 w 268"/>
              <a:gd name="T13" fmla="*/ 137 h 258"/>
              <a:gd name="T14" fmla="*/ 150 w 268"/>
              <a:gd name="T15" fmla="*/ 111 h 258"/>
              <a:gd name="T16" fmla="*/ 165 w 268"/>
              <a:gd name="T17" fmla="*/ 111 h 258"/>
              <a:gd name="T18" fmla="*/ 150 w 268"/>
              <a:gd name="T19" fmla="*/ 111 h 258"/>
              <a:gd name="T20" fmla="*/ 191 w 268"/>
              <a:gd name="T21" fmla="*/ 216 h 258"/>
              <a:gd name="T22" fmla="*/ 253 w 268"/>
              <a:gd name="T23" fmla="*/ 111 h 258"/>
              <a:gd name="T24" fmla="*/ 61 w 268"/>
              <a:gd name="T25" fmla="*/ 111 h 258"/>
              <a:gd name="T26" fmla="*/ 47 w 268"/>
              <a:gd name="T27" fmla="*/ 126 h 258"/>
              <a:gd name="T28" fmla="*/ 157 w 268"/>
              <a:gd name="T29" fmla="*/ 0 h 258"/>
              <a:gd name="T30" fmla="*/ 177 w 268"/>
              <a:gd name="T31" fmla="*/ 190 h 258"/>
              <a:gd name="T32" fmla="*/ 134 w 268"/>
              <a:gd name="T33" fmla="*/ 152 h 258"/>
              <a:gd name="T34" fmla="*/ 117 w 268"/>
              <a:gd name="T35" fmla="*/ 146 h 258"/>
              <a:gd name="T36" fmla="*/ 9 w 268"/>
              <a:gd name="T37" fmla="*/ 137 h 258"/>
              <a:gd name="T38" fmla="*/ 0 w 268"/>
              <a:gd name="T39" fmla="*/ 204 h 258"/>
              <a:gd name="T40" fmla="*/ 180 w 268"/>
              <a:gd name="T41" fmla="*/ 198 h 258"/>
              <a:gd name="T42" fmla="*/ 162 w 268"/>
              <a:gd name="T43" fmla="*/ 191 h 258"/>
              <a:gd name="T44" fmla="*/ 127 w 268"/>
              <a:gd name="T45" fmla="*/ 189 h 258"/>
              <a:gd name="T46" fmla="*/ 129 w 268"/>
              <a:gd name="T47" fmla="*/ 162 h 258"/>
              <a:gd name="T48" fmla="*/ 136 w 268"/>
              <a:gd name="T49" fmla="*/ 163 h 258"/>
              <a:gd name="T50" fmla="*/ 162 w 268"/>
              <a:gd name="T51" fmla="*/ 191 h 258"/>
              <a:gd name="T52" fmla="*/ 180 w 268"/>
              <a:gd name="T53" fmla="*/ 228 h 258"/>
              <a:gd name="T54" fmla="*/ 162 w 268"/>
              <a:gd name="T55" fmla="*/ 237 h 258"/>
              <a:gd name="T56" fmla="*/ 115 w 268"/>
              <a:gd name="T57" fmla="*/ 237 h 258"/>
              <a:gd name="T58" fmla="*/ 44 w 268"/>
              <a:gd name="T59" fmla="*/ 216 h 258"/>
              <a:gd name="T60" fmla="*/ 9 w 268"/>
              <a:gd name="T61" fmla="*/ 237 h 258"/>
              <a:gd name="T62" fmla="*/ 0 w 268"/>
              <a:gd name="T63" fmla="*/ 209 h 258"/>
              <a:gd name="T64" fmla="*/ 138 w 268"/>
              <a:gd name="T65" fmla="*/ 222 h 258"/>
              <a:gd name="T66" fmla="*/ 138 w 268"/>
              <a:gd name="T67" fmla="*/ 258 h 258"/>
              <a:gd name="T68" fmla="*/ 138 w 268"/>
              <a:gd name="T69" fmla="*/ 222 h 258"/>
              <a:gd name="T70" fmla="*/ 129 w 268"/>
              <a:gd name="T71" fmla="*/ 240 h 258"/>
              <a:gd name="T72" fmla="*/ 147 w 268"/>
              <a:gd name="T73" fmla="*/ 240 h 258"/>
              <a:gd name="T74" fmla="*/ 44 w 268"/>
              <a:gd name="T75" fmla="*/ 222 h 258"/>
              <a:gd name="T76" fmla="*/ 44 w 268"/>
              <a:gd name="T77" fmla="*/ 258 h 258"/>
              <a:gd name="T78" fmla="*/ 44 w 268"/>
              <a:gd name="T79" fmla="*/ 222 h 258"/>
              <a:gd name="T80" fmla="*/ 35 w 268"/>
              <a:gd name="T81" fmla="*/ 240 h 258"/>
              <a:gd name="T82" fmla="*/ 53 w 268"/>
              <a:gd name="T83" fmla="*/ 24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8" h="258">
                <a:moveTo>
                  <a:pt x="172" y="109"/>
                </a:moveTo>
                <a:cubicBezTo>
                  <a:pt x="171" y="106"/>
                  <a:pt x="170" y="104"/>
                  <a:pt x="169" y="102"/>
                </a:cubicBezTo>
                <a:cubicBezTo>
                  <a:pt x="180" y="35"/>
                  <a:pt x="180" y="35"/>
                  <a:pt x="180" y="35"/>
                </a:cubicBezTo>
                <a:cubicBezTo>
                  <a:pt x="180" y="33"/>
                  <a:pt x="178" y="30"/>
                  <a:pt x="176" y="30"/>
                </a:cubicBezTo>
                <a:cubicBezTo>
                  <a:pt x="176" y="30"/>
                  <a:pt x="176" y="30"/>
                  <a:pt x="176" y="30"/>
                </a:cubicBezTo>
                <a:cubicBezTo>
                  <a:pt x="173" y="29"/>
                  <a:pt x="171" y="30"/>
                  <a:pt x="170" y="33"/>
                </a:cubicBezTo>
                <a:cubicBezTo>
                  <a:pt x="151" y="97"/>
                  <a:pt x="151" y="97"/>
                  <a:pt x="151" y="97"/>
                </a:cubicBezTo>
                <a:cubicBezTo>
                  <a:pt x="146" y="100"/>
                  <a:pt x="143" y="105"/>
                  <a:pt x="143" y="111"/>
                </a:cubicBezTo>
                <a:cubicBezTo>
                  <a:pt x="143" y="119"/>
                  <a:pt x="149" y="125"/>
                  <a:pt x="157" y="125"/>
                </a:cubicBezTo>
                <a:cubicBezTo>
                  <a:pt x="159" y="125"/>
                  <a:pt x="160" y="125"/>
                  <a:pt x="162" y="125"/>
                </a:cubicBezTo>
                <a:cubicBezTo>
                  <a:pt x="202" y="146"/>
                  <a:pt x="202" y="146"/>
                  <a:pt x="202" y="146"/>
                </a:cubicBezTo>
                <a:cubicBezTo>
                  <a:pt x="205" y="147"/>
                  <a:pt x="207" y="146"/>
                  <a:pt x="209" y="144"/>
                </a:cubicBezTo>
                <a:cubicBezTo>
                  <a:pt x="209" y="144"/>
                  <a:pt x="209" y="144"/>
                  <a:pt x="209" y="144"/>
                </a:cubicBezTo>
                <a:cubicBezTo>
                  <a:pt x="210" y="142"/>
                  <a:pt x="210" y="139"/>
                  <a:pt x="208" y="137"/>
                </a:cubicBezTo>
                <a:cubicBezTo>
                  <a:pt x="172" y="109"/>
                  <a:pt x="172" y="109"/>
                  <a:pt x="172" y="109"/>
                </a:cubicBezTo>
                <a:moveTo>
                  <a:pt x="150" y="111"/>
                </a:moveTo>
                <a:cubicBezTo>
                  <a:pt x="150" y="107"/>
                  <a:pt x="153" y="103"/>
                  <a:pt x="157" y="103"/>
                </a:cubicBezTo>
                <a:cubicBezTo>
                  <a:pt x="161" y="103"/>
                  <a:pt x="165" y="107"/>
                  <a:pt x="165" y="111"/>
                </a:cubicBezTo>
                <a:cubicBezTo>
                  <a:pt x="165" y="115"/>
                  <a:pt x="161" y="118"/>
                  <a:pt x="157" y="118"/>
                </a:cubicBezTo>
                <a:cubicBezTo>
                  <a:pt x="153" y="118"/>
                  <a:pt x="150" y="115"/>
                  <a:pt x="150" y="111"/>
                </a:cubicBezTo>
                <a:moveTo>
                  <a:pt x="268" y="111"/>
                </a:moveTo>
                <a:cubicBezTo>
                  <a:pt x="268" y="160"/>
                  <a:pt x="236" y="202"/>
                  <a:pt x="191" y="216"/>
                </a:cubicBezTo>
                <a:cubicBezTo>
                  <a:pt x="191" y="200"/>
                  <a:pt x="191" y="200"/>
                  <a:pt x="191" y="200"/>
                </a:cubicBezTo>
                <a:cubicBezTo>
                  <a:pt x="227" y="187"/>
                  <a:pt x="253" y="151"/>
                  <a:pt x="253" y="111"/>
                </a:cubicBezTo>
                <a:cubicBezTo>
                  <a:pt x="253" y="58"/>
                  <a:pt x="210" y="15"/>
                  <a:pt x="157" y="15"/>
                </a:cubicBezTo>
                <a:cubicBezTo>
                  <a:pt x="104" y="15"/>
                  <a:pt x="61" y="58"/>
                  <a:pt x="61" y="111"/>
                </a:cubicBezTo>
                <a:cubicBezTo>
                  <a:pt x="61" y="116"/>
                  <a:pt x="62" y="121"/>
                  <a:pt x="63" y="126"/>
                </a:cubicBezTo>
                <a:cubicBezTo>
                  <a:pt x="47" y="126"/>
                  <a:pt x="47" y="126"/>
                  <a:pt x="47" y="126"/>
                </a:cubicBezTo>
                <a:cubicBezTo>
                  <a:pt x="47" y="121"/>
                  <a:pt x="46" y="116"/>
                  <a:pt x="46" y="111"/>
                </a:cubicBezTo>
                <a:cubicBezTo>
                  <a:pt x="46" y="49"/>
                  <a:pt x="96" y="0"/>
                  <a:pt x="157" y="0"/>
                </a:cubicBezTo>
                <a:cubicBezTo>
                  <a:pt x="218" y="0"/>
                  <a:pt x="268" y="49"/>
                  <a:pt x="268" y="111"/>
                </a:cubicBezTo>
                <a:moveTo>
                  <a:pt x="177" y="190"/>
                </a:moveTo>
                <a:cubicBezTo>
                  <a:pt x="142" y="156"/>
                  <a:pt x="142" y="156"/>
                  <a:pt x="142" y="156"/>
                </a:cubicBezTo>
                <a:cubicBezTo>
                  <a:pt x="140" y="154"/>
                  <a:pt x="137" y="152"/>
                  <a:pt x="134" y="152"/>
                </a:cubicBezTo>
                <a:cubicBezTo>
                  <a:pt x="117" y="152"/>
                  <a:pt x="117" y="152"/>
                  <a:pt x="117" y="152"/>
                </a:cubicBezTo>
                <a:cubicBezTo>
                  <a:pt x="117" y="146"/>
                  <a:pt x="117" y="146"/>
                  <a:pt x="117" y="146"/>
                </a:cubicBezTo>
                <a:cubicBezTo>
                  <a:pt x="117" y="141"/>
                  <a:pt x="113" y="137"/>
                  <a:pt x="108" y="137"/>
                </a:cubicBezTo>
                <a:cubicBezTo>
                  <a:pt x="9" y="137"/>
                  <a:pt x="9" y="137"/>
                  <a:pt x="9" y="137"/>
                </a:cubicBezTo>
                <a:cubicBezTo>
                  <a:pt x="4" y="137"/>
                  <a:pt x="0" y="141"/>
                  <a:pt x="0" y="146"/>
                </a:cubicBezTo>
                <a:cubicBezTo>
                  <a:pt x="0" y="204"/>
                  <a:pt x="0" y="204"/>
                  <a:pt x="0" y="204"/>
                </a:cubicBezTo>
                <a:cubicBezTo>
                  <a:pt x="180" y="204"/>
                  <a:pt x="180" y="204"/>
                  <a:pt x="180" y="204"/>
                </a:cubicBezTo>
                <a:cubicBezTo>
                  <a:pt x="180" y="198"/>
                  <a:pt x="180" y="198"/>
                  <a:pt x="180" y="198"/>
                </a:cubicBezTo>
                <a:cubicBezTo>
                  <a:pt x="180" y="195"/>
                  <a:pt x="179" y="192"/>
                  <a:pt x="177" y="190"/>
                </a:cubicBezTo>
                <a:moveTo>
                  <a:pt x="162" y="191"/>
                </a:moveTo>
                <a:cubicBezTo>
                  <a:pt x="129" y="191"/>
                  <a:pt x="129" y="191"/>
                  <a:pt x="129" y="191"/>
                </a:cubicBezTo>
                <a:cubicBezTo>
                  <a:pt x="128" y="191"/>
                  <a:pt x="127" y="190"/>
                  <a:pt x="127" y="189"/>
                </a:cubicBezTo>
                <a:cubicBezTo>
                  <a:pt x="127" y="164"/>
                  <a:pt x="127" y="164"/>
                  <a:pt x="127" y="164"/>
                </a:cubicBezTo>
                <a:cubicBezTo>
                  <a:pt x="127" y="163"/>
                  <a:pt x="128" y="162"/>
                  <a:pt x="129" y="162"/>
                </a:cubicBezTo>
                <a:cubicBezTo>
                  <a:pt x="135" y="162"/>
                  <a:pt x="135" y="162"/>
                  <a:pt x="135" y="162"/>
                </a:cubicBezTo>
                <a:cubicBezTo>
                  <a:pt x="136" y="163"/>
                  <a:pt x="136" y="163"/>
                  <a:pt x="136" y="163"/>
                </a:cubicBezTo>
                <a:cubicBezTo>
                  <a:pt x="163" y="188"/>
                  <a:pt x="163" y="188"/>
                  <a:pt x="163" y="188"/>
                </a:cubicBezTo>
                <a:cubicBezTo>
                  <a:pt x="164" y="189"/>
                  <a:pt x="163" y="191"/>
                  <a:pt x="162" y="191"/>
                </a:cubicBezTo>
                <a:moveTo>
                  <a:pt x="180" y="209"/>
                </a:moveTo>
                <a:cubicBezTo>
                  <a:pt x="180" y="228"/>
                  <a:pt x="180" y="228"/>
                  <a:pt x="180" y="228"/>
                </a:cubicBezTo>
                <a:cubicBezTo>
                  <a:pt x="180" y="233"/>
                  <a:pt x="176" y="237"/>
                  <a:pt x="171" y="237"/>
                </a:cubicBezTo>
                <a:cubicBezTo>
                  <a:pt x="162" y="237"/>
                  <a:pt x="162" y="237"/>
                  <a:pt x="162" y="237"/>
                </a:cubicBezTo>
                <a:cubicBezTo>
                  <a:pt x="160" y="225"/>
                  <a:pt x="150" y="216"/>
                  <a:pt x="138" y="216"/>
                </a:cubicBezTo>
                <a:cubicBezTo>
                  <a:pt x="126" y="216"/>
                  <a:pt x="117" y="225"/>
                  <a:pt x="115" y="237"/>
                </a:cubicBezTo>
                <a:cubicBezTo>
                  <a:pt x="68" y="237"/>
                  <a:pt x="68" y="237"/>
                  <a:pt x="68" y="237"/>
                </a:cubicBezTo>
                <a:cubicBezTo>
                  <a:pt x="66" y="225"/>
                  <a:pt x="56" y="216"/>
                  <a:pt x="44" y="216"/>
                </a:cubicBezTo>
                <a:cubicBezTo>
                  <a:pt x="32" y="216"/>
                  <a:pt x="22" y="225"/>
                  <a:pt x="21" y="237"/>
                </a:cubicBezTo>
                <a:cubicBezTo>
                  <a:pt x="9" y="237"/>
                  <a:pt x="9" y="237"/>
                  <a:pt x="9" y="237"/>
                </a:cubicBezTo>
                <a:cubicBezTo>
                  <a:pt x="4" y="237"/>
                  <a:pt x="0" y="233"/>
                  <a:pt x="0" y="228"/>
                </a:cubicBezTo>
                <a:cubicBezTo>
                  <a:pt x="0" y="209"/>
                  <a:pt x="0" y="209"/>
                  <a:pt x="0" y="209"/>
                </a:cubicBezTo>
                <a:cubicBezTo>
                  <a:pt x="180" y="209"/>
                  <a:pt x="180" y="209"/>
                  <a:pt x="180" y="209"/>
                </a:cubicBezTo>
                <a:moveTo>
                  <a:pt x="138" y="222"/>
                </a:moveTo>
                <a:cubicBezTo>
                  <a:pt x="129" y="222"/>
                  <a:pt x="120" y="230"/>
                  <a:pt x="120" y="240"/>
                </a:cubicBezTo>
                <a:cubicBezTo>
                  <a:pt x="120" y="250"/>
                  <a:pt x="129" y="258"/>
                  <a:pt x="138" y="258"/>
                </a:cubicBezTo>
                <a:cubicBezTo>
                  <a:pt x="148" y="258"/>
                  <a:pt x="156" y="250"/>
                  <a:pt x="156" y="240"/>
                </a:cubicBezTo>
                <a:cubicBezTo>
                  <a:pt x="156" y="230"/>
                  <a:pt x="148" y="222"/>
                  <a:pt x="138" y="222"/>
                </a:cubicBezTo>
                <a:moveTo>
                  <a:pt x="138" y="249"/>
                </a:moveTo>
                <a:cubicBezTo>
                  <a:pt x="133" y="249"/>
                  <a:pt x="129" y="245"/>
                  <a:pt x="129" y="240"/>
                </a:cubicBezTo>
                <a:cubicBezTo>
                  <a:pt x="129" y="235"/>
                  <a:pt x="133" y="231"/>
                  <a:pt x="138" y="231"/>
                </a:cubicBezTo>
                <a:cubicBezTo>
                  <a:pt x="143" y="231"/>
                  <a:pt x="147" y="235"/>
                  <a:pt x="147" y="240"/>
                </a:cubicBezTo>
                <a:cubicBezTo>
                  <a:pt x="147" y="245"/>
                  <a:pt x="143" y="249"/>
                  <a:pt x="138" y="249"/>
                </a:cubicBezTo>
                <a:moveTo>
                  <a:pt x="44" y="222"/>
                </a:moveTo>
                <a:cubicBezTo>
                  <a:pt x="34" y="222"/>
                  <a:pt x="26" y="230"/>
                  <a:pt x="26" y="240"/>
                </a:cubicBezTo>
                <a:cubicBezTo>
                  <a:pt x="26" y="250"/>
                  <a:pt x="34" y="258"/>
                  <a:pt x="44" y="258"/>
                </a:cubicBezTo>
                <a:cubicBezTo>
                  <a:pt x="54" y="258"/>
                  <a:pt x="62" y="250"/>
                  <a:pt x="62" y="240"/>
                </a:cubicBezTo>
                <a:cubicBezTo>
                  <a:pt x="62" y="230"/>
                  <a:pt x="54" y="222"/>
                  <a:pt x="44" y="222"/>
                </a:cubicBezTo>
                <a:moveTo>
                  <a:pt x="44" y="249"/>
                </a:moveTo>
                <a:cubicBezTo>
                  <a:pt x="39" y="249"/>
                  <a:pt x="35" y="245"/>
                  <a:pt x="35" y="240"/>
                </a:cubicBezTo>
                <a:cubicBezTo>
                  <a:pt x="35" y="235"/>
                  <a:pt x="39" y="231"/>
                  <a:pt x="44" y="231"/>
                </a:cubicBezTo>
                <a:cubicBezTo>
                  <a:pt x="49" y="231"/>
                  <a:pt x="53" y="235"/>
                  <a:pt x="53" y="240"/>
                </a:cubicBezTo>
                <a:cubicBezTo>
                  <a:pt x="53" y="245"/>
                  <a:pt x="49" y="249"/>
                  <a:pt x="44" y="249"/>
                </a:cubicBezTo>
              </a:path>
            </a:pathLst>
          </a:custGeom>
          <a:solidFill>
            <a:srgbClr val="FFDE05"/>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sz="2000">
              <a:effectLst>
                <a:outerShdw blurRad="38100" dist="38100" dir="2700000" algn="tl">
                  <a:srgbClr val="000000">
                    <a:alpha val="43137"/>
                  </a:srgbClr>
                </a:outerShdw>
              </a:effectLst>
              <a:latin typeface="字体管家棉花糖" panose="00020600040101010101" charset="-122"/>
              <a:ea typeface="字体管家棉花糖" panose="00020600040101010101" charset="-122"/>
            </a:endParaRPr>
          </a:p>
        </p:txBody>
      </p:sp>
      <p:grpSp>
        <p:nvGrpSpPr>
          <p:cNvPr id="31" name="组合 30"/>
          <p:cNvGrpSpPr/>
          <p:nvPr/>
        </p:nvGrpSpPr>
        <p:grpSpPr>
          <a:xfrm>
            <a:off x="6313170" y="2299335"/>
            <a:ext cx="887095" cy="892810"/>
            <a:chOff x="4554538" y="4102100"/>
            <a:chExt cx="495300" cy="498475"/>
          </a:xfrm>
          <a:solidFill>
            <a:srgbClr val="00B050"/>
          </a:solidFill>
        </p:grpSpPr>
        <p:sp>
          <p:nvSpPr>
            <p:cNvPr id="32" name="Freeform 90"/>
            <p:cNvSpPr/>
            <p:nvPr/>
          </p:nvSpPr>
          <p:spPr bwMode="auto">
            <a:xfrm>
              <a:off x="4554538" y="4154487"/>
              <a:ext cx="446088" cy="446088"/>
            </a:xfrm>
            <a:custGeom>
              <a:avLst/>
              <a:gdLst>
                <a:gd name="T0" fmla="*/ 104 w 208"/>
                <a:gd name="T1" fmla="*/ 208 h 208"/>
                <a:gd name="T2" fmla="*/ 208 w 208"/>
                <a:gd name="T3" fmla="*/ 104 h 208"/>
                <a:gd name="T4" fmla="*/ 196 w 208"/>
                <a:gd name="T5" fmla="*/ 55 h 208"/>
                <a:gd name="T6" fmla="*/ 194 w 208"/>
                <a:gd name="T7" fmla="*/ 55 h 208"/>
                <a:gd name="T8" fmla="*/ 192 w 208"/>
                <a:gd name="T9" fmla="*/ 55 h 208"/>
                <a:gd name="T10" fmla="*/ 179 w 208"/>
                <a:gd name="T11" fmla="*/ 54 h 208"/>
                <a:gd name="T12" fmla="*/ 169 w 208"/>
                <a:gd name="T13" fmla="*/ 63 h 208"/>
                <a:gd name="T14" fmla="*/ 181 w 208"/>
                <a:gd name="T15" fmla="*/ 104 h 208"/>
                <a:gd name="T16" fmla="*/ 104 w 208"/>
                <a:gd name="T17" fmla="*/ 180 h 208"/>
                <a:gd name="T18" fmla="*/ 28 w 208"/>
                <a:gd name="T19" fmla="*/ 104 h 208"/>
                <a:gd name="T20" fmla="*/ 104 w 208"/>
                <a:gd name="T21" fmla="*/ 27 h 208"/>
                <a:gd name="T22" fmla="*/ 145 w 208"/>
                <a:gd name="T23" fmla="*/ 39 h 208"/>
                <a:gd name="T24" fmla="*/ 153 w 208"/>
                <a:gd name="T25" fmla="*/ 30 h 208"/>
                <a:gd name="T26" fmla="*/ 152 w 208"/>
                <a:gd name="T27" fmla="*/ 15 h 208"/>
                <a:gd name="T28" fmla="*/ 152 w 208"/>
                <a:gd name="T29" fmla="*/ 11 h 208"/>
                <a:gd name="T30" fmla="*/ 104 w 208"/>
                <a:gd name="T31" fmla="*/ 0 h 208"/>
                <a:gd name="T32" fmla="*/ 0 w 208"/>
                <a:gd name="T33" fmla="*/ 104 h 208"/>
                <a:gd name="T34" fmla="*/ 104 w 208"/>
                <a:gd name="T35"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8" h="208">
                  <a:moveTo>
                    <a:pt x="104" y="208"/>
                  </a:moveTo>
                  <a:cubicBezTo>
                    <a:pt x="162" y="208"/>
                    <a:pt x="208" y="161"/>
                    <a:pt x="208" y="104"/>
                  </a:cubicBezTo>
                  <a:cubicBezTo>
                    <a:pt x="208" y="86"/>
                    <a:pt x="204" y="69"/>
                    <a:pt x="196" y="55"/>
                  </a:cubicBezTo>
                  <a:cubicBezTo>
                    <a:pt x="195" y="55"/>
                    <a:pt x="194" y="55"/>
                    <a:pt x="194" y="55"/>
                  </a:cubicBezTo>
                  <a:cubicBezTo>
                    <a:pt x="193" y="55"/>
                    <a:pt x="193" y="55"/>
                    <a:pt x="192" y="55"/>
                  </a:cubicBezTo>
                  <a:cubicBezTo>
                    <a:pt x="179" y="54"/>
                    <a:pt x="179" y="54"/>
                    <a:pt x="179" y="54"/>
                  </a:cubicBezTo>
                  <a:cubicBezTo>
                    <a:pt x="169" y="63"/>
                    <a:pt x="169" y="63"/>
                    <a:pt x="169" y="63"/>
                  </a:cubicBezTo>
                  <a:cubicBezTo>
                    <a:pt x="177" y="75"/>
                    <a:pt x="181" y="89"/>
                    <a:pt x="181" y="104"/>
                  </a:cubicBezTo>
                  <a:cubicBezTo>
                    <a:pt x="181" y="146"/>
                    <a:pt x="147" y="180"/>
                    <a:pt x="104" y="180"/>
                  </a:cubicBezTo>
                  <a:cubicBezTo>
                    <a:pt x="62" y="180"/>
                    <a:pt x="28" y="146"/>
                    <a:pt x="28" y="104"/>
                  </a:cubicBezTo>
                  <a:cubicBezTo>
                    <a:pt x="28" y="61"/>
                    <a:pt x="62" y="27"/>
                    <a:pt x="104" y="27"/>
                  </a:cubicBezTo>
                  <a:cubicBezTo>
                    <a:pt x="119" y="27"/>
                    <a:pt x="133" y="31"/>
                    <a:pt x="145" y="39"/>
                  </a:cubicBezTo>
                  <a:cubicBezTo>
                    <a:pt x="153" y="30"/>
                    <a:pt x="153" y="30"/>
                    <a:pt x="153" y="30"/>
                  </a:cubicBezTo>
                  <a:cubicBezTo>
                    <a:pt x="152" y="15"/>
                    <a:pt x="152" y="15"/>
                    <a:pt x="152" y="15"/>
                  </a:cubicBezTo>
                  <a:cubicBezTo>
                    <a:pt x="152" y="14"/>
                    <a:pt x="152" y="12"/>
                    <a:pt x="152" y="11"/>
                  </a:cubicBezTo>
                  <a:cubicBezTo>
                    <a:pt x="138" y="4"/>
                    <a:pt x="121" y="0"/>
                    <a:pt x="104" y="0"/>
                  </a:cubicBezTo>
                  <a:cubicBezTo>
                    <a:pt x="47" y="0"/>
                    <a:pt x="0" y="46"/>
                    <a:pt x="0" y="104"/>
                  </a:cubicBezTo>
                  <a:cubicBezTo>
                    <a:pt x="0" y="161"/>
                    <a:pt x="47" y="208"/>
                    <a:pt x="104" y="2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latin typeface="字体管家棉花糖" panose="00020600040101010101" charset="-122"/>
                <a:ea typeface="字体管家棉花糖" panose="00020600040101010101" charset="-122"/>
              </a:endParaRPr>
            </a:p>
          </p:txBody>
        </p:sp>
        <p:sp>
          <p:nvSpPr>
            <p:cNvPr id="33" name="Freeform 91"/>
            <p:cNvSpPr/>
            <p:nvPr/>
          </p:nvSpPr>
          <p:spPr bwMode="auto">
            <a:xfrm>
              <a:off x="4668838" y="4265612"/>
              <a:ext cx="217488" cy="220663"/>
            </a:xfrm>
            <a:custGeom>
              <a:avLst/>
              <a:gdLst>
                <a:gd name="T0" fmla="*/ 51 w 102"/>
                <a:gd name="T1" fmla="*/ 25 h 103"/>
                <a:gd name="T2" fmla="*/ 53 w 102"/>
                <a:gd name="T3" fmla="*/ 25 h 103"/>
                <a:gd name="T4" fmla="*/ 73 w 102"/>
                <a:gd name="T5" fmla="*/ 6 h 103"/>
                <a:gd name="T6" fmla="*/ 73 w 102"/>
                <a:gd name="T7" fmla="*/ 5 h 103"/>
                <a:gd name="T8" fmla="*/ 51 w 102"/>
                <a:gd name="T9" fmla="*/ 0 h 103"/>
                <a:gd name="T10" fmla="*/ 0 w 102"/>
                <a:gd name="T11" fmla="*/ 52 h 103"/>
                <a:gd name="T12" fmla="*/ 51 w 102"/>
                <a:gd name="T13" fmla="*/ 103 h 103"/>
                <a:gd name="T14" fmla="*/ 102 w 102"/>
                <a:gd name="T15" fmla="*/ 52 h 103"/>
                <a:gd name="T16" fmla="*/ 98 w 102"/>
                <a:gd name="T17" fmla="*/ 30 h 103"/>
                <a:gd name="T18" fmla="*/ 97 w 102"/>
                <a:gd name="T19" fmla="*/ 30 h 103"/>
                <a:gd name="T20" fmla="*/ 78 w 102"/>
                <a:gd name="T21" fmla="*/ 50 h 103"/>
                <a:gd name="T22" fmla="*/ 78 w 102"/>
                <a:gd name="T23" fmla="*/ 52 h 103"/>
                <a:gd name="T24" fmla="*/ 51 w 102"/>
                <a:gd name="T25" fmla="*/ 79 h 103"/>
                <a:gd name="T26" fmla="*/ 24 w 102"/>
                <a:gd name="T27" fmla="*/ 52 h 103"/>
                <a:gd name="T28" fmla="*/ 51 w 102"/>
                <a:gd name="T29" fmla="*/ 2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03">
                  <a:moveTo>
                    <a:pt x="51" y="25"/>
                  </a:moveTo>
                  <a:cubicBezTo>
                    <a:pt x="52" y="25"/>
                    <a:pt x="53" y="25"/>
                    <a:pt x="53" y="25"/>
                  </a:cubicBezTo>
                  <a:cubicBezTo>
                    <a:pt x="73" y="6"/>
                    <a:pt x="73" y="6"/>
                    <a:pt x="73" y="6"/>
                  </a:cubicBezTo>
                  <a:cubicBezTo>
                    <a:pt x="73" y="5"/>
                    <a:pt x="73" y="5"/>
                    <a:pt x="73" y="5"/>
                  </a:cubicBezTo>
                  <a:cubicBezTo>
                    <a:pt x="66" y="2"/>
                    <a:pt x="59" y="0"/>
                    <a:pt x="51" y="0"/>
                  </a:cubicBezTo>
                  <a:cubicBezTo>
                    <a:pt x="23" y="0"/>
                    <a:pt x="0" y="23"/>
                    <a:pt x="0" y="52"/>
                  </a:cubicBezTo>
                  <a:cubicBezTo>
                    <a:pt x="0" y="80"/>
                    <a:pt x="23" y="103"/>
                    <a:pt x="51" y="103"/>
                  </a:cubicBezTo>
                  <a:cubicBezTo>
                    <a:pt x="80" y="103"/>
                    <a:pt x="102" y="80"/>
                    <a:pt x="102" y="52"/>
                  </a:cubicBezTo>
                  <a:cubicBezTo>
                    <a:pt x="102" y="44"/>
                    <a:pt x="101" y="37"/>
                    <a:pt x="98" y="30"/>
                  </a:cubicBezTo>
                  <a:cubicBezTo>
                    <a:pt x="97" y="30"/>
                    <a:pt x="97" y="30"/>
                    <a:pt x="97" y="30"/>
                  </a:cubicBezTo>
                  <a:cubicBezTo>
                    <a:pt x="78" y="50"/>
                    <a:pt x="78" y="50"/>
                    <a:pt x="78" y="50"/>
                  </a:cubicBezTo>
                  <a:cubicBezTo>
                    <a:pt x="78" y="50"/>
                    <a:pt x="78" y="51"/>
                    <a:pt x="78" y="52"/>
                  </a:cubicBezTo>
                  <a:cubicBezTo>
                    <a:pt x="78" y="67"/>
                    <a:pt x="66" y="79"/>
                    <a:pt x="51" y="79"/>
                  </a:cubicBezTo>
                  <a:cubicBezTo>
                    <a:pt x="36" y="79"/>
                    <a:pt x="24" y="67"/>
                    <a:pt x="24" y="52"/>
                  </a:cubicBezTo>
                  <a:cubicBezTo>
                    <a:pt x="24" y="37"/>
                    <a:pt x="36" y="25"/>
                    <a:pt x="5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latin typeface="字体管家棉花糖" panose="00020600040101010101" charset="-122"/>
                <a:ea typeface="字体管家棉花糖" panose="00020600040101010101" charset="-122"/>
              </a:endParaRPr>
            </a:p>
          </p:txBody>
        </p:sp>
        <p:sp>
          <p:nvSpPr>
            <p:cNvPr id="34" name="Freeform 92"/>
            <p:cNvSpPr/>
            <p:nvPr/>
          </p:nvSpPr>
          <p:spPr bwMode="auto">
            <a:xfrm>
              <a:off x="4776788" y="4102100"/>
              <a:ext cx="273050" cy="273050"/>
            </a:xfrm>
            <a:custGeom>
              <a:avLst/>
              <a:gdLst>
                <a:gd name="T0" fmla="*/ 107 w 127"/>
                <a:gd name="T1" fmla="*/ 35 h 127"/>
                <a:gd name="T2" fmla="*/ 114 w 127"/>
                <a:gd name="T3" fmla="*/ 29 h 127"/>
                <a:gd name="T4" fmla="*/ 114 w 127"/>
                <a:gd name="T5" fmla="*/ 19 h 127"/>
                <a:gd name="T6" fmla="*/ 109 w 127"/>
                <a:gd name="T7" fmla="*/ 14 h 127"/>
                <a:gd name="T8" fmla="*/ 104 w 127"/>
                <a:gd name="T9" fmla="*/ 12 h 127"/>
                <a:gd name="T10" fmla="*/ 99 w 127"/>
                <a:gd name="T11" fmla="*/ 14 h 127"/>
                <a:gd name="T12" fmla="*/ 92 w 127"/>
                <a:gd name="T13" fmla="*/ 21 h 127"/>
                <a:gd name="T14" fmla="*/ 91 w 127"/>
                <a:gd name="T15" fmla="*/ 3 h 127"/>
                <a:gd name="T16" fmla="*/ 88 w 127"/>
                <a:gd name="T17" fmla="*/ 0 h 127"/>
                <a:gd name="T18" fmla="*/ 87 w 127"/>
                <a:gd name="T19" fmla="*/ 1 h 127"/>
                <a:gd name="T20" fmla="*/ 59 w 127"/>
                <a:gd name="T21" fmla="*/ 29 h 127"/>
                <a:gd name="T22" fmla="*/ 55 w 127"/>
                <a:gd name="T23" fmla="*/ 38 h 127"/>
                <a:gd name="T24" fmla="*/ 55 w 127"/>
                <a:gd name="T25" fmla="*/ 39 h 127"/>
                <a:gd name="T26" fmla="*/ 57 w 127"/>
                <a:gd name="T27" fmla="*/ 57 h 127"/>
                <a:gd name="T28" fmla="*/ 47 w 127"/>
                <a:gd name="T29" fmla="*/ 67 h 127"/>
                <a:gd name="T30" fmla="*/ 29 w 127"/>
                <a:gd name="T31" fmla="*/ 85 h 127"/>
                <a:gd name="T32" fmla="*/ 28 w 127"/>
                <a:gd name="T33" fmla="*/ 85 h 127"/>
                <a:gd name="T34" fmla="*/ 11 w 127"/>
                <a:gd name="T35" fmla="*/ 103 h 127"/>
                <a:gd name="T36" fmla="*/ 3 w 127"/>
                <a:gd name="T37" fmla="*/ 111 h 127"/>
                <a:gd name="T38" fmla="*/ 1 w 127"/>
                <a:gd name="T39" fmla="*/ 114 h 127"/>
                <a:gd name="T40" fmla="*/ 1 w 127"/>
                <a:gd name="T41" fmla="*/ 121 h 127"/>
                <a:gd name="T42" fmla="*/ 7 w 127"/>
                <a:gd name="T43" fmla="*/ 127 h 127"/>
                <a:gd name="T44" fmla="*/ 7 w 127"/>
                <a:gd name="T45" fmla="*/ 127 h 127"/>
                <a:gd name="T46" fmla="*/ 13 w 127"/>
                <a:gd name="T47" fmla="*/ 127 h 127"/>
                <a:gd name="T48" fmla="*/ 17 w 127"/>
                <a:gd name="T49" fmla="*/ 125 h 127"/>
                <a:gd name="T50" fmla="*/ 72 w 127"/>
                <a:gd name="T51" fmla="*/ 70 h 127"/>
                <a:gd name="T52" fmla="*/ 88 w 127"/>
                <a:gd name="T53" fmla="*/ 72 h 127"/>
                <a:gd name="T54" fmla="*/ 89 w 127"/>
                <a:gd name="T55" fmla="*/ 72 h 127"/>
                <a:gd name="T56" fmla="*/ 90 w 127"/>
                <a:gd name="T57" fmla="*/ 72 h 127"/>
                <a:gd name="T58" fmla="*/ 98 w 127"/>
                <a:gd name="T59" fmla="*/ 68 h 127"/>
                <a:gd name="T60" fmla="*/ 126 w 127"/>
                <a:gd name="T61" fmla="*/ 40 h 127"/>
                <a:gd name="T62" fmla="*/ 124 w 127"/>
                <a:gd name="T63" fmla="*/ 36 h 127"/>
                <a:gd name="T64" fmla="*/ 107 w 127"/>
                <a:gd name="T65" fmla="*/ 3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7" h="127">
                  <a:moveTo>
                    <a:pt x="107" y="35"/>
                  </a:moveTo>
                  <a:cubicBezTo>
                    <a:pt x="114" y="29"/>
                    <a:pt x="114" y="29"/>
                    <a:pt x="114" y="29"/>
                  </a:cubicBezTo>
                  <a:cubicBezTo>
                    <a:pt x="116" y="26"/>
                    <a:pt x="116" y="21"/>
                    <a:pt x="114" y="19"/>
                  </a:cubicBezTo>
                  <a:cubicBezTo>
                    <a:pt x="109" y="14"/>
                    <a:pt x="109" y="14"/>
                    <a:pt x="109" y="14"/>
                  </a:cubicBezTo>
                  <a:cubicBezTo>
                    <a:pt x="108" y="13"/>
                    <a:pt x="106" y="12"/>
                    <a:pt x="104" y="12"/>
                  </a:cubicBezTo>
                  <a:cubicBezTo>
                    <a:pt x="102" y="12"/>
                    <a:pt x="101" y="13"/>
                    <a:pt x="99" y="14"/>
                  </a:cubicBezTo>
                  <a:cubicBezTo>
                    <a:pt x="92" y="21"/>
                    <a:pt x="92" y="21"/>
                    <a:pt x="92" y="21"/>
                  </a:cubicBezTo>
                  <a:cubicBezTo>
                    <a:pt x="91" y="3"/>
                    <a:pt x="91" y="3"/>
                    <a:pt x="91" y="3"/>
                  </a:cubicBezTo>
                  <a:cubicBezTo>
                    <a:pt x="91" y="1"/>
                    <a:pt x="89" y="0"/>
                    <a:pt x="88" y="0"/>
                  </a:cubicBezTo>
                  <a:cubicBezTo>
                    <a:pt x="88" y="0"/>
                    <a:pt x="87" y="1"/>
                    <a:pt x="87" y="1"/>
                  </a:cubicBezTo>
                  <a:cubicBezTo>
                    <a:pt x="59" y="29"/>
                    <a:pt x="59" y="29"/>
                    <a:pt x="59" y="29"/>
                  </a:cubicBezTo>
                  <a:cubicBezTo>
                    <a:pt x="56" y="31"/>
                    <a:pt x="55" y="35"/>
                    <a:pt x="55" y="38"/>
                  </a:cubicBezTo>
                  <a:cubicBezTo>
                    <a:pt x="55" y="39"/>
                    <a:pt x="55" y="39"/>
                    <a:pt x="55" y="39"/>
                  </a:cubicBezTo>
                  <a:cubicBezTo>
                    <a:pt x="57" y="57"/>
                    <a:pt x="57" y="57"/>
                    <a:pt x="57" y="57"/>
                  </a:cubicBezTo>
                  <a:cubicBezTo>
                    <a:pt x="47" y="67"/>
                    <a:pt x="47" y="67"/>
                    <a:pt x="47" y="67"/>
                  </a:cubicBezTo>
                  <a:cubicBezTo>
                    <a:pt x="29" y="85"/>
                    <a:pt x="29" y="85"/>
                    <a:pt x="29" y="85"/>
                  </a:cubicBezTo>
                  <a:cubicBezTo>
                    <a:pt x="28" y="85"/>
                    <a:pt x="28" y="85"/>
                    <a:pt x="28" y="85"/>
                  </a:cubicBezTo>
                  <a:cubicBezTo>
                    <a:pt x="11" y="103"/>
                    <a:pt x="11" y="103"/>
                    <a:pt x="11" y="103"/>
                  </a:cubicBezTo>
                  <a:cubicBezTo>
                    <a:pt x="3" y="111"/>
                    <a:pt x="3" y="111"/>
                    <a:pt x="3" y="111"/>
                  </a:cubicBezTo>
                  <a:cubicBezTo>
                    <a:pt x="2" y="112"/>
                    <a:pt x="1" y="113"/>
                    <a:pt x="1" y="114"/>
                  </a:cubicBezTo>
                  <a:cubicBezTo>
                    <a:pt x="1" y="121"/>
                    <a:pt x="1" y="121"/>
                    <a:pt x="1" y="121"/>
                  </a:cubicBezTo>
                  <a:cubicBezTo>
                    <a:pt x="0" y="124"/>
                    <a:pt x="3" y="127"/>
                    <a:pt x="7" y="127"/>
                  </a:cubicBezTo>
                  <a:cubicBezTo>
                    <a:pt x="7" y="127"/>
                    <a:pt x="7" y="127"/>
                    <a:pt x="7" y="127"/>
                  </a:cubicBezTo>
                  <a:cubicBezTo>
                    <a:pt x="13" y="127"/>
                    <a:pt x="13" y="127"/>
                    <a:pt x="13" y="127"/>
                  </a:cubicBezTo>
                  <a:cubicBezTo>
                    <a:pt x="15" y="127"/>
                    <a:pt x="16" y="126"/>
                    <a:pt x="17" y="125"/>
                  </a:cubicBezTo>
                  <a:cubicBezTo>
                    <a:pt x="72" y="70"/>
                    <a:pt x="72" y="70"/>
                    <a:pt x="72" y="70"/>
                  </a:cubicBezTo>
                  <a:cubicBezTo>
                    <a:pt x="88" y="72"/>
                    <a:pt x="88" y="72"/>
                    <a:pt x="88" y="72"/>
                  </a:cubicBezTo>
                  <a:cubicBezTo>
                    <a:pt x="89" y="72"/>
                    <a:pt x="89" y="72"/>
                    <a:pt x="89" y="72"/>
                  </a:cubicBezTo>
                  <a:cubicBezTo>
                    <a:pt x="90" y="72"/>
                    <a:pt x="90" y="72"/>
                    <a:pt x="90" y="72"/>
                  </a:cubicBezTo>
                  <a:cubicBezTo>
                    <a:pt x="93" y="72"/>
                    <a:pt x="96" y="70"/>
                    <a:pt x="98" y="68"/>
                  </a:cubicBezTo>
                  <a:cubicBezTo>
                    <a:pt x="126" y="40"/>
                    <a:pt x="126" y="40"/>
                    <a:pt x="126" y="40"/>
                  </a:cubicBezTo>
                  <a:cubicBezTo>
                    <a:pt x="127" y="39"/>
                    <a:pt x="126" y="36"/>
                    <a:pt x="124" y="36"/>
                  </a:cubicBezTo>
                  <a:lnTo>
                    <a:pt x="107"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latin typeface="字体管家棉花糖" panose="00020600040101010101" charset="-122"/>
                <a:ea typeface="字体管家棉花糖" panose="00020600040101010101" charset="-122"/>
              </a:endParaRPr>
            </a:p>
          </p:txBody>
        </p:sp>
      </p:grpSp>
      <p:grpSp>
        <p:nvGrpSpPr>
          <p:cNvPr id="121" name="组合 120"/>
          <p:cNvGrpSpPr/>
          <p:nvPr/>
        </p:nvGrpSpPr>
        <p:grpSpPr>
          <a:xfrm>
            <a:off x="7300595" y="2315845"/>
            <a:ext cx="3105150" cy="1326515"/>
            <a:chOff x="1396587" y="1724418"/>
            <a:chExt cx="2369356" cy="1012372"/>
          </a:xfrm>
        </p:grpSpPr>
        <p:sp>
          <p:nvSpPr>
            <p:cNvPr id="106" name="文本框 901"/>
            <p:cNvSpPr txBox="1"/>
            <p:nvPr/>
          </p:nvSpPr>
          <p:spPr>
            <a:xfrm>
              <a:off x="1396587" y="1998075"/>
              <a:ext cx="2369356" cy="738715"/>
            </a:xfrm>
            <a:prstGeom prst="rect">
              <a:avLst/>
            </a:prstGeom>
            <a:noFill/>
          </p:spPr>
          <p:txBody>
            <a:bodyPr wrap="square" rtlCol="0">
              <a:spAutoFit/>
            </a:bodyPr>
            <a:lstStyle/>
            <a:p>
              <a:pPr algn="just">
                <a:lnSpc>
                  <a:spcPct val="120000"/>
                </a:lnSpc>
              </a:pPr>
              <a:r>
                <a:rPr lang="zh-CN" altLang="en-US" sz="1600" dirty="0">
                  <a:solidFill>
                    <a:schemeClr val="tx1"/>
                  </a:solidFill>
                  <a:latin typeface="字体管家棉花糖" panose="00020600040101010101" charset="-122"/>
                  <a:ea typeface="字体管家棉花糖" panose="00020600040101010101" charset="-122"/>
                  <a:cs typeface="+mn-ea"/>
                  <a:sym typeface="+mn-lt"/>
                </a:rPr>
                <a:t>您的内容打在这里，或者通过复制您的文本后，在此框中选择粘贴，并选择只保留文字。</a:t>
              </a:r>
            </a:p>
          </p:txBody>
        </p:sp>
        <p:sp>
          <p:nvSpPr>
            <p:cNvPr id="107" name="文本框 902"/>
            <p:cNvSpPr txBox="1"/>
            <p:nvPr/>
          </p:nvSpPr>
          <p:spPr>
            <a:xfrm>
              <a:off x="1396587" y="1724418"/>
              <a:ext cx="1709074" cy="321519"/>
            </a:xfrm>
            <a:prstGeom prst="rect">
              <a:avLst/>
            </a:prstGeom>
            <a:noFill/>
          </p:spPr>
          <p:txBody>
            <a:bodyPr wrap="square" rtlCol="0">
              <a:spAutoFit/>
            </a:bodyPr>
            <a:lstStyle/>
            <a:p>
              <a:r>
                <a:rPr lang="zh-CN" altLang="en-US" dirty="0">
                  <a:solidFill>
                    <a:srgbClr val="2E7E38"/>
                  </a:solidFill>
                  <a:latin typeface="字体管家棉花糖" panose="00020600040101010101" charset="-122"/>
                  <a:ea typeface="字体管家棉花糖" panose="00020600040101010101" charset="-122"/>
                  <a:cs typeface="+mn-ea"/>
                  <a:sym typeface="+mn-lt"/>
                </a:rPr>
                <a:t>单击此处添加文字</a:t>
              </a:r>
            </a:p>
          </p:txBody>
        </p:sp>
      </p:grpSp>
      <p:grpSp>
        <p:nvGrpSpPr>
          <p:cNvPr id="14" name="组合 13"/>
          <p:cNvGrpSpPr/>
          <p:nvPr/>
        </p:nvGrpSpPr>
        <p:grpSpPr>
          <a:xfrm>
            <a:off x="7200265" y="3761740"/>
            <a:ext cx="3105150" cy="1326515"/>
            <a:chOff x="1396587" y="1724418"/>
            <a:chExt cx="2369356" cy="1012372"/>
          </a:xfrm>
        </p:grpSpPr>
        <p:sp>
          <p:nvSpPr>
            <p:cNvPr id="29" name="文本框 901"/>
            <p:cNvSpPr txBox="1"/>
            <p:nvPr/>
          </p:nvSpPr>
          <p:spPr>
            <a:xfrm>
              <a:off x="1396587" y="1998075"/>
              <a:ext cx="2369356" cy="738715"/>
            </a:xfrm>
            <a:prstGeom prst="rect">
              <a:avLst/>
            </a:prstGeom>
            <a:noFill/>
          </p:spPr>
          <p:txBody>
            <a:bodyPr wrap="square" rtlCol="0">
              <a:spAutoFit/>
            </a:bodyPr>
            <a:lstStyle/>
            <a:p>
              <a:pPr algn="just">
                <a:lnSpc>
                  <a:spcPct val="120000"/>
                </a:lnSpc>
              </a:pPr>
              <a:r>
                <a:rPr lang="zh-CN" altLang="en-US" sz="1600" dirty="0">
                  <a:solidFill>
                    <a:schemeClr val="tx1"/>
                  </a:solidFill>
                  <a:latin typeface="字体管家棉花糖" panose="00020600040101010101" charset="-122"/>
                  <a:ea typeface="字体管家棉花糖" panose="00020600040101010101" charset="-122"/>
                  <a:cs typeface="+mn-ea"/>
                  <a:sym typeface="+mn-lt"/>
                </a:rPr>
                <a:t>您的内容打在这里，或者通过复制您的文本后，在此框中选择粘贴，并选择只保留文字。</a:t>
              </a:r>
            </a:p>
          </p:txBody>
        </p:sp>
        <p:sp>
          <p:nvSpPr>
            <p:cNvPr id="35" name="文本框 902"/>
            <p:cNvSpPr txBox="1"/>
            <p:nvPr/>
          </p:nvSpPr>
          <p:spPr>
            <a:xfrm>
              <a:off x="1396587" y="1724418"/>
              <a:ext cx="1709074" cy="321519"/>
            </a:xfrm>
            <a:prstGeom prst="rect">
              <a:avLst/>
            </a:prstGeom>
            <a:noFill/>
          </p:spPr>
          <p:txBody>
            <a:bodyPr wrap="square" rtlCol="0">
              <a:spAutoFit/>
            </a:bodyPr>
            <a:lstStyle/>
            <a:p>
              <a:r>
                <a:rPr lang="zh-CN" altLang="en-US" dirty="0">
                  <a:solidFill>
                    <a:schemeClr val="accent4">
                      <a:lumMod val="75000"/>
                    </a:schemeClr>
                  </a:solidFill>
                  <a:latin typeface="字体管家棉花糖" panose="00020600040101010101" charset="-122"/>
                  <a:ea typeface="字体管家棉花糖" panose="00020600040101010101" charset="-122"/>
                  <a:cs typeface="+mn-ea"/>
                  <a:sym typeface="+mn-lt"/>
                </a:rPr>
                <a:t>单击此处添加文字</a:t>
              </a:r>
            </a:p>
          </p:txBody>
        </p:sp>
      </p:grpSp>
      <p:grpSp>
        <p:nvGrpSpPr>
          <p:cNvPr id="36" name="组合 35"/>
          <p:cNvGrpSpPr/>
          <p:nvPr/>
        </p:nvGrpSpPr>
        <p:grpSpPr>
          <a:xfrm>
            <a:off x="7200265" y="5256530"/>
            <a:ext cx="3105150" cy="1326515"/>
            <a:chOff x="1396587" y="1724418"/>
            <a:chExt cx="2369356" cy="1012372"/>
          </a:xfrm>
        </p:grpSpPr>
        <p:sp>
          <p:nvSpPr>
            <p:cNvPr id="37" name="文本框 901"/>
            <p:cNvSpPr txBox="1"/>
            <p:nvPr/>
          </p:nvSpPr>
          <p:spPr>
            <a:xfrm>
              <a:off x="1396587" y="1998075"/>
              <a:ext cx="2369356" cy="738715"/>
            </a:xfrm>
            <a:prstGeom prst="rect">
              <a:avLst/>
            </a:prstGeom>
            <a:noFill/>
          </p:spPr>
          <p:txBody>
            <a:bodyPr wrap="square" rtlCol="0">
              <a:spAutoFit/>
            </a:bodyPr>
            <a:lstStyle/>
            <a:p>
              <a:pPr algn="just">
                <a:lnSpc>
                  <a:spcPct val="120000"/>
                </a:lnSpc>
              </a:pPr>
              <a:r>
                <a:rPr lang="zh-CN" altLang="en-US" sz="1600" dirty="0">
                  <a:solidFill>
                    <a:schemeClr val="tx1"/>
                  </a:solidFill>
                  <a:latin typeface="字体管家棉花糖" panose="00020600040101010101" charset="-122"/>
                  <a:ea typeface="字体管家棉花糖" panose="00020600040101010101" charset="-122"/>
                  <a:cs typeface="+mn-ea"/>
                  <a:sym typeface="+mn-lt"/>
                </a:rPr>
                <a:t>您的内容打在这里，或者通过复制您的文本后，在此框中选择粘贴，并选择只保留文字。</a:t>
              </a:r>
            </a:p>
          </p:txBody>
        </p:sp>
        <p:sp>
          <p:nvSpPr>
            <p:cNvPr id="38" name="文本框 902"/>
            <p:cNvSpPr txBox="1"/>
            <p:nvPr/>
          </p:nvSpPr>
          <p:spPr>
            <a:xfrm>
              <a:off x="1396587" y="1724418"/>
              <a:ext cx="1709074" cy="295195"/>
            </a:xfrm>
            <a:prstGeom prst="rect">
              <a:avLst/>
            </a:prstGeom>
            <a:noFill/>
          </p:spPr>
          <p:txBody>
            <a:bodyPr wrap="square" rtlCol="0">
              <a:spAutoFit/>
            </a:bodyPr>
            <a:lstStyle/>
            <a:p>
              <a:r>
                <a:rPr lang="zh-CN" altLang="en-US" dirty="0">
                  <a:solidFill>
                    <a:srgbClr val="2E7E38"/>
                  </a:solidFill>
                  <a:latin typeface="字体管家棉花糖" panose="00020600040101010101" charset="-122"/>
                  <a:ea typeface="字体管家棉花糖" panose="00020600040101010101" charset="-122"/>
                  <a:cs typeface="+mn-ea"/>
                  <a:sym typeface="+mn-lt"/>
                </a:rPr>
                <a:t>单击此处添加文字</a:t>
              </a:r>
            </a:p>
          </p:txBody>
        </p:sp>
      </p:grpSp>
      <p:grpSp>
        <p:nvGrpSpPr>
          <p:cNvPr id="41" name="组合 40"/>
          <p:cNvGrpSpPr/>
          <p:nvPr/>
        </p:nvGrpSpPr>
        <p:grpSpPr>
          <a:xfrm>
            <a:off x="2830195" y="5285740"/>
            <a:ext cx="2720975" cy="918845"/>
            <a:chOff x="4864" y="7067"/>
            <a:chExt cx="4285" cy="1447"/>
          </a:xfrm>
        </p:grpSpPr>
        <p:sp>
          <p:nvSpPr>
            <p:cNvPr id="92" name="淘宝网chenying0907出品 91"/>
            <p:cNvSpPr/>
            <p:nvPr/>
          </p:nvSpPr>
          <p:spPr>
            <a:xfrm>
              <a:off x="4864" y="7067"/>
              <a:ext cx="4285" cy="577"/>
            </a:xfrm>
            <a:prstGeom prst="rect">
              <a:avLst/>
            </a:prstGeom>
          </p:spPr>
          <p:txBody>
            <a:bodyPr wrap="square">
              <a:spAutoFit/>
            </a:bodyPr>
            <a:lstStyle/>
            <a:p>
              <a:pPr algn="r">
                <a:lnSpc>
                  <a:spcPts val="1200"/>
                </a:lnSpc>
              </a:pPr>
              <a:r>
                <a:rPr lang="zh-CN" altLang="en-US" dirty="0">
                  <a:solidFill>
                    <a:srgbClr val="2E7E38"/>
                  </a:solidFill>
                  <a:latin typeface="字体管家棉花糖" panose="00020600040101010101" charset="-122"/>
                  <a:ea typeface="字体管家棉花糖" panose="00020600040101010101" charset="-122"/>
                </a:rPr>
                <a:t>这里填写小标题</a:t>
              </a:r>
            </a:p>
          </p:txBody>
        </p:sp>
        <p:sp>
          <p:nvSpPr>
            <p:cNvPr id="42" name="稻壳儿小白白(http://dwz.cn/Wu2UP)"/>
            <p:cNvSpPr txBox="1">
              <a:spLocks noChangeArrowheads="1"/>
            </p:cNvSpPr>
            <p:nvPr/>
          </p:nvSpPr>
          <p:spPr bwMode="auto">
            <a:xfrm>
              <a:off x="5130" y="7816"/>
              <a:ext cx="3825" cy="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rgbClr val="445469"/>
                  </a:solidFill>
                  <a:latin typeface="Arial" panose="020B0604020202020204" pitchFamily="34" charset="0"/>
                  <a:ea typeface="微软雅黑" panose="020B0503020204020204" charset="-122"/>
                </a:defRPr>
              </a:lvl1pPr>
              <a:lvl2pPr marL="742950" indent="-285750" defTabSz="1216025">
                <a:defRPr>
                  <a:solidFill>
                    <a:srgbClr val="445469"/>
                  </a:solidFill>
                  <a:latin typeface="Arial" panose="020B0604020202020204" pitchFamily="34" charset="0"/>
                  <a:ea typeface="微软雅黑" panose="020B0503020204020204" charset="-122"/>
                </a:defRPr>
              </a:lvl2pPr>
              <a:lvl3pPr marL="1143000" indent="-228600" defTabSz="1216025">
                <a:defRPr>
                  <a:solidFill>
                    <a:srgbClr val="445469"/>
                  </a:solidFill>
                  <a:latin typeface="Arial" panose="020B0604020202020204" pitchFamily="34" charset="0"/>
                  <a:ea typeface="微软雅黑" panose="020B0503020204020204" charset="-122"/>
                </a:defRPr>
              </a:lvl3pPr>
              <a:lvl4pPr marL="1600200" indent="-228600" defTabSz="1216025">
                <a:defRPr>
                  <a:solidFill>
                    <a:srgbClr val="445469"/>
                  </a:solidFill>
                  <a:latin typeface="Arial" panose="020B0604020202020204" pitchFamily="34" charset="0"/>
                  <a:ea typeface="微软雅黑" panose="020B0503020204020204" charset="-122"/>
                </a:defRPr>
              </a:lvl4pPr>
              <a:lvl5pPr marL="2057400" indent="-228600" defTabSz="1216025">
                <a:defRPr>
                  <a:solidFill>
                    <a:srgbClr val="445469"/>
                  </a:solidFill>
                  <a:latin typeface="Arial" panose="020B0604020202020204" pitchFamily="34" charset="0"/>
                  <a:ea typeface="微软雅黑" panose="020B0503020204020204" charset="-122"/>
                </a:defRPr>
              </a:lvl5pPr>
              <a:lvl6pPr marL="2514600" indent="-228600" defTabSz="1216025" eaLnBrk="0" fontAlgn="base" hangingPunct="0">
                <a:spcBef>
                  <a:spcPct val="0"/>
                </a:spcBef>
                <a:spcAft>
                  <a:spcPct val="0"/>
                </a:spcAft>
                <a:defRPr>
                  <a:solidFill>
                    <a:srgbClr val="445469"/>
                  </a:solidFill>
                  <a:latin typeface="Arial" panose="020B0604020202020204" pitchFamily="34" charset="0"/>
                  <a:ea typeface="微软雅黑" panose="020B0503020204020204" charset="-122"/>
                </a:defRPr>
              </a:lvl6pPr>
              <a:lvl7pPr marL="2971800" indent="-228600" defTabSz="1216025" eaLnBrk="0" fontAlgn="base" hangingPunct="0">
                <a:spcBef>
                  <a:spcPct val="0"/>
                </a:spcBef>
                <a:spcAft>
                  <a:spcPct val="0"/>
                </a:spcAft>
                <a:defRPr>
                  <a:solidFill>
                    <a:srgbClr val="445469"/>
                  </a:solidFill>
                  <a:latin typeface="Arial" panose="020B0604020202020204" pitchFamily="34" charset="0"/>
                  <a:ea typeface="微软雅黑" panose="020B0503020204020204" charset="-122"/>
                </a:defRPr>
              </a:lvl7pPr>
              <a:lvl8pPr marL="3429000" indent="-228600" defTabSz="1216025" eaLnBrk="0" fontAlgn="base" hangingPunct="0">
                <a:spcBef>
                  <a:spcPct val="0"/>
                </a:spcBef>
                <a:spcAft>
                  <a:spcPct val="0"/>
                </a:spcAft>
                <a:defRPr>
                  <a:solidFill>
                    <a:srgbClr val="445469"/>
                  </a:solidFill>
                  <a:latin typeface="Arial" panose="020B0604020202020204" pitchFamily="34" charset="0"/>
                  <a:ea typeface="微软雅黑" panose="020B0503020204020204" charset="-122"/>
                </a:defRPr>
              </a:lvl8pPr>
              <a:lvl9pPr marL="3886200" indent="-228600" defTabSz="1216025" eaLnBrk="0" fontAlgn="base" hangingPunct="0">
                <a:spcBef>
                  <a:spcPct val="0"/>
                </a:spcBef>
                <a:spcAft>
                  <a:spcPct val="0"/>
                </a:spcAft>
                <a:defRPr>
                  <a:solidFill>
                    <a:srgbClr val="445469"/>
                  </a:solidFill>
                  <a:latin typeface="Arial" panose="020B0604020202020204" pitchFamily="34" charset="0"/>
                  <a:ea typeface="微软雅黑" panose="020B0503020204020204" charset="-122"/>
                </a:defRPr>
              </a:lvl9pPr>
            </a:lstStyle>
            <a:p>
              <a:pPr algn="r" eaLnBrk="1" hangingPunct="1">
                <a:spcBef>
                  <a:spcPct val="20000"/>
                </a:spcBef>
                <a:buFont typeface="Arial" panose="020B0604020202020204" pitchFamily="34" charset="0"/>
                <a:buNone/>
              </a:pPr>
              <a:r>
                <a:rPr lang="zh-CN" altLang="en-US" sz="1400">
                  <a:solidFill>
                    <a:schemeClr val="tx1"/>
                  </a:solidFill>
                  <a:latin typeface="字体管家棉花糖" panose="00020600040101010101" charset="-122"/>
                  <a:ea typeface="字体管家棉花糖" panose="00020600040101010101" charset="-122"/>
                  <a:sym typeface="Arial" panose="020B0604020202020204" pitchFamily="34" charset="0"/>
                </a:rPr>
                <a:t>单击此处可编辑内容，根据您的需要自由拉伸文本框大小</a:t>
              </a:r>
            </a:p>
          </p:txBody>
        </p:sp>
      </p:gr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12" name="组合 11"/>
          <p:cNvGrpSpPr/>
          <p:nvPr/>
        </p:nvGrpSpPr>
        <p:grpSpPr>
          <a:xfrm>
            <a:off x="354965" y="240030"/>
            <a:ext cx="965200" cy="1009015"/>
            <a:chOff x="11295" y="1307"/>
            <a:chExt cx="3874" cy="4046"/>
          </a:xfrm>
        </p:grpSpPr>
        <p:pic>
          <p:nvPicPr>
            <p:cNvPr id="9" name="图片 8" descr="f7d30ea4b628d33971365e72821aa1c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1" name="文本框 10"/>
            <p:cNvSpPr txBox="1"/>
            <p:nvPr/>
          </p:nvSpPr>
          <p:spPr>
            <a:xfrm rot="20760000">
              <a:off x="12314" y="2298"/>
              <a:ext cx="2229" cy="1833"/>
            </a:xfrm>
            <a:prstGeom prst="rect">
              <a:avLst/>
            </a:prstGeom>
            <a:noFill/>
          </p:spPr>
          <p:txBody>
            <a:bodyPr wrap="square" rtlCol="0">
              <a:spAutoFit/>
            </a:bodyPr>
            <a:lstStyle/>
            <a:p>
              <a:pPr algn="ctr"/>
              <a:r>
                <a:rPr lang="en-US" altLang="zh-CN" sz="2400">
                  <a:latin typeface="锐字工房洪荒之光中黑简1.0" panose="02010600030101010101" charset="-122"/>
                  <a:ea typeface="锐字工房洪荒之光中黑简1.0" panose="02010600030101010101" charset="-122"/>
                </a:rPr>
                <a:t>3</a:t>
              </a:r>
            </a:p>
          </p:txBody>
        </p:sp>
      </p:grpSp>
      <p:pic>
        <p:nvPicPr>
          <p:cNvPr id="30" name="图片 29" descr="8b0fccb2e21d61b25266c16d7d822443"/>
          <p:cNvPicPr>
            <a:picLocks noChangeAspect="1"/>
          </p:cNvPicPr>
          <p:nvPr/>
        </p:nvPicPr>
        <p:blipFill>
          <a:blip r:embed="rId5" cstate="screen">
            <a:extLst>
              <a:ext uri="{28A0092B-C50C-407E-A947-70E740481C1C}">
                <a14:useLocalDpi xmlns:a14="http://schemas.microsoft.com/office/drawing/2010/main"/>
              </a:ext>
            </a:extLst>
          </a:blip>
          <a:srcRect r="3242"/>
          <a:stretch>
            <a:fillRect/>
          </a:stretch>
        </p:blipFill>
        <p:spPr>
          <a:xfrm>
            <a:off x="9330690" y="240030"/>
            <a:ext cx="2880360" cy="1807210"/>
          </a:xfrm>
          <a:prstGeom prst="rect">
            <a:avLst/>
          </a:prstGeom>
        </p:spPr>
      </p:pic>
      <p:sp>
        <p:nvSpPr>
          <p:cNvPr id="10" name="文本框 9"/>
          <p:cNvSpPr txBox="1"/>
          <p:nvPr/>
        </p:nvSpPr>
        <p:spPr>
          <a:xfrm>
            <a:off x="1471295" y="454660"/>
            <a:ext cx="3148330" cy="794385"/>
          </a:xfrm>
          <a:prstGeom prst="rect">
            <a:avLst/>
          </a:prstGeom>
          <a:noFill/>
        </p:spPr>
        <p:txBody>
          <a:bodyPr wrap="square" rtlCol="0">
            <a:spAutoFit/>
          </a:bodyPr>
          <a:lstStyle/>
          <a:p>
            <a:pPr algn="l"/>
            <a:r>
              <a:rPr lang="zh-CN" altLang="en-US" sz="2800">
                <a:solidFill>
                  <a:srgbClr val="2E7E38"/>
                </a:solidFill>
                <a:latin typeface="字体管家棉花糖" panose="00020600040101010101" charset="-122"/>
                <a:ea typeface="字体管家棉花糖" panose="00020600040101010101" charset="-122"/>
              </a:rPr>
              <a:t>点击此处添加标题</a:t>
            </a:r>
          </a:p>
          <a:p>
            <a:pPr algn="l"/>
            <a:r>
              <a:rPr lang="zh-CN" altLang="en-US" sz="1600" b="1" spc="300">
                <a:solidFill>
                  <a:srgbClr val="2E7E38"/>
                </a:solidFill>
                <a:uFillTx/>
                <a:ea typeface="字体管家天蝎座" panose="00020600040101010101" charset="-122"/>
              </a:rPr>
              <a:t>Click here to add title</a:t>
            </a:r>
          </a:p>
        </p:txBody>
      </p:sp>
      <p:grpSp>
        <p:nvGrpSpPr>
          <p:cNvPr id="16" name="组合 15"/>
          <p:cNvGrpSpPr/>
          <p:nvPr/>
        </p:nvGrpSpPr>
        <p:grpSpPr>
          <a:xfrm>
            <a:off x="-9525" y="2283171"/>
            <a:ext cx="12184380" cy="3038200"/>
            <a:chOff x="0" y="1939"/>
            <a:chExt cx="14400" cy="3591"/>
          </a:xfrm>
        </p:grpSpPr>
        <p:sp>
          <p:nvSpPr>
            <p:cNvPr id="55" name="Rectangle 54"/>
            <p:cNvSpPr/>
            <p:nvPr/>
          </p:nvSpPr>
          <p:spPr>
            <a:xfrm>
              <a:off x="10800" y="2568"/>
              <a:ext cx="3600" cy="2400"/>
            </a:xfrm>
            <a:prstGeom prst="rect">
              <a:avLst/>
            </a:prstGeom>
            <a:solidFill>
              <a:srgbClr val="FFDE05"/>
            </a:solidFill>
            <a:ln w="25400" cap="flat" cmpd="sng" algn="ctr">
              <a:noFill/>
              <a:prstDash val="solid"/>
            </a:ln>
            <a:effectLst/>
          </p:spPr>
          <p:txBody>
            <a:bodyPr rtlCol="0" anchor="ctr"/>
            <a:lstStyle/>
            <a:p>
              <a:pPr algn="ctr"/>
              <a:endParaRPr lang="en-US" dirty="0"/>
            </a:p>
          </p:txBody>
        </p:sp>
        <p:grpSp>
          <p:nvGrpSpPr>
            <p:cNvPr id="2" name="Group 98"/>
            <p:cNvGrpSpPr/>
            <p:nvPr/>
          </p:nvGrpSpPr>
          <p:grpSpPr>
            <a:xfrm>
              <a:off x="7200" y="2568"/>
              <a:ext cx="3964" cy="2400"/>
              <a:chOff x="4572000" y="1605014"/>
              <a:chExt cx="2517228" cy="1524000"/>
            </a:xfrm>
          </p:grpSpPr>
          <p:sp>
            <p:nvSpPr>
              <p:cNvPr id="52" name="Rectangle 51"/>
              <p:cNvSpPr/>
              <p:nvPr/>
            </p:nvSpPr>
            <p:spPr>
              <a:xfrm>
                <a:off x="4572000" y="1605014"/>
                <a:ext cx="2286000" cy="1524000"/>
              </a:xfrm>
              <a:prstGeom prst="rect">
                <a:avLst/>
              </a:prstGeom>
              <a:solidFill>
                <a:srgbClr val="00B050"/>
              </a:solidFill>
              <a:ln w="25400" cap="flat" cmpd="sng" algn="ctr">
                <a:noFill/>
                <a:prstDash val="solid"/>
              </a:ln>
              <a:effectLst/>
            </p:spPr>
            <p:txBody>
              <a:bodyPr rtlCol="0" anchor="ctr"/>
              <a:lstStyle/>
              <a:p>
                <a:pPr algn="ctr"/>
                <a:endParaRPr lang="en-US" dirty="0"/>
              </a:p>
            </p:txBody>
          </p:sp>
          <p:sp>
            <p:nvSpPr>
              <p:cNvPr id="63" name="Isosceles Triangle 62"/>
              <p:cNvSpPr/>
              <p:nvPr/>
            </p:nvSpPr>
            <p:spPr>
              <a:xfrm rot="5400000">
                <a:off x="6783114" y="2594300"/>
                <a:ext cx="381000" cy="231228"/>
              </a:xfrm>
              <a:prstGeom prst="triangle">
                <a:avLst/>
              </a:prstGeom>
              <a:solidFill>
                <a:srgbClr val="00B050"/>
              </a:solidFill>
              <a:ln w="25400" cap="flat" cmpd="sng" algn="ctr">
                <a:noFill/>
                <a:prstDash val="solid"/>
              </a:ln>
              <a:effectLst/>
            </p:spPr>
            <p:txBody>
              <a:bodyPr rtlCol="0" anchor="ctr"/>
              <a:lstStyle/>
              <a:p>
                <a:pPr algn="ctr"/>
                <a:endParaRPr lang="en-US" dirty="0"/>
              </a:p>
            </p:txBody>
          </p:sp>
        </p:grpSp>
        <p:grpSp>
          <p:nvGrpSpPr>
            <p:cNvPr id="3" name="Group 97"/>
            <p:cNvGrpSpPr/>
            <p:nvPr/>
          </p:nvGrpSpPr>
          <p:grpSpPr>
            <a:xfrm>
              <a:off x="3595" y="2568"/>
              <a:ext cx="3969" cy="2400"/>
              <a:chOff x="2283141" y="1605014"/>
              <a:chExt cx="2520087" cy="1524000"/>
            </a:xfrm>
          </p:grpSpPr>
          <p:sp>
            <p:nvSpPr>
              <p:cNvPr id="49" name="Rectangle 48"/>
              <p:cNvSpPr/>
              <p:nvPr/>
            </p:nvSpPr>
            <p:spPr>
              <a:xfrm>
                <a:off x="2283141" y="1605014"/>
                <a:ext cx="2286000" cy="1524000"/>
              </a:xfrm>
              <a:prstGeom prst="rect">
                <a:avLst/>
              </a:prstGeom>
              <a:solidFill>
                <a:srgbClr val="FFDE05"/>
              </a:solidFill>
              <a:ln w="25400" cap="flat" cmpd="sng" algn="ctr">
                <a:noFill/>
                <a:prstDash val="solid"/>
              </a:ln>
              <a:effectLst/>
            </p:spPr>
            <p:txBody>
              <a:bodyPr rtlCol="0" anchor="ctr"/>
              <a:lstStyle/>
              <a:p>
                <a:pPr algn="ctr"/>
                <a:endParaRPr lang="en-US" dirty="0"/>
              </a:p>
            </p:txBody>
          </p:sp>
          <p:sp>
            <p:nvSpPr>
              <p:cNvPr id="65" name="Isosceles Triangle 64"/>
              <p:cNvSpPr/>
              <p:nvPr/>
            </p:nvSpPr>
            <p:spPr>
              <a:xfrm rot="5400000">
                <a:off x="4497114" y="1832300"/>
                <a:ext cx="381000" cy="231228"/>
              </a:xfrm>
              <a:prstGeom prst="triangle">
                <a:avLst/>
              </a:prstGeom>
              <a:solidFill>
                <a:srgbClr val="15AA96"/>
              </a:solidFill>
              <a:ln w="25400" cap="flat" cmpd="sng" algn="ctr">
                <a:noFill/>
                <a:prstDash val="solid"/>
              </a:ln>
              <a:effectLst/>
            </p:spPr>
            <p:txBody>
              <a:bodyPr rtlCol="0" anchor="ctr"/>
              <a:lstStyle/>
              <a:p>
                <a:pPr algn="ctr"/>
                <a:endParaRPr lang="en-US" dirty="0"/>
              </a:p>
            </p:txBody>
          </p:sp>
        </p:grpSp>
        <p:grpSp>
          <p:nvGrpSpPr>
            <p:cNvPr id="7" name="Group 96"/>
            <p:cNvGrpSpPr/>
            <p:nvPr/>
          </p:nvGrpSpPr>
          <p:grpSpPr>
            <a:xfrm>
              <a:off x="0" y="2568"/>
              <a:ext cx="3960" cy="2400"/>
              <a:chOff x="0" y="1605014"/>
              <a:chExt cx="2514600" cy="1524000"/>
            </a:xfrm>
          </p:grpSpPr>
          <p:sp>
            <p:nvSpPr>
              <p:cNvPr id="46" name="Rectangle 45"/>
              <p:cNvSpPr/>
              <p:nvPr/>
            </p:nvSpPr>
            <p:spPr>
              <a:xfrm>
                <a:off x="0" y="1605014"/>
                <a:ext cx="2286000" cy="1524000"/>
              </a:xfrm>
              <a:prstGeom prst="rect">
                <a:avLst/>
              </a:prstGeom>
              <a:solidFill>
                <a:srgbClr val="00B050"/>
              </a:solidFill>
              <a:ln w="25400" cap="flat" cmpd="sng" algn="ctr">
                <a:noFill/>
                <a:prstDash val="solid"/>
              </a:ln>
              <a:effectLst/>
            </p:spPr>
            <p:txBody>
              <a:bodyPr rtlCol="0" anchor="ctr"/>
              <a:lstStyle/>
              <a:p>
                <a:pPr algn="ctr"/>
                <a:endParaRPr lang="en-US" dirty="0"/>
              </a:p>
            </p:txBody>
          </p:sp>
          <p:sp>
            <p:nvSpPr>
              <p:cNvPr id="62" name="Isosceles Triangle 61"/>
              <p:cNvSpPr/>
              <p:nvPr/>
            </p:nvSpPr>
            <p:spPr>
              <a:xfrm rot="5400000">
                <a:off x="2208486" y="2594300"/>
                <a:ext cx="381000" cy="231228"/>
              </a:xfrm>
              <a:prstGeom prst="triangle">
                <a:avLst/>
              </a:prstGeom>
              <a:solidFill>
                <a:srgbClr val="00B050"/>
              </a:solidFill>
              <a:ln w="25400" cap="flat" cmpd="sng" algn="ctr">
                <a:noFill/>
                <a:prstDash val="solid"/>
              </a:ln>
              <a:effectLst/>
            </p:spPr>
            <p:txBody>
              <a:bodyPr rtlCol="0" anchor="ctr"/>
              <a:lstStyle/>
              <a:p>
                <a:pPr algn="ctr"/>
                <a:endParaRPr lang="en-US" dirty="0"/>
              </a:p>
            </p:txBody>
          </p:sp>
        </p:grpSp>
        <p:grpSp>
          <p:nvGrpSpPr>
            <p:cNvPr id="4" name="Group 86"/>
            <p:cNvGrpSpPr/>
            <p:nvPr/>
          </p:nvGrpSpPr>
          <p:grpSpPr>
            <a:xfrm>
              <a:off x="1189" y="1939"/>
              <a:ext cx="1221" cy="1222"/>
              <a:chOff x="755206" y="1306086"/>
              <a:chExt cx="775588" cy="776236"/>
            </a:xfrm>
          </p:grpSpPr>
          <p:sp>
            <p:nvSpPr>
              <p:cNvPr id="86" name="Oval 85"/>
              <p:cNvSpPr>
                <a:spLocks noChangeAspect="1"/>
              </p:cNvSpPr>
              <p:nvPr/>
            </p:nvSpPr>
            <p:spPr>
              <a:xfrm>
                <a:off x="755206" y="1306086"/>
                <a:ext cx="775588" cy="776236"/>
              </a:xfrm>
              <a:prstGeom prst="ellipse">
                <a:avLst/>
              </a:prstGeom>
              <a:solidFill>
                <a:srgbClr val="FFFFFF"/>
              </a:solidFill>
              <a:ln w="38100" cap="flat" cmpd="sng" algn="ctr">
                <a:solidFill>
                  <a:srgbClr val="00B050"/>
                </a:solidFill>
                <a:prstDash val="solid"/>
              </a:ln>
              <a:effectLst/>
            </p:spPr>
            <p:txBody>
              <a:bodyPr rtlCol="0" anchor="ctr"/>
              <a:lstStyle/>
              <a:p>
                <a:pPr algn="ctr"/>
                <a:endParaRPr lang="en-US" sz="100" b="1" dirty="0">
                  <a:solidFill>
                    <a:srgbClr val="FFFFFF"/>
                  </a:solidFill>
                  <a:latin typeface="Roboto Medium" charset="0"/>
                </a:endParaRPr>
              </a:p>
            </p:txBody>
          </p:sp>
          <p:sp>
            <p:nvSpPr>
              <p:cNvPr id="82" name="Freeform 103"/>
              <p:cNvSpPr>
                <a:spLocks noEditPoints="1"/>
              </p:cNvSpPr>
              <p:nvPr/>
            </p:nvSpPr>
            <p:spPr bwMode="auto">
              <a:xfrm>
                <a:off x="990600" y="1469792"/>
                <a:ext cx="304800" cy="448826"/>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rgbClr val="00B050"/>
              </a:solidFill>
              <a:ln w="9525">
                <a:noFill/>
                <a:round/>
              </a:ln>
            </p:spPr>
            <p:txBody>
              <a:bodyPr vert="horz" wrap="square" lIns="91440" tIns="45720" rIns="91440" bIns="45720" numCol="1" anchor="t" anchorCtr="0" compatLnSpc="1"/>
              <a:lstStyle/>
              <a:p>
                <a:endParaRPr lang="en-US" dirty="0">
                  <a:solidFill>
                    <a:srgbClr val="FFFFFF"/>
                  </a:solidFill>
                </a:endParaRPr>
              </a:p>
            </p:txBody>
          </p:sp>
        </p:grpSp>
        <p:grpSp>
          <p:nvGrpSpPr>
            <p:cNvPr id="5" name="Group 94"/>
            <p:cNvGrpSpPr/>
            <p:nvPr/>
          </p:nvGrpSpPr>
          <p:grpSpPr>
            <a:xfrm>
              <a:off x="11989" y="4308"/>
              <a:ext cx="1221" cy="1222"/>
              <a:chOff x="7613206" y="2972375"/>
              <a:chExt cx="775588" cy="776236"/>
            </a:xfrm>
          </p:grpSpPr>
          <p:sp>
            <p:nvSpPr>
              <p:cNvPr id="89" name="Oval 88"/>
              <p:cNvSpPr>
                <a:spLocks noChangeAspect="1"/>
              </p:cNvSpPr>
              <p:nvPr/>
            </p:nvSpPr>
            <p:spPr>
              <a:xfrm>
                <a:off x="7613206" y="2972375"/>
                <a:ext cx="775588" cy="776236"/>
              </a:xfrm>
              <a:prstGeom prst="ellipse">
                <a:avLst/>
              </a:prstGeom>
              <a:solidFill>
                <a:srgbClr val="FFFFFF"/>
              </a:solidFill>
              <a:ln w="38100" cap="flat" cmpd="sng" algn="ctr">
                <a:solidFill>
                  <a:srgbClr val="FFDE05"/>
                </a:solidFill>
                <a:prstDash val="solid"/>
              </a:ln>
              <a:effectLst/>
            </p:spPr>
            <p:txBody>
              <a:bodyPr rtlCol="0" anchor="ctr"/>
              <a:lstStyle/>
              <a:p>
                <a:pPr algn="ctr"/>
                <a:endParaRPr lang="en-US" sz="100" b="1" dirty="0">
                  <a:solidFill>
                    <a:srgbClr val="FFFFFF"/>
                  </a:solidFill>
                  <a:latin typeface="Roboto Medium" charset="0"/>
                </a:endParaRPr>
              </a:p>
            </p:txBody>
          </p:sp>
          <p:sp>
            <p:nvSpPr>
              <p:cNvPr id="85" name="Freeform 152"/>
              <p:cNvSpPr>
                <a:spLocks noEditPoints="1"/>
              </p:cNvSpPr>
              <p:nvPr/>
            </p:nvSpPr>
            <p:spPr bwMode="auto">
              <a:xfrm>
                <a:off x="7818055" y="3191427"/>
                <a:ext cx="365892" cy="338134"/>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rgbClr val="FFDE05"/>
              </a:solidFill>
              <a:ln w="9525">
                <a:noFill/>
                <a:round/>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en-US" dirty="0">
                  <a:solidFill>
                    <a:srgbClr val="FFFFFF"/>
                  </a:solidFill>
                </a:endParaRPr>
              </a:p>
            </p:txBody>
          </p:sp>
        </p:grpSp>
        <p:grpSp>
          <p:nvGrpSpPr>
            <p:cNvPr id="13" name="Group 91"/>
            <p:cNvGrpSpPr/>
            <p:nvPr/>
          </p:nvGrpSpPr>
          <p:grpSpPr>
            <a:xfrm>
              <a:off x="8389" y="1939"/>
              <a:ext cx="1221" cy="1222"/>
              <a:chOff x="5327206" y="2869432"/>
              <a:chExt cx="775588" cy="776236"/>
            </a:xfrm>
          </p:grpSpPr>
          <p:sp>
            <p:nvSpPr>
              <p:cNvPr id="91" name="Oval 90"/>
              <p:cNvSpPr>
                <a:spLocks noChangeAspect="1"/>
              </p:cNvSpPr>
              <p:nvPr/>
            </p:nvSpPr>
            <p:spPr>
              <a:xfrm>
                <a:off x="5327206" y="2869432"/>
                <a:ext cx="775588" cy="776236"/>
              </a:xfrm>
              <a:prstGeom prst="ellipse">
                <a:avLst/>
              </a:prstGeom>
              <a:solidFill>
                <a:srgbClr val="FFFFFF"/>
              </a:solidFill>
              <a:ln w="38100" cap="flat" cmpd="sng" algn="ctr">
                <a:solidFill>
                  <a:srgbClr val="00B050"/>
                </a:solidFill>
                <a:prstDash val="solid"/>
              </a:ln>
              <a:effectLst/>
            </p:spPr>
            <p:txBody>
              <a:bodyPr rtlCol="0" anchor="ctr"/>
              <a:lstStyle/>
              <a:p>
                <a:pPr algn="ctr"/>
                <a:endParaRPr lang="en-US" sz="100" b="1" dirty="0">
                  <a:solidFill>
                    <a:srgbClr val="FFFFFF"/>
                  </a:solidFill>
                  <a:latin typeface="Roboto Medium" charset="0"/>
                </a:endParaRPr>
              </a:p>
            </p:txBody>
          </p:sp>
          <p:sp>
            <p:nvSpPr>
              <p:cNvPr id="84" name="Freeform 83"/>
              <p:cNvSpPr>
                <a:spLocks noEditPoints="1"/>
              </p:cNvSpPr>
              <p:nvPr/>
            </p:nvSpPr>
            <p:spPr bwMode="auto">
              <a:xfrm>
                <a:off x="5562601" y="3028951"/>
                <a:ext cx="304800" cy="457200"/>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rgbClr val="00B050"/>
              </a:solidFill>
              <a:ln w="9525">
                <a:noFill/>
                <a:round/>
              </a:ln>
            </p:spPr>
            <p:txBody>
              <a:bodyPr vert="horz" wrap="square" lIns="91440" tIns="45720" rIns="91440" bIns="45720" numCol="1" anchor="t" anchorCtr="0" compatLnSpc="1"/>
              <a:lstStyle/>
              <a:p>
                <a:endParaRPr lang="en-US" dirty="0">
                  <a:solidFill>
                    <a:srgbClr val="FFFFFF"/>
                  </a:solidFill>
                </a:endParaRPr>
              </a:p>
            </p:txBody>
          </p:sp>
        </p:grpSp>
        <p:grpSp>
          <p:nvGrpSpPr>
            <p:cNvPr id="14" name="Group 95"/>
            <p:cNvGrpSpPr/>
            <p:nvPr/>
          </p:nvGrpSpPr>
          <p:grpSpPr>
            <a:xfrm>
              <a:off x="4789" y="4308"/>
              <a:ext cx="1221" cy="1222"/>
              <a:chOff x="3058045" y="2972375"/>
              <a:chExt cx="775588" cy="776236"/>
            </a:xfrm>
          </p:grpSpPr>
          <p:sp>
            <p:nvSpPr>
              <p:cNvPr id="93" name="Oval 92"/>
              <p:cNvSpPr>
                <a:spLocks noChangeAspect="1"/>
              </p:cNvSpPr>
              <p:nvPr/>
            </p:nvSpPr>
            <p:spPr>
              <a:xfrm>
                <a:off x="3058045" y="2972375"/>
                <a:ext cx="775588" cy="776236"/>
              </a:xfrm>
              <a:prstGeom prst="ellipse">
                <a:avLst/>
              </a:prstGeom>
              <a:solidFill>
                <a:srgbClr val="FFFFFF"/>
              </a:solidFill>
              <a:ln w="38100" cap="flat" cmpd="sng" algn="ctr">
                <a:solidFill>
                  <a:srgbClr val="FFDE05"/>
                </a:solidFill>
                <a:prstDash val="solid"/>
              </a:ln>
              <a:effectLst/>
            </p:spPr>
            <p:txBody>
              <a:bodyPr rtlCol="0" anchor="ctr"/>
              <a:lstStyle/>
              <a:p>
                <a:pPr algn="ctr"/>
                <a:endParaRPr lang="en-US" sz="100" b="1" dirty="0">
                  <a:solidFill>
                    <a:srgbClr val="FFFFFF"/>
                  </a:solidFill>
                  <a:latin typeface="Roboto Medium" charset="0"/>
                </a:endParaRPr>
              </a:p>
            </p:txBody>
          </p:sp>
          <p:sp>
            <p:nvSpPr>
              <p:cNvPr id="83" name="Freeform 52"/>
              <p:cNvSpPr>
                <a:spLocks noEditPoints="1"/>
              </p:cNvSpPr>
              <p:nvPr/>
            </p:nvSpPr>
            <p:spPr bwMode="auto">
              <a:xfrm>
                <a:off x="3288692" y="3191425"/>
                <a:ext cx="314294" cy="338136"/>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rgbClr val="FFDE05"/>
              </a:solidFill>
              <a:ln w="9525">
                <a:noFill/>
                <a:round/>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en-US" dirty="0">
                  <a:solidFill>
                    <a:srgbClr val="FFFFFF"/>
                  </a:solidFill>
                </a:endParaRPr>
              </a:p>
            </p:txBody>
          </p:sp>
        </p:grpSp>
      </p:grpSp>
      <p:grpSp>
        <p:nvGrpSpPr>
          <p:cNvPr id="6" name="组合 5"/>
          <p:cNvGrpSpPr/>
          <p:nvPr/>
        </p:nvGrpSpPr>
        <p:grpSpPr>
          <a:xfrm>
            <a:off x="648335" y="3277235"/>
            <a:ext cx="1731010" cy="1450975"/>
            <a:chOff x="2878" y="6820"/>
            <a:chExt cx="2726" cy="2285"/>
          </a:xfrm>
        </p:grpSpPr>
        <p:sp>
          <p:nvSpPr>
            <p:cNvPr id="20" name="文本框 13"/>
            <p:cNvSpPr txBox="1"/>
            <p:nvPr/>
          </p:nvSpPr>
          <p:spPr>
            <a:xfrm>
              <a:off x="2878" y="7396"/>
              <a:ext cx="2726" cy="1709"/>
            </a:xfrm>
            <a:prstGeom prst="rect">
              <a:avLst/>
            </a:prstGeom>
            <a:noFill/>
          </p:spPr>
          <p:txBody>
            <a:bodyPr wrap="square" rtlCol="0">
              <a:spAutoFit/>
            </a:bodyPr>
            <a:lstStyle/>
            <a:p>
              <a:pPr algn="just">
                <a:lnSpc>
                  <a:spcPct val="100000"/>
                </a:lnSpc>
              </a:pPr>
              <a:r>
                <a:rPr lang="zh-CN" altLang="en-US" sz="1600" dirty="0">
                  <a:solidFill>
                    <a:schemeClr val="bg1"/>
                  </a:solidFill>
                  <a:latin typeface="字体管家棉花糖" panose="00020600040101010101" charset="-122"/>
                  <a:ea typeface="字体管家棉花糖" panose="00020600040101010101" charset="-122"/>
                </a:rPr>
                <a:t>点击添加文字说明详情介绍点击添加文字说明详介</a:t>
              </a:r>
            </a:p>
          </p:txBody>
        </p:sp>
        <p:sp>
          <p:nvSpPr>
            <p:cNvPr id="21" name="文本框 15"/>
            <p:cNvSpPr txBox="1"/>
            <p:nvPr/>
          </p:nvSpPr>
          <p:spPr>
            <a:xfrm>
              <a:off x="3318" y="6820"/>
              <a:ext cx="2087" cy="661"/>
            </a:xfrm>
            <a:prstGeom prst="rect">
              <a:avLst/>
            </a:prstGeom>
            <a:noFill/>
          </p:spPr>
          <p:txBody>
            <a:bodyPr wrap="square" rtlCol="0">
              <a:spAutoFit/>
            </a:bodyPr>
            <a:lstStyle/>
            <a:p>
              <a:r>
                <a:rPr lang="zh-CN" altLang="en-US" sz="2000" dirty="0">
                  <a:solidFill>
                    <a:schemeClr val="bg1"/>
                  </a:solidFill>
                  <a:latin typeface="字体管家棉花糖" panose="00020600040101010101" charset="-122"/>
                  <a:ea typeface="字体管家棉花糖" panose="00020600040101010101" charset="-122"/>
                </a:rPr>
                <a:t>添加标题</a:t>
              </a:r>
            </a:p>
          </p:txBody>
        </p:sp>
      </p:grpSp>
      <p:grpSp>
        <p:nvGrpSpPr>
          <p:cNvPr id="8" name="组合 7"/>
          <p:cNvGrpSpPr/>
          <p:nvPr/>
        </p:nvGrpSpPr>
        <p:grpSpPr>
          <a:xfrm>
            <a:off x="3689985" y="3004185"/>
            <a:ext cx="1731010" cy="1450975"/>
            <a:chOff x="2878" y="6820"/>
            <a:chExt cx="2726" cy="2285"/>
          </a:xfrm>
        </p:grpSpPr>
        <p:sp>
          <p:nvSpPr>
            <p:cNvPr id="15" name="文本框 13"/>
            <p:cNvSpPr txBox="1"/>
            <p:nvPr/>
          </p:nvSpPr>
          <p:spPr>
            <a:xfrm>
              <a:off x="2878" y="7396"/>
              <a:ext cx="2726" cy="1709"/>
            </a:xfrm>
            <a:prstGeom prst="rect">
              <a:avLst/>
            </a:prstGeom>
            <a:noFill/>
          </p:spPr>
          <p:txBody>
            <a:bodyPr wrap="square" rtlCol="0">
              <a:spAutoFit/>
            </a:bodyPr>
            <a:lstStyle/>
            <a:p>
              <a:pPr algn="just">
                <a:lnSpc>
                  <a:spcPct val="100000"/>
                </a:lnSpc>
              </a:pPr>
              <a:r>
                <a:rPr lang="zh-CN" altLang="en-US" sz="1600" dirty="0">
                  <a:solidFill>
                    <a:srgbClr val="2E7E38"/>
                  </a:solidFill>
                  <a:latin typeface="字体管家棉花糖" panose="00020600040101010101" charset="-122"/>
                  <a:ea typeface="字体管家棉花糖" panose="00020600040101010101" charset="-122"/>
                </a:rPr>
                <a:t>点击添加文字说明详情介绍点击添加文字说明详介</a:t>
              </a:r>
            </a:p>
          </p:txBody>
        </p:sp>
        <p:sp>
          <p:nvSpPr>
            <p:cNvPr id="17" name="文本框 15"/>
            <p:cNvSpPr txBox="1"/>
            <p:nvPr/>
          </p:nvSpPr>
          <p:spPr>
            <a:xfrm>
              <a:off x="3318" y="6820"/>
              <a:ext cx="2087" cy="661"/>
            </a:xfrm>
            <a:prstGeom prst="rect">
              <a:avLst/>
            </a:prstGeom>
            <a:noFill/>
          </p:spPr>
          <p:txBody>
            <a:bodyPr wrap="square" rtlCol="0">
              <a:spAutoFit/>
            </a:bodyPr>
            <a:lstStyle/>
            <a:p>
              <a:r>
                <a:rPr lang="zh-CN" altLang="en-US" sz="2000" dirty="0">
                  <a:solidFill>
                    <a:srgbClr val="2E7E38"/>
                  </a:solidFill>
                  <a:latin typeface="字体管家棉花糖" panose="00020600040101010101" charset="-122"/>
                  <a:ea typeface="字体管家棉花糖" panose="00020600040101010101" charset="-122"/>
                </a:rPr>
                <a:t>添加标题</a:t>
              </a:r>
            </a:p>
          </p:txBody>
        </p:sp>
      </p:grpSp>
      <p:grpSp>
        <p:nvGrpSpPr>
          <p:cNvPr id="18" name="组合 17"/>
          <p:cNvGrpSpPr/>
          <p:nvPr/>
        </p:nvGrpSpPr>
        <p:grpSpPr>
          <a:xfrm>
            <a:off x="9687560" y="2983230"/>
            <a:ext cx="1731010" cy="1450975"/>
            <a:chOff x="2878" y="6820"/>
            <a:chExt cx="2726" cy="2285"/>
          </a:xfrm>
        </p:grpSpPr>
        <p:sp>
          <p:nvSpPr>
            <p:cNvPr id="19" name="文本框 13"/>
            <p:cNvSpPr txBox="1"/>
            <p:nvPr/>
          </p:nvSpPr>
          <p:spPr>
            <a:xfrm>
              <a:off x="2878" y="7396"/>
              <a:ext cx="2726" cy="1709"/>
            </a:xfrm>
            <a:prstGeom prst="rect">
              <a:avLst/>
            </a:prstGeom>
            <a:noFill/>
          </p:spPr>
          <p:txBody>
            <a:bodyPr wrap="square" rtlCol="0">
              <a:spAutoFit/>
            </a:bodyPr>
            <a:lstStyle/>
            <a:p>
              <a:pPr algn="just">
                <a:lnSpc>
                  <a:spcPct val="100000"/>
                </a:lnSpc>
              </a:pPr>
              <a:r>
                <a:rPr lang="zh-CN" altLang="en-US" sz="1600" dirty="0">
                  <a:solidFill>
                    <a:srgbClr val="2E7E38"/>
                  </a:solidFill>
                  <a:latin typeface="字体管家棉花糖" panose="00020600040101010101" charset="-122"/>
                  <a:ea typeface="字体管家棉花糖" panose="00020600040101010101" charset="-122"/>
                </a:rPr>
                <a:t>点击添加文字说明详情介绍点击添加文字说明详介</a:t>
              </a:r>
            </a:p>
          </p:txBody>
        </p:sp>
        <p:sp>
          <p:nvSpPr>
            <p:cNvPr id="22" name="文本框 15"/>
            <p:cNvSpPr txBox="1"/>
            <p:nvPr/>
          </p:nvSpPr>
          <p:spPr>
            <a:xfrm>
              <a:off x="3318" y="6820"/>
              <a:ext cx="2087" cy="661"/>
            </a:xfrm>
            <a:prstGeom prst="rect">
              <a:avLst/>
            </a:prstGeom>
            <a:noFill/>
          </p:spPr>
          <p:txBody>
            <a:bodyPr wrap="square" rtlCol="0">
              <a:spAutoFit/>
            </a:bodyPr>
            <a:lstStyle/>
            <a:p>
              <a:r>
                <a:rPr lang="zh-CN" altLang="en-US" sz="2000" dirty="0">
                  <a:solidFill>
                    <a:srgbClr val="2E7E38"/>
                  </a:solidFill>
                  <a:latin typeface="字体管家棉花糖" panose="00020600040101010101" charset="-122"/>
                  <a:ea typeface="字体管家棉花糖" panose="00020600040101010101" charset="-122"/>
                </a:rPr>
                <a:t>添加标题</a:t>
              </a:r>
            </a:p>
          </p:txBody>
        </p:sp>
      </p:grpSp>
      <p:grpSp>
        <p:nvGrpSpPr>
          <p:cNvPr id="23" name="组合 22"/>
          <p:cNvGrpSpPr/>
          <p:nvPr/>
        </p:nvGrpSpPr>
        <p:grpSpPr>
          <a:xfrm>
            <a:off x="6739255" y="3317240"/>
            <a:ext cx="1731010" cy="1450975"/>
            <a:chOff x="2878" y="6820"/>
            <a:chExt cx="2726" cy="2285"/>
          </a:xfrm>
        </p:grpSpPr>
        <p:sp>
          <p:nvSpPr>
            <p:cNvPr id="24" name="文本框 13"/>
            <p:cNvSpPr txBox="1"/>
            <p:nvPr/>
          </p:nvSpPr>
          <p:spPr>
            <a:xfrm>
              <a:off x="2878" y="7396"/>
              <a:ext cx="2726" cy="1709"/>
            </a:xfrm>
            <a:prstGeom prst="rect">
              <a:avLst/>
            </a:prstGeom>
            <a:noFill/>
          </p:spPr>
          <p:txBody>
            <a:bodyPr wrap="square" rtlCol="0">
              <a:spAutoFit/>
            </a:bodyPr>
            <a:lstStyle/>
            <a:p>
              <a:pPr algn="just">
                <a:lnSpc>
                  <a:spcPct val="100000"/>
                </a:lnSpc>
              </a:pPr>
              <a:r>
                <a:rPr lang="zh-CN" altLang="en-US" sz="1600" dirty="0">
                  <a:solidFill>
                    <a:schemeClr val="bg1"/>
                  </a:solidFill>
                  <a:latin typeface="字体管家棉花糖" panose="00020600040101010101" charset="-122"/>
                  <a:ea typeface="字体管家棉花糖" panose="00020600040101010101" charset="-122"/>
                </a:rPr>
                <a:t>点击添加文字说明详情介绍点击添加文字说明详介</a:t>
              </a:r>
            </a:p>
          </p:txBody>
        </p:sp>
        <p:sp>
          <p:nvSpPr>
            <p:cNvPr id="25" name="文本框 15"/>
            <p:cNvSpPr txBox="1"/>
            <p:nvPr/>
          </p:nvSpPr>
          <p:spPr>
            <a:xfrm>
              <a:off x="3318" y="6820"/>
              <a:ext cx="2087" cy="661"/>
            </a:xfrm>
            <a:prstGeom prst="rect">
              <a:avLst/>
            </a:prstGeom>
            <a:noFill/>
          </p:spPr>
          <p:txBody>
            <a:bodyPr wrap="square" rtlCol="0">
              <a:spAutoFit/>
            </a:bodyPr>
            <a:lstStyle/>
            <a:p>
              <a:r>
                <a:rPr lang="zh-CN" altLang="en-US" sz="2000" dirty="0">
                  <a:solidFill>
                    <a:schemeClr val="bg1"/>
                  </a:solidFill>
                  <a:latin typeface="字体管家棉花糖" panose="00020600040101010101" charset="-122"/>
                  <a:ea typeface="字体管家棉花糖" panose="00020600040101010101" charset="-122"/>
                </a:rPr>
                <a:t>添加标题</a:t>
              </a:r>
            </a:p>
          </p:txBody>
        </p:sp>
      </p:grpSp>
      <p:pic>
        <p:nvPicPr>
          <p:cNvPr id="26" name="图片 25" descr="ea11243b2077ee3abef0a39733d4f91e"/>
          <p:cNvPicPr>
            <a:picLocks noChangeAspect="1"/>
          </p:cNvPicPr>
          <p:nvPr/>
        </p:nvPicPr>
        <p:blipFill>
          <a:blip r:embed="rId6"/>
          <a:stretch>
            <a:fillRect/>
          </a:stretch>
        </p:blipFill>
        <p:spPr>
          <a:xfrm>
            <a:off x="1207135" y="5377180"/>
            <a:ext cx="10058400" cy="1485265"/>
          </a:xfrm>
          <a:prstGeom prst="rect">
            <a:avLst/>
          </a:prstGeom>
        </p:spPr>
      </p:pic>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12" name="组合 11"/>
          <p:cNvGrpSpPr/>
          <p:nvPr/>
        </p:nvGrpSpPr>
        <p:grpSpPr>
          <a:xfrm>
            <a:off x="354965" y="240030"/>
            <a:ext cx="965200" cy="1009015"/>
            <a:chOff x="11295" y="1307"/>
            <a:chExt cx="3874" cy="4046"/>
          </a:xfrm>
        </p:grpSpPr>
        <p:pic>
          <p:nvPicPr>
            <p:cNvPr id="9" name="图片 8" descr="f7d30ea4b628d33971365e72821aa1c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1" name="文本框 10"/>
            <p:cNvSpPr txBox="1"/>
            <p:nvPr/>
          </p:nvSpPr>
          <p:spPr>
            <a:xfrm rot="20760000">
              <a:off x="12314" y="2298"/>
              <a:ext cx="2229" cy="1833"/>
            </a:xfrm>
            <a:prstGeom prst="rect">
              <a:avLst/>
            </a:prstGeom>
            <a:noFill/>
          </p:spPr>
          <p:txBody>
            <a:bodyPr wrap="square" rtlCol="0">
              <a:spAutoFit/>
            </a:bodyPr>
            <a:lstStyle/>
            <a:p>
              <a:pPr algn="ctr"/>
              <a:r>
                <a:rPr lang="en-US" altLang="zh-CN" sz="2400">
                  <a:latin typeface="锐字工房洪荒之光中黑简1.0" panose="02010600030101010101" charset="-122"/>
                  <a:ea typeface="锐字工房洪荒之光中黑简1.0" panose="02010600030101010101" charset="-122"/>
                </a:rPr>
                <a:t>3</a:t>
              </a:r>
            </a:p>
          </p:txBody>
        </p:sp>
      </p:grpSp>
      <p:pic>
        <p:nvPicPr>
          <p:cNvPr id="30" name="图片 29" descr="8b0fccb2e21d61b25266c16d7d822443"/>
          <p:cNvPicPr>
            <a:picLocks noChangeAspect="1"/>
          </p:cNvPicPr>
          <p:nvPr/>
        </p:nvPicPr>
        <p:blipFill>
          <a:blip r:embed="rId5" cstate="screen">
            <a:extLst>
              <a:ext uri="{28A0092B-C50C-407E-A947-70E740481C1C}">
                <a14:useLocalDpi xmlns:a14="http://schemas.microsoft.com/office/drawing/2010/main"/>
              </a:ext>
            </a:extLst>
          </a:blip>
          <a:srcRect r="3242"/>
          <a:stretch>
            <a:fillRect/>
          </a:stretch>
        </p:blipFill>
        <p:spPr>
          <a:xfrm>
            <a:off x="9330690" y="240030"/>
            <a:ext cx="2880360" cy="1807210"/>
          </a:xfrm>
          <a:prstGeom prst="rect">
            <a:avLst/>
          </a:prstGeom>
        </p:spPr>
      </p:pic>
      <p:sp>
        <p:nvSpPr>
          <p:cNvPr id="10" name="文本框 9"/>
          <p:cNvSpPr txBox="1"/>
          <p:nvPr/>
        </p:nvSpPr>
        <p:spPr>
          <a:xfrm>
            <a:off x="1471295" y="454660"/>
            <a:ext cx="3148330" cy="794385"/>
          </a:xfrm>
          <a:prstGeom prst="rect">
            <a:avLst/>
          </a:prstGeom>
          <a:noFill/>
        </p:spPr>
        <p:txBody>
          <a:bodyPr wrap="square" rtlCol="0">
            <a:spAutoFit/>
          </a:bodyPr>
          <a:lstStyle/>
          <a:p>
            <a:pPr algn="l"/>
            <a:r>
              <a:rPr lang="zh-CN" altLang="en-US" sz="2800" dirty="0">
                <a:solidFill>
                  <a:srgbClr val="2E7E38"/>
                </a:solidFill>
                <a:latin typeface="字体管家棉花糖" panose="00020600040101010101" charset="-122"/>
                <a:ea typeface="字体管家棉花糖" panose="00020600040101010101" charset="-122"/>
              </a:rPr>
              <a:t>点击此处添加标题</a:t>
            </a:r>
          </a:p>
          <a:p>
            <a:pPr algn="l"/>
            <a:r>
              <a:rPr lang="zh-CN" altLang="en-US" sz="1600" b="1" spc="300" dirty="0">
                <a:solidFill>
                  <a:srgbClr val="2E7E38"/>
                </a:solidFill>
                <a:uFillTx/>
                <a:ea typeface="字体管家天蝎座" panose="00020600040101010101" charset="-122"/>
              </a:rPr>
              <a:t>Click here to add title</a:t>
            </a:r>
          </a:p>
        </p:txBody>
      </p:sp>
      <p:grpSp>
        <p:nvGrpSpPr>
          <p:cNvPr id="32" name="组合 31"/>
          <p:cNvGrpSpPr/>
          <p:nvPr/>
        </p:nvGrpSpPr>
        <p:grpSpPr>
          <a:xfrm>
            <a:off x="0" y="1087120"/>
            <a:ext cx="12174220" cy="5679650"/>
            <a:chOff x="0" y="1382"/>
            <a:chExt cx="14400" cy="6718"/>
          </a:xfrm>
        </p:grpSpPr>
        <p:sp>
          <p:nvSpPr>
            <p:cNvPr id="8" name="Freeform 6"/>
            <p:cNvSpPr/>
            <p:nvPr/>
          </p:nvSpPr>
          <p:spPr bwMode="auto">
            <a:xfrm>
              <a:off x="0" y="3921"/>
              <a:ext cx="14400" cy="4179"/>
            </a:xfrm>
            <a:custGeom>
              <a:avLst/>
              <a:gdLst>
                <a:gd name="T0" fmla="*/ 3078 w 4268"/>
                <a:gd name="T1" fmla="*/ 3 h 1326"/>
                <a:gd name="T2" fmla="*/ 3355 w 4268"/>
                <a:gd name="T3" fmla="*/ 18 h 1326"/>
                <a:gd name="T4" fmla="*/ 3647 w 4268"/>
                <a:gd name="T5" fmla="*/ 50 h 1326"/>
                <a:gd name="T6" fmla="*/ 3951 w 4268"/>
                <a:gd name="T7" fmla="*/ 100 h 1326"/>
                <a:gd name="T8" fmla="*/ 4268 w 4268"/>
                <a:gd name="T9" fmla="*/ 168 h 1326"/>
                <a:gd name="T10" fmla="*/ 4106 w 4268"/>
                <a:gd name="T11" fmla="*/ 140 h 1326"/>
                <a:gd name="T12" fmla="*/ 3795 w 4268"/>
                <a:gd name="T13" fmla="*/ 80 h 1326"/>
                <a:gd name="T14" fmla="*/ 3499 w 4268"/>
                <a:gd name="T15" fmla="*/ 40 h 1326"/>
                <a:gd name="T16" fmla="*/ 3215 w 4268"/>
                <a:gd name="T17" fmla="*/ 16 h 1326"/>
                <a:gd name="T18" fmla="*/ 2943 w 4268"/>
                <a:gd name="T19" fmla="*/ 9 h 1326"/>
                <a:gd name="T20" fmla="*/ 2636 w 4268"/>
                <a:gd name="T21" fmla="*/ 18 h 1326"/>
                <a:gd name="T22" fmla="*/ 2348 w 4268"/>
                <a:gd name="T23" fmla="*/ 48 h 1326"/>
                <a:gd name="T24" fmla="*/ 2077 w 4268"/>
                <a:gd name="T25" fmla="*/ 93 h 1326"/>
                <a:gd name="T26" fmla="*/ 1825 w 4268"/>
                <a:gd name="T27" fmla="*/ 153 h 1326"/>
                <a:gd name="T28" fmla="*/ 1589 w 4268"/>
                <a:gd name="T29" fmla="*/ 225 h 1326"/>
                <a:gd name="T30" fmla="*/ 1370 w 4268"/>
                <a:gd name="T31" fmla="*/ 308 h 1326"/>
                <a:gd name="T32" fmla="*/ 1169 w 4268"/>
                <a:gd name="T33" fmla="*/ 398 h 1326"/>
                <a:gd name="T34" fmla="*/ 985 w 4268"/>
                <a:gd name="T35" fmla="*/ 494 h 1326"/>
                <a:gd name="T36" fmla="*/ 817 w 4268"/>
                <a:gd name="T37" fmla="*/ 595 h 1326"/>
                <a:gd name="T38" fmla="*/ 666 w 4268"/>
                <a:gd name="T39" fmla="*/ 696 h 1326"/>
                <a:gd name="T40" fmla="*/ 531 w 4268"/>
                <a:gd name="T41" fmla="*/ 797 h 1326"/>
                <a:gd name="T42" fmla="*/ 412 w 4268"/>
                <a:gd name="T43" fmla="*/ 895 h 1326"/>
                <a:gd name="T44" fmla="*/ 308 w 4268"/>
                <a:gd name="T45" fmla="*/ 988 h 1326"/>
                <a:gd name="T46" fmla="*/ 221 w 4268"/>
                <a:gd name="T47" fmla="*/ 1075 h 1326"/>
                <a:gd name="T48" fmla="*/ 149 w 4268"/>
                <a:gd name="T49" fmla="*/ 1151 h 1326"/>
                <a:gd name="T50" fmla="*/ 91 w 4268"/>
                <a:gd name="T51" fmla="*/ 1217 h 1326"/>
                <a:gd name="T52" fmla="*/ 49 w 4268"/>
                <a:gd name="T53" fmla="*/ 1269 h 1326"/>
                <a:gd name="T54" fmla="*/ 22 w 4268"/>
                <a:gd name="T55" fmla="*/ 1305 h 1326"/>
                <a:gd name="T56" fmla="*/ 8 w 4268"/>
                <a:gd name="T57" fmla="*/ 1323 h 1326"/>
                <a:gd name="T58" fmla="*/ 6 w 4268"/>
                <a:gd name="T59" fmla="*/ 1326 h 1326"/>
                <a:gd name="T60" fmla="*/ 1 w 4268"/>
                <a:gd name="T61" fmla="*/ 1318 h 1326"/>
                <a:gd name="T62" fmla="*/ 17 w 4268"/>
                <a:gd name="T63" fmla="*/ 1298 h 1326"/>
                <a:gd name="T64" fmla="*/ 47 w 4268"/>
                <a:gd name="T65" fmla="*/ 1259 h 1326"/>
                <a:gd name="T66" fmla="*/ 93 w 4268"/>
                <a:gd name="T67" fmla="*/ 1203 h 1326"/>
                <a:gd name="T68" fmla="*/ 154 w 4268"/>
                <a:gd name="T69" fmla="*/ 1135 h 1326"/>
                <a:gd name="T70" fmla="*/ 230 w 4268"/>
                <a:gd name="T71" fmla="*/ 1053 h 1326"/>
                <a:gd name="T72" fmla="*/ 324 w 4268"/>
                <a:gd name="T73" fmla="*/ 964 h 1326"/>
                <a:gd name="T74" fmla="*/ 434 w 4268"/>
                <a:gd name="T75" fmla="*/ 867 h 1326"/>
                <a:gd name="T76" fmla="*/ 561 w 4268"/>
                <a:gd name="T77" fmla="*/ 765 h 1326"/>
                <a:gd name="T78" fmla="*/ 703 w 4268"/>
                <a:gd name="T79" fmla="*/ 661 h 1326"/>
                <a:gd name="T80" fmla="*/ 864 w 4268"/>
                <a:gd name="T81" fmla="*/ 556 h 1326"/>
                <a:gd name="T82" fmla="*/ 1040 w 4268"/>
                <a:gd name="T83" fmla="*/ 455 h 1326"/>
                <a:gd name="T84" fmla="*/ 1235 w 4268"/>
                <a:gd name="T85" fmla="*/ 358 h 1326"/>
                <a:gd name="T86" fmla="*/ 1448 w 4268"/>
                <a:gd name="T87" fmla="*/ 268 h 1326"/>
                <a:gd name="T88" fmla="*/ 1678 w 4268"/>
                <a:gd name="T89" fmla="*/ 188 h 1326"/>
                <a:gd name="T90" fmla="*/ 1927 w 4268"/>
                <a:gd name="T91" fmla="*/ 119 h 1326"/>
                <a:gd name="T92" fmla="*/ 2194 w 4268"/>
                <a:gd name="T93" fmla="*/ 63 h 1326"/>
                <a:gd name="T94" fmla="*/ 2480 w 4268"/>
                <a:gd name="T95" fmla="*/ 23 h 1326"/>
                <a:gd name="T96" fmla="*/ 2784 w 4268"/>
                <a:gd name="T97" fmla="*/ 3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268" h="1326">
                  <a:moveTo>
                    <a:pt x="2943" y="0"/>
                  </a:moveTo>
                  <a:lnTo>
                    <a:pt x="3078" y="3"/>
                  </a:lnTo>
                  <a:lnTo>
                    <a:pt x="3215" y="8"/>
                  </a:lnTo>
                  <a:lnTo>
                    <a:pt x="3355" y="18"/>
                  </a:lnTo>
                  <a:lnTo>
                    <a:pt x="3500" y="31"/>
                  </a:lnTo>
                  <a:lnTo>
                    <a:pt x="3647" y="50"/>
                  </a:lnTo>
                  <a:lnTo>
                    <a:pt x="3797" y="72"/>
                  </a:lnTo>
                  <a:lnTo>
                    <a:pt x="3951" y="100"/>
                  </a:lnTo>
                  <a:lnTo>
                    <a:pt x="4109" y="132"/>
                  </a:lnTo>
                  <a:lnTo>
                    <a:pt x="4268" y="168"/>
                  </a:lnTo>
                  <a:lnTo>
                    <a:pt x="4267" y="176"/>
                  </a:lnTo>
                  <a:lnTo>
                    <a:pt x="4106" y="140"/>
                  </a:lnTo>
                  <a:lnTo>
                    <a:pt x="3950" y="107"/>
                  </a:lnTo>
                  <a:lnTo>
                    <a:pt x="3795" y="80"/>
                  </a:lnTo>
                  <a:lnTo>
                    <a:pt x="3645" y="58"/>
                  </a:lnTo>
                  <a:lnTo>
                    <a:pt x="3499" y="40"/>
                  </a:lnTo>
                  <a:lnTo>
                    <a:pt x="3355" y="26"/>
                  </a:lnTo>
                  <a:lnTo>
                    <a:pt x="3215" y="16"/>
                  </a:lnTo>
                  <a:lnTo>
                    <a:pt x="3078" y="10"/>
                  </a:lnTo>
                  <a:lnTo>
                    <a:pt x="2943" y="9"/>
                  </a:lnTo>
                  <a:lnTo>
                    <a:pt x="2788" y="12"/>
                  </a:lnTo>
                  <a:lnTo>
                    <a:pt x="2636" y="18"/>
                  </a:lnTo>
                  <a:lnTo>
                    <a:pt x="2490" y="31"/>
                  </a:lnTo>
                  <a:lnTo>
                    <a:pt x="2348" y="48"/>
                  </a:lnTo>
                  <a:lnTo>
                    <a:pt x="2210" y="69"/>
                  </a:lnTo>
                  <a:lnTo>
                    <a:pt x="2077" y="93"/>
                  </a:lnTo>
                  <a:lnTo>
                    <a:pt x="1949" y="122"/>
                  </a:lnTo>
                  <a:lnTo>
                    <a:pt x="1825" y="153"/>
                  </a:lnTo>
                  <a:lnTo>
                    <a:pt x="1704" y="188"/>
                  </a:lnTo>
                  <a:lnTo>
                    <a:pt x="1589" y="225"/>
                  </a:lnTo>
                  <a:lnTo>
                    <a:pt x="1478" y="265"/>
                  </a:lnTo>
                  <a:lnTo>
                    <a:pt x="1370" y="308"/>
                  </a:lnTo>
                  <a:lnTo>
                    <a:pt x="1268" y="352"/>
                  </a:lnTo>
                  <a:lnTo>
                    <a:pt x="1169" y="398"/>
                  </a:lnTo>
                  <a:lnTo>
                    <a:pt x="1075" y="446"/>
                  </a:lnTo>
                  <a:lnTo>
                    <a:pt x="985" y="494"/>
                  </a:lnTo>
                  <a:lnTo>
                    <a:pt x="899" y="545"/>
                  </a:lnTo>
                  <a:lnTo>
                    <a:pt x="817" y="595"/>
                  </a:lnTo>
                  <a:lnTo>
                    <a:pt x="739" y="646"/>
                  </a:lnTo>
                  <a:lnTo>
                    <a:pt x="666" y="696"/>
                  </a:lnTo>
                  <a:lnTo>
                    <a:pt x="597" y="748"/>
                  </a:lnTo>
                  <a:lnTo>
                    <a:pt x="531" y="797"/>
                  </a:lnTo>
                  <a:lnTo>
                    <a:pt x="470" y="847"/>
                  </a:lnTo>
                  <a:lnTo>
                    <a:pt x="412" y="895"/>
                  </a:lnTo>
                  <a:lnTo>
                    <a:pt x="359" y="943"/>
                  </a:lnTo>
                  <a:lnTo>
                    <a:pt x="308" y="988"/>
                  </a:lnTo>
                  <a:lnTo>
                    <a:pt x="263" y="1032"/>
                  </a:lnTo>
                  <a:lnTo>
                    <a:pt x="221" y="1075"/>
                  </a:lnTo>
                  <a:lnTo>
                    <a:pt x="183" y="1115"/>
                  </a:lnTo>
                  <a:lnTo>
                    <a:pt x="149" y="1151"/>
                  </a:lnTo>
                  <a:lnTo>
                    <a:pt x="118" y="1186"/>
                  </a:lnTo>
                  <a:lnTo>
                    <a:pt x="91" y="1217"/>
                  </a:lnTo>
                  <a:lnTo>
                    <a:pt x="69" y="1246"/>
                  </a:lnTo>
                  <a:lnTo>
                    <a:pt x="49" y="1269"/>
                  </a:lnTo>
                  <a:lnTo>
                    <a:pt x="34" y="1288"/>
                  </a:lnTo>
                  <a:lnTo>
                    <a:pt x="22" y="1305"/>
                  </a:lnTo>
                  <a:lnTo>
                    <a:pt x="13" y="1317"/>
                  </a:lnTo>
                  <a:lnTo>
                    <a:pt x="8" y="1323"/>
                  </a:lnTo>
                  <a:lnTo>
                    <a:pt x="6" y="1326"/>
                  </a:lnTo>
                  <a:lnTo>
                    <a:pt x="6" y="1326"/>
                  </a:lnTo>
                  <a:lnTo>
                    <a:pt x="0" y="1321"/>
                  </a:lnTo>
                  <a:lnTo>
                    <a:pt x="1" y="1318"/>
                  </a:lnTo>
                  <a:lnTo>
                    <a:pt x="8" y="1310"/>
                  </a:lnTo>
                  <a:lnTo>
                    <a:pt x="17" y="1298"/>
                  </a:lnTo>
                  <a:lnTo>
                    <a:pt x="30" y="1281"/>
                  </a:lnTo>
                  <a:lnTo>
                    <a:pt x="47" y="1259"/>
                  </a:lnTo>
                  <a:lnTo>
                    <a:pt x="67" y="1233"/>
                  </a:lnTo>
                  <a:lnTo>
                    <a:pt x="93" y="1203"/>
                  </a:lnTo>
                  <a:lnTo>
                    <a:pt x="122" y="1171"/>
                  </a:lnTo>
                  <a:lnTo>
                    <a:pt x="154" y="1135"/>
                  </a:lnTo>
                  <a:lnTo>
                    <a:pt x="190" y="1094"/>
                  </a:lnTo>
                  <a:lnTo>
                    <a:pt x="230" y="1053"/>
                  </a:lnTo>
                  <a:lnTo>
                    <a:pt x="276" y="1009"/>
                  </a:lnTo>
                  <a:lnTo>
                    <a:pt x="324" y="964"/>
                  </a:lnTo>
                  <a:lnTo>
                    <a:pt x="377" y="916"/>
                  </a:lnTo>
                  <a:lnTo>
                    <a:pt x="434" y="867"/>
                  </a:lnTo>
                  <a:lnTo>
                    <a:pt x="495" y="816"/>
                  </a:lnTo>
                  <a:lnTo>
                    <a:pt x="561" y="765"/>
                  </a:lnTo>
                  <a:lnTo>
                    <a:pt x="629" y="713"/>
                  </a:lnTo>
                  <a:lnTo>
                    <a:pt x="703" y="661"/>
                  </a:lnTo>
                  <a:lnTo>
                    <a:pt x="781" y="609"/>
                  </a:lnTo>
                  <a:lnTo>
                    <a:pt x="864" y="556"/>
                  </a:lnTo>
                  <a:lnTo>
                    <a:pt x="949" y="506"/>
                  </a:lnTo>
                  <a:lnTo>
                    <a:pt x="1040" y="455"/>
                  </a:lnTo>
                  <a:lnTo>
                    <a:pt x="1136" y="406"/>
                  </a:lnTo>
                  <a:lnTo>
                    <a:pt x="1235" y="358"/>
                  </a:lnTo>
                  <a:lnTo>
                    <a:pt x="1339" y="312"/>
                  </a:lnTo>
                  <a:lnTo>
                    <a:pt x="1448" y="268"/>
                  </a:lnTo>
                  <a:lnTo>
                    <a:pt x="1560" y="226"/>
                  </a:lnTo>
                  <a:lnTo>
                    <a:pt x="1678" y="188"/>
                  </a:lnTo>
                  <a:lnTo>
                    <a:pt x="1800" y="151"/>
                  </a:lnTo>
                  <a:lnTo>
                    <a:pt x="1927" y="119"/>
                  </a:lnTo>
                  <a:lnTo>
                    <a:pt x="2058" y="89"/>
                  </a:lnTo>
                  <a:lnTo>
                    <a:pt x="2194" y="63"/>
                  </a:lnTo>
                  <a:lnTo>
                    <a:pt x="2335" y="41"/>
                  </a:lnTo>
                  <a:lnTo>
                    <a:pt x="2480" y="23"/>
                  </a:lnTo>
                  <a:lnTo>
                    <a:pt x="2630" y="12"/>
                  </a:lnTo>
                  <a:lnTo>
                    <a:pt x="2784" y="3"/>
                  </a:lnTo>
                  <a:lnTo>
                    <a:pt x="2943" y="0"/>
                  </a:lnTo>
                  <a:close/>
                </a:path>
              </a:pathLst>
            </a:custGeom>
            <a:solidFill>
              <a:srgbClr val="969696"/>
            </a:solidFill>
            <a:ln w="28575">
              <a:solidFill>
                <a:schemeClr val="bg1">
                  <a:lumMod val="75000"/>
                </a:schemeClr>
              </a:solidFill>
              <a:prstDash val="solid"/>
              <a:round/>
            </a:ln>
          </p:spPr>
          <p:txBody>
            <a:bodyPr vert="horz" wrap="square" lIns="98183" tIns="49091" rIns="98183" bIns="49091" numCol="1" anchor="t" anchorCtr="0" compatLnSpc="1"/>
            <a:lstStyle/>
            <a:p>
              <a:pPr algn="ctr" fontAlgn="base">
                <a:spcBef>
                  <a:spcPct val="0"/>
                </a:spcBef>
                <a:spcAft>
                  <a:spcPct val="0"/>
                </a:spcAft>
                <a:defRPr/>
              </a:pPr>
              <a:endParaRPr lang="en-US" sz="2200" kern="0">
                <a:solidFill>
                  <a:srgbClr val="000000"/>
                </a:solidFill>
                <a:latin typeface="字体管家棉花糖" panose="00020600040101010101" charset="-122"/>
                <a:ea typeface="字体管家棉花糖" panose="00020600040101010101" charset="-122"/>
                <a:sym typeface="Gill Sans" charset="0"/>
              </a:endParaRPr>
            </a:p>
          </p:txBody>
        </p:sp>
        <p:sp>
          <p:nvSpPr>
            <p:cNvPr id="2" name="Oval Callout 10"/>
            <p:cNvSpPr/>
            <p:nvPr/>
          </p:nvSpPr>
          <p:spPr bwMode="auto">
            <a:xfrm rot="19660752">
              <a:off x="291" y="4053"/>
              <a:ext cx="1886" cy="1828"/>
            </a:xfrm>
            <a:prstGeom prst="wedgeEllipseCallout">
              <a:avLst/>
            </a:prstGeom>
            <a:solidFill>
              <a:srgbClr val="00B050"/>
            </a:solidFill>
            <a:ln w="25400" cap="flat" cmpd="sng" algn="ctr">
              <a:noFill/>
              <a:prstDash val="solid"/>
              <a:round/>
              <a:headEnd type="none" w="med" len="med"/>
              <a:tailEnd type="none" w="med" len="med"/>
            </a:ln>
            <a:effectLst/>
          </p:spPr>
          <p:txBody>
            <a:bodyPr vert="horz" wrap="square" lIns="98183" tIns="49091" rIns="98183" bIns="49091" numCol="1" rtlCol="0" anchor="t" anchorCtr="0" compatLnSpc="1"/>
            <a:lstStyle/>
            <a:p>
              <a:pPr marL="0" marR="0" lvl="0" indent="0" algn="ctr" defTabSz="981710" eaLnBrk="1" fontAlgn="base" latinLnBrk="0" hangingPunct="1">
                <a:lnSpc>
                  <a:spcPct val="100000"/>
                </a:lnSpc>
                <a:spcBef>
                  <a:spcPct val="0"/>
                </a:spcBef>
                <a:spcAft>
                  <a:spcPct val="0"/>
                </a:spcAft>
                <a:buClrTx/>
                <a:buSzTx/>
                <a:buFontTx/>
                <a:buNone/>
                <a:defRPr/>
              </a:pPr>
              <a:endParaRPr kumimoji="0" lang="en-US" sz="6000" b="0" i="0" u="none" strike="noStrike" kern="0" cap="none" spc="0" normalizeH="0" baseline="0" noProof="0">
                <a:ln>
                  <a:noFill/>
                </a:ln>
                <a:solidFill>
                  <a:sysClr val="window" lastClr="FFFFFF"/>
                </a:solidFill>
                <a:effectLst/>
                <a:uLnTx/>
                <a:uFillTx/>
                <a:latin typeface="字体管家棉花糖" panose="00020600040101010101" charset="-122"/>
                <a:ea typeface="字体管家棉花糖" panose="00020600040101010101" charset="-122"/>
                <a:sym typeface="Gill Sans" charset="0"/>
              </a:endParaRPr>
            </a:p>
          </p:txBody>
        </p:sp>
        <p:sp>
          <p:nvSpPr>
            <p:cNvPr id="13" name="Oval 9"/>
            <p:cNvSpPr/>
            <p:nvPr/>
          </p:nvSpPr>
          <p:spPr bwMode="auto">
            <a:xfrm>
              <a:off x="1398" y="6326"/>
              <a:ext cx="430" cy="425"/>
            </a:xfrm>
            <a:prstGeom prst="ellipse">
              <a:avLst/>
            </a:prstGeom>
            <a:solidFill>
              <a:schemeClr val="bg1">
                <a:lumMod val="85000"/>
              </a:schemeClr>
            </a:solidFill>
            <a:ln w="25400" cap="flat" cmpd="sng" algn="ctr">
              <a:noFill/>
              <a:prstDash val="solid"/>
              <a:round/>
              <a:headEnd type="none" w="med" len="med"/>
              <a:tailEnd type="none" w="med" len="med"/>
            </a:ln>
            <a:effectLst/>
          </p:spPr>
          <p:txBody>
            <a:bodyPr vert="horz" wrap="square" lIns="98183" tIns="49091" rIns="98183" bIns="49091" numCol="1" rtlCol="0" anchor="t" anchorCtr="0" compatLnSpc="1"/>
            <a:lstStyle/>
            <a:p>
              <a:pPr marL="0" marR="0" lvl="0" indent="0" algn="ctr" defTabSz="981710" eaLnBrk="1" fontAlgn="base" latinLnBrk="0" hangingPunct="1">
                <a:lnSpc>
                  <a:spcPct val="100000"/>
                </a:lnSpc>
                <a:spcBef>
                  <a:spcPct val="0"/>
                </a:spcBef>
                <a:spcAft>
                  <a:spcPct val="0"/>
                </a:spcAft>
                <a:buClrTx/>
                <a:buSzTx/>
                <a:buFontTx/>
                <a:buNone/>
                <a:defRPr/>
              </a:pPr>
              <a:endParaRPr kumimoji="0" lang="en-US" sz="6000" b="0" i="0" u="none" strike="noStrike" kern="0" cap="none" spc="0" normalizeH="0" baseline="0" noProof="0">
                <a:ln>
                  <a:noFill/>
                </a:ln>
                <a:solidFill>
                  <a:srgbClr val="000000"/>
                </a:solidFill>
                <a:effectLst/>
                <a:uLnTx/>
                <a:uFillTx/>
                <a:latin typeface="字体管家棉花糖" panose="00020600040101010101" charset="-122"/>
                <a:ea typeface="字体管家棉花糖" panose="00020600040101010101" charset="-122"/>
                <a:sym typeface="Gill Sans" charset="0"/>
              </a:endParaRPr>
            </a:p>
          </p:txBody>
        </p:sp>
        <p:sp>
          <p:nvSpPr>
            <p:cNvPr id="14" name="Rectangle 17"/>
            <p:cNvSpPr/>
            <p:nvPr/>
          </p:nvSpPr>
          <p:spPr bwMode="auto">
            <a:xfrm>
              <a:off x="1623" y="6840"/>
              <a:ext cx="1887" cy="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ysClr val="windowText" lastClr="000000"/>
                  </a:solidFill>
                  <a:miter lim="800000"/>
                  <a:headEnd type="none" w="med" len="med"/>
                  <a:tailEnd type="none" w="med" len="med"/>
                </a14:hiddenLine>
              </a:ext>
            </a:extLst>
          </p:spPr>
          <p:txBody>
            <a:bodyPr lIns="0" tIns="0" rIns="0" bIns="0" anchor="t"/>
            <a:lstStyle/>
            <a:p>
              <a:pPr algn="l" fontAlgn="base">
                <a:lnSpc>
                  <a:spcPct val="125000"/>
                </a:lnSpc>
              </a:pPr>
              <a:r>
                <a:rPr lang="zh-CN" altLang="en-US" sz="1400" dirty="0">
                  <a:solidFill>
                    <a:schemeClr val="tx1"/>
                  </a:solidFill>
                  <a:latin typeface="字体管家棉花糖" panose="00020600040101010101" charset="-122"/>
                  <a:ea typeface="字体管家棉花糖" panose="00020600040101010101" charset="-122"/>
                  <a:cs typeface="Lato Light" charset="0"/>
                  <a:sym typeface="Lato Light" charset="0"/>
                </a:rPr>
                <a:t>此处添加详细文本描述，建议与标题相关并符合整体语言风格</a:t>
              </a:r>
            </a:p>
          </p:txBody>
        </p:sp>
        <p:sp>
          <p:nvSpPr>
            <p:cNvPr id="15" name="Oval Callout 85"/>
            <p:cNvSpPr/>
            <p:nvPr/>
          </p:nvSpPr>
          <p:spPr bwMode="auto">
            <a:xfrm rot="8037643">
              <a:off x="3726" y="5592"/>
              <a:ext cx="1863" cy="1851"/>
            </a:xfrm>
            <a:prstGeom prst="wedgeEllipseCallout">
              <a:avLst/>
            </a:prstGeom>
            <a:solidFill>
              <a:srgbClr val="FFDE05"/>
            </a:solidFill>
            <a:ln w="25400" cap="flat" cmpd="sng" algn="ctr">
              <a:noFill/>
              <a:prstDash val="solid"/>
              <a:round/>
              <a:headEnd type="none" w="med" len="med"/>
              <a:tailEnd type="none" w="med" len="med"/>
            </a:ln>
            <a:effectLst/>
          </p:spPr>
          <p:txBody>
            <a:bodyPr vert="horz" wrap="square" lIns="98183" tIns="49091" rIns="98183" bIns="49091" numCol="1" rtlCol="0" anchor="t" anchorCtr="0" compatLnSpc="1"/>
            <a:lstStyle/>
            <a:p>
              <a:pPr algn="ctr" defTabSz="981710" fontAlgn="base">
                <a:spcBef>
                  <a:spcPct val="0"/>
                </a:spcBef>
                <a:spcAft>
                  <a:spcPct val="0"/>
                </a:spcAft>
                <a:defRPr/>
              </a:pPr>
              <a:endParaRPr lang="en-US" sz="6000" kern="0">
                <a:solidFill>
                  <a:sysClr val="window" lastClr="FFFFFF"/>
                </a:solidFill>
                <a:latin typeface="字体管家棉花糖" panose="00020600040101010101" charset="-122"/>
                <a:ea typeface="字体管家棉花糖" panose="00020600040101010101" charset="-122"/>
                <a:sym typeface="Gill Sans" charset="0"/>
              </a:endParaRPr>
            </a:p>
          </p:txBody>
        </p:sp>
        <p:sp>
          <p:nvSpPr>
            <p:cNvPr id="16" name="Oval 86"/>
            <p:cNvSpPr/>
            <p:nvPr/>
          </p:nvSpPr>
          <p:spPr bwMode="auto">
            <a:xfrm rot="8637565">
              <a:off x="3714" y="4946"/>
              <a:ext cx="430" cy="425"/>
            </a:xfrm>
            <a:prstGeom prst="ellipse">
              <a:avLst/>
            </a:prstGeom>
            <a:solidFill>
              <a:schemeClr val="bg1">
                <a:lumMod val="85000"/>
              </a:schemeClr>
            </a:solidFill>
            <a:ln w="25400" cap="flat" cmpd="sng" algn="ctr">
              <a:noFill/>
              <a:prstDash val="solid"/>
              <a:round/>
              <a:headEnd type="none" w="med" len="med"/>
              <a:tailEnd type="none" w="med" len="med"/>
            </a:ln>
            <a:effectLst/>
          </p:spPr>
          <p:txBody>
            <a:bodyPr vert="horz" wrap="square" lIns="98183" tIns="49091" rIns="98183" bIns="49091" numCol="1" rtlCol="0" anchor="t" anchorCtr="0" compatLnSpc="1"/>
            <a:lstStyle/>
            <a:p>
              <a:pPr algn="ctr" defTabSz="981710" fontAlgn="base">
                <a:spcBef>
                  <a:spcPct val="0"/>
                </a:spcBef>
                <a:spcAft>
                  <a:spcPct val="0"/>
                </a:spcAft>
                <a:defRPr/>
              </a:pPr>
              <a:endParaRPr lang="en-US" sz="6000" kern="0">
                <a:solidFill>
                  <a:srgbClr val="000000"/>
                </a:solidFill>
                <a:latin typeface="字体管家棉花糖" panose="00020600040101010101" charset="-122"/>
                <a:ea typeface="字体管家棉花糖" panose="00020600040101010101" charset="-122"/>
                <a:sym typeface="Gill Sans" charset="0"/>
              </a:endParaRPr>
            </a:p>
          </p:txBody>
        </p:sp>
        <p:sp>
          <p:nvSpPr>
            <p:cNvPr id="17" name="Oval 94"/>
            <p:cNvSpPr/>
            <p:nvPr/>
          </p:nvSpPr>
          <p:spPr bwMode="auto">
            <a:xfrm rot="9824873">
              <a:off x="8276" y="3777"/>
              <a:ext cx="430" cy="425"/>
            </a:xfrm>
            <a:prstGeom prst="ellipse">
              <a:avLst/>
            </a:prstGeom>
            <a:solidFill>
              <a:schemeClr val="bg1">
                <a:lumMod val="85000"/>
              </a:schemeClr>
            </a:solidFill>
            <a:ln w="25400" cap="flat" cmpd="sng" algn="ctr">
              <a:noFill/>
              <a:prstDash val="solid"/>
              <a:round/>
              <a:headEnd type="none" w="med" len="med"/>
              <a:tailEnd type="none" w="med" len="med"/>
            </a:ln>
            <a:effectLst/>
          </p:spPr>
          <p:txBody>
            <a:bodyPr vert="horz" wrap="square" lIns="98183" tIns="49091" rIns="98183" bIns="49091" numCol="1" rtlCol="0" anchor="t" anchorCtr="0" compatLnSpc="1"/>
            <a:lstStyle/>
            <a:p>
              <a:pPr marL="0" marR="0" lvl="0" indent="0" algn="ctr" defTabSz="981710" eaLnBrk="1" fontAlgn="base" latinLnBrk="0" hangingPunct="1">
                <a:lnSpc>
                  <a:spcPct val="100000"/>
                </a:lnSpc>
                <a:spcBef>
                  <a:spcPct val="0"/>
                </a:spcBef>
                <a:spcAft>
                  <a:spcPct val="0"/>
                </a:spcAft>
                <a:buClrTx/>
                <a:buSzTx/>
                <a:buFontTx/>
                <a:buNone/>
                <a:defRPr/>
              </a:pPr>
              <a:endParaRPr kumimoji="0" lang="en-US" sz="6000" b="0" i="0" u="none" strike="noStrike" kern="0" cap="none" spc="0" normalizeH="0" baseline="0" noProof="0">
                <a:ln>
                  <a:noFill/>
                </a:ln>
                <a:solidFill>
                  <a:srgbClr val="000000"/>
                </a:solidFill>
                <a:effectLst/>
                <a:uLnTx/>
                <a:uFillTx/>
                <a:latin typeface="字体管家棉花糖" panose="00020600040101010101" charset="-122"/>
                <a:ea typeface="字体管家棉花糖" panose="00020600040101010101" charset="-122"/>
                <a:sym typeface="Gill Sans" charset="0"/>
              </a:endParaRPr>
            </a:p>
          </p:txBody>
        </p:sp>
        <p:sp>
          <p:nvSpPr>
            <p:cNvPr id="18" name="Oval 99"/>
            <p:cNvSpPr/>
            <p:nvPr/>
          </p:nvSpPr>
          <p:spPr bwMode="auto">
            <a:xfrm>
              <a:off x="5923" y="4230"/>
              <a:ext cx="430" cy="425"/>
            </a:xfrm>
            <a:prstGeom prst="ellipse">
              <a:avLst/>
            </a:prstGeom>
            <a:solidFill>
              <a:schemeClr val="bg1">
                <a:lumMod val="85000"/>
              </a:schemeClr>
            </a:solidFill>
            <a:ln w="25400" cap="flat" cmpd="sng" algn="ctr">
              <a:noFill/>
              <a:prstDash val="solid"/>
              <a:round/>
              <a:headEnd type="none" w="med" len="med"/>
              <a:tailEnd type="none" w="med" len="med"/>
            </a:ln>
            <a:effectLst/>
          </p:spPr>
          <p:txBody>
            <a:bodyPr vert="horz" wrap="square" lIns="98183" tIns="49091" rIns="98183" bIns="49091" numCol="1" rtlCol="0" anchor="t" anchorCtr="0" compatLnSpc="1"/>
            <a:lstStyle/>
            <a:p>
              <a:pPr marL="0" marR="0" lvl="0" indent="0" algn="ctr" defTabSz="981710" eaLnBrk="1" fontAlgn="base" latinLnBrk="0" hangingPunct="1">
                <a:lnSpc>
                  <a:spcPct val="100000"/>
                </a:lnSpc>
                <a:spcBef>
                  <a:spcPct val="0"/>
                </a:spcBef>
                <a:spcAft>
                  <a:spcPct val="0"/>
                </a:spcAft>
                <a:buClrTx/>
                <a:buSzTx/>
                <a:buFontTx/>
                <a:buNone/>
                <a:defRPr/>
              </a:pPr>
              <a:endParaRPr kumimoji="0" lang="en-US" sz="6000" b="0" i="0" u="none" strike="noStrike" kern="0" cap="none" spc="0" normalizeH="0" baseline="0" noProof="0">
                <a:ln>
                  <a:noFill/>
                </a:ln>
                <a:solidFill>
                  <a:srgbClr val="000000"/>
                </a:solidFill>
                <a:effectLst/>
                <a:uLnTx/>
                <a:uFillTx/>
                <a:latin typeface="字体管家棉花糖" panose="00020600040101010101" charset="-122"/>
                <a:ea typeface="字体管家棉花糖" panose="00020600040101010101" charset="-122"/>
                <a:sym typeface="Gill Sans" charset="0"/>
              </a:endParaRPr>
            </a:p>
          </p:txBody>
        </p:sp>
        <p:sp>
          <p:nvSpPr>
            <p:cNvPr id="19" name="Rectangle 17"/>
            <p:cNvSpPr/>
            <p:nvPr/>
          </p:nvSpPr>
          <p:spPr bwMode="auto">
            <a:xfrm>
              <a:off x="5587" y="4860"/>
              <a:ext cx="1793" cy="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ysClr val="windowText" lastClr="000000"/>
                  </a:solidFill>
                  <a:miter lim="800000"/>
                  <a:headEnd type="none" w="med" len="med"/>
                  <a:tailEnd type="none" w="med" len="med"/>
                </a14:hiddenLine>
              </a:ext>
            </a:extLst>
          </p:spPr>
          <p:txBody>
            <a:bodyPr lIns="0" tIns="0" rIns="0" bIns="0" anchor="t"/>
            <a:lstStyle/>
            <a:p>
              <a:pPr algn="l" fontAlgn="base">
                <a:lnSpc>
                  <a:spcPct val="125000"/>
                </a:lnSpc>
              </a:pPr>
              <a:r>
                <a:rPr lang="zh-CN" altLang="en-US" sz="1400" dirty="0">
                  <a:solidFill>
                    <a:schemeClr val="tx1"/>
                  </a:solidFill>
                  <a:latin typeface="字体管家棉花糖" panose="00020600040101010101" charset="-122"/>
                  <a:ea typeface="字体管家棉花糖" panose="00020600040101010101" charset="-122"/>
                  <a:cs typeface="Lato Light" charset="0"/>
                  <a:sym typeface="Lato Light" charset="0"/>
                </a:rPr>
                <a:t>此处添加详细文本描述，建议与标题相关并符合整体语言风格</a:t>
              </a:r>
            </a:p>
          </p:txBody>
        </p:sp>
        <p:sp>
          <p:nvSpPr>
            <p:cNvPr id="20" name="Rectangle 17"/>
            <p:cNvSpPr/>
            <p:nvPr/>
          </p:nvSpPr>
          <p:spPr bwMode="auto">
            <a:xfrm>
              <a:off x="7650" y="2677"/>
              <a:ext cx="1740" cy="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ysClr val="windowText" lastClr="000000"/>
                  </a:solidFill>
                  <a:miter lim="800000"/>
                  <a:headEnd type="none" w="med" len="med"/>
                  <a:tailEnd type="none" w="med" len="med"/>
                </a14:hiddenLine>
              </a:ext>
            </a:extLst>
          </p:spPr>
          <p:txBody>
            <a:bodyPr lIns="0" tIns="0" rIns="0" bIns="0" anchor="t"/>
            <a:lstStyle/>
            <a:p>
              <a:pPr algn="l" fontAlgn="base">
                <a:lnSpc>
                  <a:spcPct val="125000"/>
                </a:lnSpc>
              </a:pPr>
              <a:r>
                <a:rPr lang="zh-CN" altLang="en-US" sz="1400" dirty="0">
                  <a:solidFill>
                    <a:schemeClr val="tx1"/>
                  </a:solidFill>
                  <a:latin typeface="字体管家棉花糖" panose="00020600040101010101" charset="-122"/>
                  <a:ea typeface="字体管家棉花糖" panose="00020600040101010101" charset="-122"/>
                  <a:cs typeface="Lato Light" charset="0"/>
                  <a:sym typeface="Lato Light" charset="0"/>
                </a:rPr>
                <a:t>此处添加详细文本描述，建议与标题相关并符合整体语言风格</a:t>
              </a:r>
            </a:p>
          </p:txBody>
        </p:sp>
        <p:sp>
          <p:nvSpPr>
            <p:cNvPr id="21" name="Rectangle 17"/>
            <p:cNvSpPr/>
            <p:nvPr/>
          </p:nvSpPr>
          <p:spPr bwMode="auto">
            <a:xfrm>
              <a:off x="2581" y="3810"/>
              <a:ext cx="1740" cy="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ysClr val="windowText" lastClr="000000"/>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00" dirty="0">
                  <a:solidFill>
                    <a:schemeClr val="tx1"/>
                  </a:solidFill>
                  <a:latin typeface="字体管家棉花糖" panose="00020600040101010101" charset="-122"/>
                  <a:ea typeface="字体管家棉花糖" panose="00020600040101010101" charset="-122"/>
                  <a:cs typeface="Lato Light" charset="0"/>
                  <a:sym typeface="Lato Light" charset="0"/>
                </a:rPr>
                <a:t>此处添加详细文本描述，建议与标题相关并符合整体语言风格</a:t>
              </a:r>
            </a:p>
          </p:txBody>
        </p:sp>
        <p:sp>
          <p:nvSpPr>
            <p:cNvPr id="22" name="Oval Callout 10"/>
            <p:cNvSpPr/>
            <p:nvPr/>
          </p:nvSpPr>
          <p:spPr bwMode="auto">
            <a:xfrm rot="19660752">
              <a:off x="4939" y="1869"/>
              <a:ext cx="1886" cy="1828"/>
            </a:xfrm>
            <a:prstGeom prst="wedgeEllipseCallout">
              <a:avLst/>
            </a:prstGeom>
            <a:solidFill>
              <a:srgbClr val="FFDE05"/>
            </a:solidFill>
            <a:ln w="25400" cap="flat" cmpd="sng" algn="ctr">
              <a:noFill/>
              <a:prstDash val="solid"/>
              <a:round/>
              <a:headEnd type="none" w="med" len="med"/>
              <a:tailEnd type="none" w="med" len="med"/>
            </a:ln>
            <a:effectLst/>
          </p:spPr>
          <p:txBody>
            <a:bodyPr vert="horz" wrap="square" lIns="98183" tIns="49091" rIns="98183" bIns="49091" numCol="1" rtlCol="0" anchor="t" anchorCtr="0" compatLnSpc="1"/>
            <a:lstStyle/>
            <a:p>
              <a:pPr marL="0" marR="0" lvl="0" indent="0" algn="ctr" defTabSz="981710" eaLnBrk="1" fontAlgn="base" latinLnBrk="0" hangingPunct="1">
                <a:lnSpc>
                  <a:spcPct val="100000"/>
                </a:lnSpc>
                <a:spcBef>
                  <a:spcPct val="0"/>
                </a:spcBef>
                <a:spcAft>
                  <a:spcPct val="0"/>
                </a:spcAft>
                <a:buClrTx/>
                <a:buSzTx/>
                <a:buFontTx/>
                <a:buNone/>
                <a:defRPr/>
              </a:pPr>
              <a:endParaRPr kumimoji="0" lang="en-US" sz="6000" b="0" i="0" u="none" strike="noStrike" kern="0" cap="none" spc="0" normalizeH="0" baseline="0" noProof="0">
                <a:ln>
                  <a:noFill/>
                </a:ln>
                <a:solidFill>
                  <a:sysClr val="window" lastClr="FFFFFF"/>
                </a:solidFill>
                <a:effectLst/>
                <a:uLnTx/>
                <a:uFillTx/>
                <a:latin typeface="字体管家棉花糖" panose="00020600040101010101" charset="-122"/>
                <a:ea typeface="字体管家棉花糖" panose="00020600040101010101" charset="-122"/>
                <a:sym typeface="Gill Sans" charset="0"/>
              </a:endParaRPr>
            </a:p>
          </p:txBody>
        </p:sp>
        <p:sp>
          <p:nvSpPr>
            <p:cNvPr id="23" name="Oval 99"/>
            <p:cNvSpPr/>
            <p:nvPr/>
          </p:nvSpPr>
          <p:spPr bwMode="auto">
            <a:xfrm>
              <a:off x="10416" y="3715"/>
              <a:ext cx="430" cy="425"/>
            </a:xfrm>
            <a:prstGeom prst="ellipse">
              <a:avLst/>
            </a:prstGeom>
            <a:solidFill>
              <a:schemeClr val="bg1">
                <a:lumMod val="85000"/>
              </a:schemeClr>
            </a:solidFill>
            <a:ln w="25400" cap="flat" cmpd="sng" algn="ctr">
              <a:noFill/>
              <a:prstDash val="solid"/>
              <a:round/>
              <a:headEnd type="none" w="med" len="med"/>
              <a:tailEnd type="none" w="med" len="med"/>
            </a:ln>
            <a:effectLst/>
          </p:spPr>
          <p:txBody>
            <a:bodyPr vert="horz" wrap="square" lIns="98183" tIns="49091" rIns="98183" bIns="49091" numCol="1" rtlCol="0" anchor="t" anchorCtr="0" compatLnSpc="1"/>
            <a:lstStyle/>
            <a:p>
              <a:pPr marL="0" marR="0" lvl="0" indent="0" algn="ctr" defTabSz="981710" eaLnBrk="1" fontAlgn="base" latinLnBrk="0" hangingPunct="1">
                <a:lnSpc>
                  <a:spcPct val="100000"/>
                </a:lnSpc>
                <a:spcBef>
                  <a:spcPct val="0"/>
                </a:spcBef>
                <a:spcAft>
                  <a:spcPct val="0"/>
                </a:spcAft>
                <a:buClrTx/>
                <a:buSzTx/>
                <a:buFontTx/>
                <a:buNone/>
                <a:defRPr/>
              </a:pPr>
              <a:endParaRPr kumimoji="0" lang="en-US" sz="6000" b="0" i="0" u="none" strike="noStrike" kern="0" cap="none" spc="0" normalizeH="0" baseline="0" noProof="0">
                <a:ln>
                  <a:noFill/>
                </a:ln>
                <a:solidFill>
                  <a:srgbClr val="000000"/>
                </a:solidFill>
                <a:effectLst/>
                <a:uLnTx/>
                <a:uFillTx/>
                <a:latin typeface="字体管家棉花糖" panose="00020600040101010101" charset="-122"/>
                <a:ea typeface="字体管家棉花糖" panose="00020600040101010101" charset="-122"/>
                <a:sym typeface="Gill Sans" charset="0"/>
              </a:endParaRPr>
            </a:p>
          </p:txBody>
        </p:sp>
        <p:sp>
          <p:nvSpPr>
            <p:cNvPr id="24" name="Oval 99"/>
            <p:cNvSpPr/>
            <p:nvPr/>
          </p:nvSpPr>
          <p:spPr bwMode="auto">
            <a:xfrm>
              <a:off x="12681" y="3960"/>
              <a:ext cx="430" cy="425"/>
            </a:xfrm>
            <a:prstGeom prst="ellipse">
              <a:avLst/>
            </a:prstGeom>
            <a:solidFill>
              <a:schemeClr val="bg1">
                <a:lumMod val="85000"/>
              </a:schemeClr>
            </a:solidFill>
            <a:ln w="25400" cap="flat" cmpd="sng" algn="ctr">
              <a:noFill/>
              <a:prstDash val="solid"/>
              <a:round/>
              <a:headEnd type="none" w="med" len="med"/>
              <a:tailEnd type="none" w="med" len="med"/>
            </a:ln>
            <a:effectLst/>
          </p:spPr>
          <p:txBody>
            <a:bodyPr vert="horz" wrap="square" lIns="98183" tIns="49091" rIns="98183" bIns="49091" numCol="1" rtlCol="0" anchor="t" anchorCtr="0" compatLnSpc="1"/>
            <a:lstStyle/>
            <a:p>
              <a:pPr marL="0" marR="0" lvl="0" indent="0" algn="ctr" defTabSz="981710" eaLnBrk="1" fontAlgn="base" latinLnBrk="0" hangingPunct="1">
                <a:lnSpc>
                  <a:spcPct val="100000"/>
                </a:lnSpc>
                <a:spcBef>
                  <a:spcPct val="0"/>
                </a:spcBef>
                <a:spcAft>
                  <a:spcPct val="0"/>
                </a:spcAft>
                <a:buClrTx/>
                <a:buSzTx/>
                <a:buFontTx/>
                <a:buNone/>
                <a:defRPr/>
              </a:pPr>
              <a:endParaRPr kumimoji="0" lang="en-US" sz="6000" b="0" i="0" u="none" strike="noStrike" kern="0" cap="none" spc="0" normalizeH="0" baseline="0" noProof="0">
                <a:ln>
                  <a:noFill/>
                </a:ln>
                <a:solidFill>
                  <a:srgbClr val="000000"/>
                </a:solidFill>
                <a:effectLst/>
                <a:uLnTx/>
                <a:uFillTx/>
                <a:latin typeface="字体管家棉花糖" panose="00020600040101010101" charset="-122"/>
                <a:ea typeface="字体管家棉花糖" panose="00020600040101010101" charset="-122"/>
                <a:sym typeface="Gill Sans" charset="0"/>
              </a:endParaRPr>
            </a:p>
          </p:txBody>
        </p:sp>
        <p:sp>
          <p:nvSpPr>
            <p:cNvPr id="25" name="Oval Callout 85"/>
            <p:cNvSpPr/>
            <p:nvPr/>
          </p:nvSpPr>
          <p:spPr bwMode="auto">
            <a:xfrm rot="9305715">
              <a:off x="7734" y="4626"/>
              <a:ext cx="1863" cy="1851"/>
            </a:xfrm>
            <a:prstGeom prst="wedgeEllipseCallout">
              <a:avLst/>
            </a:prstGeom>
            <a:solidFill>
              <a:srgbClr val="00B050"/>
            </a:solidFill>
            <a:ln w="25400" cap="flat" cmpd="sng" algn="ctr">
              <a:noFill/>
              <a:prstDash val="solid"/>
              <a:round/>
              <a:headEnd type="none" w="med" len="med"/>
              <a:tailEnd type="none" w="med" len="med"/>
            </a:ln>
            <a:effectLst/>
          </p:spPr>
          <p:txBody>
            <a:bodyPr vert="horz" wrap="square" lIns="98183" tIns="49091" rIns="98183" bIns="49091" numCol="1" rtlCol="0" anchor="t" anchorCtr="0" compatLnSpc="1"/>
            <a:lstStyle/>
            <a:p>
              <a:pPr algn="ctr" defTabSz="981710" fontAlgn="base">
                <a:spcBef>
                  <a:spcPct val="0"/>
                </a:spcBef>
                <a:spcAft>
                  <a:spcPct val="0"/>
                </a:spcAft>
                <a:defRPr/>
              </a:pPr>
              <a:endParaRPr lang="en-US" sz="6000" kern="0">
                <a:solidFill>
                  <a:sysClr val="window" lastClr="FFFFFF"/>
                </a:solidFill>
                <a:latin typeface="字体管家棉花糖" panose="00020600040101010101" charset="-122"/>
                <a:ea typeface="字体管家棉花糖" panose="00020600040101010101" charset="-122"/>
                <a:sym typeface="Gill Sans" charset="0"/>
              </a:endParaRPr>
            </a:p>
          </p:txBody>
        </p:sp>
        <p:sp>
          <p:nvSpPr>
            <p:cNvPr id="26" name="Oval Callout 10"/>
            <p:cNvSpPr/>
            <p:nvPr/>
          </p:nvSpPr>
          <p:spPr bwMode="auto">
            <a:xfrm rot="20704326">
              <a:off x="9790" y="1382"/>
              <a:ext cx="1886" cy="1828"/>
            </a:xfrm>
            <a:prstGeom prst="wedgeEllipseCallout">
              <a:avLst/>
            </a:prstGeom>
            <a:solidFill>
              <a:srgbClr val="00B050"/>
            </a:solidFill>
            <a:ln w="25400" cap="flat" cmpd="sng" algn="ctr">
              <a:noFill/>
              <a:prstDash val="solid"/>
              <a:round/>
              <a:headEnd type="none" w="med" len="med"/>
              <a:tailEnd type="none" w="med" len="med"/>
            </a:ln>
            <a:effectLst/>
          </p:spPr>
          <p:txBody>
            <a:bodyPr vert="horz" wrap="square" lIns="98183" tIns="49091" rIns="98183" bIns="49091" numCol="1" rtlCol="0" anchor="t" anchorCtr="0" compatLnSpc="1"/>
            <a:lstStyle/>
            <a:p>
              <a:pPr marL="0" marR="0" lvl="0" indent="0" algn="ctr" defTabSz="981710" eaLnBrk="1" fontAlgn="base" latinLnBrk="0" hangingPunct="1">
                <a:lnSpc>
                  <a:spcPct val="100000"/>
                </a:lnSpc>
                <a:spcBef>
                  <a:spcPct val="0"/>
                </a:spcBef>
                <a:spcAft>
                  <a:spcPct val="0"/>
                </a:spcAft>
                <a:buClrTx/>
                <a:buSzTx/>
                <a:buFontTx/>
                <a:buNone/>
                <a:defRPr/>
              </a:pPr>
              <a:endParaRPr kumimoji="0" lang="en-US" sz="6000" b="0" i="0" u="none" strike="noStrike" kern="0" cap="none" spc="0" normalizeH="0" baseline="0" noProof="0">
                <a:ln>
                  <a:noFill/>
                </a:ln>
                <a:solidFill>
                  <a:sysClr val="window" lastClr="FFFFFF"/>
                </a:solidFill>
                <a:effectLst/>
                <a:uLnTx/>
                <a:uFillTx/>
                <a:latin typeface="字体管家棉花糖" panose="00020600040101010101" charset="-122"/>
                <a:ea typeface="字体管家棉花糖" panose="00020600040101010101" charset="-122"/>
                <a:sym typeface="Gill Sans" charset="0"/>
              </a:endParaRPr>
            </a:p>
          </p:txBody>
        </p:sp>
        <p:sp>
          <p:nvSpPr>
            <p:cNvPr id="27" name="Oval Callout 85"/>
            <p:cNvSpPr/>
            <p:nvPr/>
          </p:nvSpPr>
          <p:spPr bwMode="auto">
            <a:xfrm rot="9900337">
              <a:off x="11879" y="4833"/>
              <a:ext cx="1863" cy="1851"/>
            </a:xfrm>
            <a:prstGeom prst="wedgeEllipseCallout">
              <a:avLst/>
            </a:prstGeom>
            <a:solidFill>
              <a:srgbClr val="FFDE05"/>
            </a:solidFill>
            <a:ln w="25400" cap="flat" cmpd="sng" algn="ctr">
              <a:noFill/>
              <a:prstDash val="solid"/>
              <a:round/>
              <a:headEnd type="none" w="med" len="med"/>
              <a:tailEnd type="none" w="med" len="med"/>
            </a:ln>
            <a:effectLst/>
          </p:spPr>
          <p:txBody>
            <a:bodyPr vert="horz" wrap="square" lIns="98183" tIns="49091" rIns="98183" bIns="49091" numCol="1" rtlCol="0" anchor="t" anchorCtr="0" compatLnSpc="1"/>
            <a:lstStyle/>
            <a:p>
              <a:pPr algn="ctr" defTabSz="981710" fontAlgn="base">
                <a:spcBef>
                  <a:spcPct val="0"/>
                </a:spcBef>
                <a:spcAft>
                  <a:spcPct val="0"/>
                </a:spcAft>
                <a:defRPr/>
              </a:pPr>
              <a:endParaRPr lang="en-US" sz="6000" kern="0">
                <a:solidFill>
                  <a:sysClr val="window" lastClr="FFFFFF"/>
                </a:solidFill>
                <a:latin typeface="字体管家棉花糖" panose="00020600040101010101" charset="-122"/>
                <a:ea typeface="字体管家棉花糖" panose="00020600040101010101" charset="-122"/>
                <a:sym typeface="Gill Sans" charset="0"/>
              </a:endParaRPr>
            </a:p>
          </p:txBody>
        </p:sp>
        <p:sp>
          <p:nvSpPr>
            <p:cNvPr id="28" name="Rectangle 17"/>
            <p:cNvSpPr/>
            <p:nvPr/>
          </p:nvSpPr>
          <p:spPr bwMode="auto">
            <a:xfrm>
              <a:off x="9856" y="4410"/>
              <a:ext cx="1740" cy="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ysClr val="windowText" lastClr="000000"/>
                  </a:solidFill>
                  <a:miter lim="800000"/>
                  <a:headEnd type="none" w="med" len="med"/>
                  <a:tailEnd type="none" w="med" len="med"/>
                </a14:hiddenLine>
              </a:ext>
            </a:extLst>
          </p:spPr>
          <p:txBody>
            <a:bodyPr lIns="0" tIns="0" rIns="0" bIns="0" anchor="t"/>
            <a:lstStyle/>
            <a:p>
              <a:pPr algn="l" fontAlgn="base">
                <a:lnSpc>
                  <a:spcPct val="125000"/>
                </a:lnSpc>
              </a:pPr>
              <a:r>
                <a:rPr lang="zh-CN" altLang="en-US" sz="1400" dirty="0">
                  <a:solidFill>
                    <a:schemeClr val="tx1"/>
                  </a:solidFill>
                  <a:latin typeface="字体管家棉花糖" panose="00020600040101010101" charset="-122"/>
                  <a:ea typeface="字体管家棉花糖" panose="00020600040101010101" charset="-122"/>
                  <a:cs typeface="Lato Light" charset="0"/>
                  <a:sym typeface="Lato Light" charset="0"/>
                </a:rPr>
                <a:t>此处添加详细文本描述，建议与标题相关并符合整体语言风格</a:t>
              </a:r>
            </a:p>
          </p:txBody>
        </p:sp>
        <p:sp>
          <p:nvSpPr>
            <p:cNvPr id="29" name="Rectangle 17"/>
            <p:cNvSpPr/>
            <p:nvPr/>
          </p:nvSpPr>
          <p:spPr bwMode="auto">
            <a:xfrm>
              <a:off x="12210" y="2589"/>
              <a:ext cx="1740" cy="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ysClr val="windowText" lastClr="000000"/>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00" dirty="0">
                  <a:solidFill>
                    <a:schemeClr val="tx1"/>
                  </a:solidFill>
                  <a:latin typeface="字体管家棉花糖" panose="00020600040101010101" charset="-122"/>
                  <a:ea typeface="字体管家棉花糖" panose="00020600040101010101" charset="-122"/>
                  <a:cs typeface="Lato Light" charset="0"/>
                  <a:sym typeface="Lato Light" charset="0"/>
                </a:rPr>
                <a:t>此处添加详细文本描述，建议与标题相关并符合整体语言风格</a:t>
              </a:r>
            </a:p>
          </p:txBody>
        </p:sp>
        <p:sp>
          <p:nvSpPr>
            <p:cNvPr id="3" name="TextBox 25"/>
            <p:cNvSpPr txBox="1"/>
            <p:nvPr/>
          </p:nvSpPr>
          <p:spPr>
            <a:xfrm>
              <a:off x="687" y="4752"/>
              <a:ext cx="1096" cy="410"/>
            </a:xfrm>
            <a:prstGeom prst="rect">
              <a:avLst/>
            </a:prstGeom>
            <a:noFill/>
          </p:spPr>
          <p:txBody>
            <a:bodyPr wrap="square" lIns="72567" tIns="36283" rIns="72567" bIns="36283" rtlCol="0">
              <a:spAutoFit/>
            </a:bodyPr>
            <a:lstStyle/>
            <a:p>
              <a:pPr algn="ctr" defTabSz="933450"/>
              <a:r>
                <a:rPr lang="en-US" altLang="zh-CN" sz="1800" dirty="0">
                  <a:solidFill>
                    <a:sysClr val="window" lastClr="FFFFFF"/>
                  </a:solidFill>
                  <a:latin typeface="字体管家棉花糖" panose="00020600040101010101" charset="-122"/>
                  <a:ea typeface="字体管家棉花糖" panose="00020600040101010101" charset="-122"/>
                </a:rPr>
                <a:t>2012</a:t>
              </a:r>
            </a:p>
          </p:txBody>
        </p:sp>
        <p:sp>
          <p:nvSpPr>
            <p:cNvPr id="31" name="TextBox 26"/>
            <p:cNvSpPr txBox="1"/>
            <p:nvPr/>
          </p:nvSpPr>
          <p:spPr>
            <a:xfrm>
              <a:off x="4109" y="6300"/>
              <a:ext cx="1096" cy="410"/>
            </a:xfrm>
            <a:prstGeom prst="rect">
              <a:avLst/>
            </a:prstGeom>
            <a:noFill/>
          </p:spPr>
          <p:txBody>
            <a:bodyPr wrap="square" lIns="72567" tIns="36283" rIns="72567" bIns="36283" rtlCol="0">
              <a:spAutoFit/>
            </a:bodyPr>
            <a:lstStyle/>
            <a:p>
              <a:pPr algn="ctr" defTabSz="933450"/>
              <a:r>
                <a:rPr lang="en-US" altLang="zh-CN" sz="1800" dirty="0">
                  <a:solidFill>
                    <a:srgbClr val="2E7E38"/>
                  </a:solidFill>
                  <a:latin typeface="字体管家棉花糖" panose="00020600040101010101" charset="-122"/>
                  <a:ea typeface="字体管家棉花糖" panose="00020600040101010101" charset="-122"/>
                </a:rPr>
                <a:t>2013</a:t>
              </a:r>
            </a:p>
          </p:txBody>
        </p:sp>
        <p:sp>
          <p:nvSpPr>
            <p:cNvPr id="33" name="TextBox 27"/>
            <p:cNvSpPr txBox="1"/>
            <p:nvPr/>
          </p:nvSpPr>
          <p:spPr>
            <a:xfrm>
              <a:off x="5334" y="2504"/>
              <a:ext cx="1096" cy="410"/>
            </a:xfrm>
            <a:prstGeom prst="rect">
              <a:avLst/>
            </a:prstGeom>
            <a:noFill/>
          </p:spPr>
          <p:txBody>
            <a:bodyPr wrap="square" lIns="72567" tIns="36283" rIns="72567" bIns="36283" rtlCol="0">
              <a:spAutoFit/>
            </a:bodyPr>
            <a:lstStyle/>
            <a:p>
              <a:pPr algn="ctr" defTabSz="933450"/>
              <a:r>
                <a:rPr lang="en-US" altLang="zh-CN" sz="1800" dirty="0">
                  <a:solidFill>
                    <a:srgbClr val="2E7E38"/>
                  </a:solidFill>
                  <a:latin typeface="字体管家棉花糖" panose="00020600040101010101" charset="-122"/>
                  <a:ea typeface="字体管家棉花糖" panose="00020600040101010101" charset="-122"/>
                </a:rPr>
                <a:t>2014</a:t>
              </a:r>
            </a:p>
          </p:txBody>
        </p:sp>
        <p:sp>
          <p:nvSpPr>
            <p:cNvPr id="34" name="TextBox 28"/>
            <p:cNvSpPr txBox="1"/>
            <p:nvPr/>
          </p:nvSpPr>
          <p:spPr>
            <a:xfrm>
              <a:off x="8117" y="5310"/>
              <a:ext cx="1096" cy="414"/>
            </a:xfrm>
            <a:prstGeom prst="rect">
              <a:avLst/>
            </a:prstGeom>
            <a:noFill/>
          </p:spPr>
          <p:txBody>
            <a:bodyPr wrap="square" lIns="72567" tIns="36283" rIns="72567" bIns="36283" rtlCol="0">
              <a:spAutoFit/>
            </a:bodyPr>
            <a:lstStyle/>
            <a:p>
              <a:pPr algn="ctr" defTabSz="933450"/>
              <a:r>
                <a:rPr lang="en-US" altLang="zh-CN" sz="1800" dirty="0" smtClean="0">
                  <a:solidFill>
                    <a:sysClr val="window" lastClr="FFFFFF"/>
                  </a:solidFill>
                  <a:latin typeface="字体管家棉花糖" panose="00020600040101010101" charset="-122"/>
                  <a:ea typeface="字体管家棉花糖" panose="00020600040101010101" charset="-122"/>
                </a:rPr>
                <a:t>2018</a:t>
              </a:r>
              <a:endParaRPr lang="en-US" altLang="zh-CN" sz="1800" dirty="0">
                <a:solidFill>
                  <a:sysClr val="window" lastClr="FFFFFF"/>
                </a:solidFill>
                <a:latin typeface="字体管家棉花糖" panose="00020600040101010101" charset="-122"/>
                <a:ea typeface="字体管家棉花糖" panose="00020600040101010101" charset="-122"/>
              </a:endParaRPr>
            </a:p>
          </p:txBody>
        </p:sp>
        <p:sp>
          <p:nvSpPr>
            <p:cNvPr id="35" name="TextBox 29"/>
            <p:cNvSpPr txBox="1"/>
            <p:nvPr/>
          </p:nvSpPr>
          <p:spPr>
            <a:xfrm>
              <a:off x="10185" y="2070"/>
              <a:ext cx="1096" cy="414"/>
            </a:xfrm>
            <a:prstGeom prst="rect">
              <a:avLst/>
            </a:prstGeom>
            <a:noFill/>
          </p:spPr>
          <p:txBody>
            <a:bodyPr wrap="square" lIns="72567" tIns="36283" rIns="72567" bIns="36283" rtlCol="0">
              <a:spAutoFit/>
            </a:bodyPr>
            <a:lstStyle/>
            <a:p>
              <a:pPr algn="ctr" defTabSz="933450"/>
              <a:r>
                <a:rPr lang="en-US" altLang="zh-CN" sz="1800" dirty="0" smtClean="0">
                  <a:solidFill>
                    <a:sysClr val="window" lastClr="FFFFFF"/>
                  </a:solidFill>
                  <a:latin typeface="字体管家棉花糖" panose="00020600040101010101" charset="-122"/>
                  <a:ea typeface="字体管家棉花糖" panose="00020600040101010101" charset="-122"/>
                </a:rPr>
                <a:t>20XX</a:t>
              </a:r>
              <a:endParaRPr lang="en-US" altLang="zh-CN" sz="1800" dirty="0">
                <a:solidFill>
                  <a:sysClr val="window" lastClr="FFFFFF"/>
                </a:solidFill>
                <a:latin typeface="字体管家棉花糖" panose="00020600040101010101" charset="-122"/>
                <a:ea typeface="字体管家棉花糖" panose="00020600040101010101" charset="-122"/>
              </a:endParaRPr>
            </a:p>
          </p:txBody>
        </p:sp>
        <p:sp>
          <p:nvSpPr>
            <p:cNvPr id="36" name="TextBox 30"/>
            <p:cNvSpPr txBox="1"/>
            <p:nvPr/>
          </p:nvSpPr>
          <p:spPr>
            <a:xfrm>
              <a:off x="12545" y="5457"/>
              <a:ext cx="531" cy="590"/>
            </a:xfrm>
            <a:prstGeom prst="rect">
              <a:avLst/>
            </a:prstGeom>
            <a:noFill/>
          </p:spPr>
          <p:txBody>
            <a:bodyPr wrap="square" lIns="72567" tIns="36283" rIns="72567" bIns="36283" rtlCol="0">
              <a:spAutoFit/>
            </a:bodyPr>
            <a:lstStyle/>
            <a:p>
              <a:pPr algn="ctr" defTabSz="933450"/>
              <a:r>
                <a:rPr lang="en-US" altLang="zh-CN" sz="2800" dirty="0">
                  <a:solidFill>
                    <a:srgbClr val="2E7E38"/>
                  </a:solidFill>
                  <a:latin typeface="字体管家棉花糖" panose="00020600040101010101" charset="-122"/>
                  <a:ea typeface="字体管家棉花糖" panose="00020600040101010101" charset="-122"/>
                </a:rPr>
                <a:t>…</a:t>
              </a:r>
            </a:p>
          </p:txBody>
        </p:sp>
      </p:gr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12" name="组合 11"/>
          <p:cNvGrpSpPr/>
          <p:nvPr/>
        </p:nvGrpSpPr>
        <p:grpSpPr>
          <a:xfrm>
            <a:off x="354965" y="240030"/>
            <a:ext cx="965200" cy="1009015"/>
            <a:chOff x="11295" y="1307"/>
            <a:chExt cx="3874" cy="4046"/>
          </a:xfrm>
        </p:grpSpPr>
        <p:pic>
          <p:nvPicPr>
            <p:cNvPr id="9" name="图片 8" descr="f7d30ea4b628d33971365e72821aa1c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1" name="文本框 10"/>
            <p:cNvSpPr txBox="1"/>
            <p:nvPr/>
          </p:nvSpPr>
          <p:spPr>
            <a:xfrm rot="20760000">
              <a:off x="12314" y="2298"/>
              <a:ext cx="2229" cy="1833"/>
            </a:xfrm>
            <a:prstGeom prst="rect">
              <a:avLst/>
            </a:prstGeom>
            <a:noFill/>
          </p:spPr>
          <p:txBody>
            <a:bodyPr wrap="square" rtlCol="0">
              <a:spAutoFit/>
            </a:bodyPr>
            <a:lstStyle/>
            <a:p>
              <a:pPr algn="ctr"/>
              <a:r>
                <a:rPr lang="en-US" altLang="zh-CN" sz="2400">
                  <a:latin typeface="锐字工房洪荒之光中黑简1.0" panose="02010600030101010101" charset="-122"/>
                  <a:ea typeface="锐字工房洪荒之光中黑简1.0" panose="02010600030101010101" charset="-122"/>
                </a:rPr>
                <a:t>3</a:t>
              </a:r>
            </a:p>
          </p:txBody>
        </p:sp>
      </p:grpSp>
      <p:pic>
        <p:nvPicPr>
          <p:cNvPr id="30" name="图片 29" descr="8b0fccb2e21d61b25266c16d7d822443"/>
          <p:cNvPicPr>
            <a:picLocks noChangeAspect="1"/>
          </p:cNvPicPr>
          <p:nvPr/>
        </p:nvPicPr>
        <p:blipFill>
          <a:blip r:embed="rId5" cstate="screen">
            <a:extLst>
              <a:ext uri="{28A0092B-C50C-407E-A947-70E740481C1C}">
                <a14:useLocalDpi xmlns:a14="http://schemas.microsoft.com/office/drawing/2010/main"/>
              </a:ext>
            </a:extLst>
          </a:blip>
          <a:srcRect r="3242"/>
          <a:stretch>
            <a:fillRect/>
          </a:stretch>
        </p:blipFill>
        <p:spPr>
          <a:xfrm>
            <a:off x="9330690" y="240030"/>
            <a:ext cx="2880360" cy="1807210"/>
          </a:xfrm>
          <a:prstGeom prst="rect">
            <a:avLst/>
          </a:prstGeom>
        </p:spPr>
      </p:pic>
      <p:sp>
        <p:nvSpPr>
          <p:cNvPr id="10" name="文本框 9"/>
          <p:cNvSpPr txBox="1"/>
          <p:nvPr/>
        </p:nvSpPr>
        <p:spPr>
          <a:xfrm>
            <a:off x="1471295" y="454660"/>
            <a:ext cx="3148330" cy="794385"/>
          </a:xfrm>
          <a:prstGeom prst="rect">
            <a:avLst/>
          </a:prstGeom>
          <a:noFill/>
        </p:spPr>
        <p:txBody>
          <a:bodyPr wrap="square" rtlCol="0">
            <a:spAutoFit/>
          </a:bodyPr>
          <a:lstStyle/>
          <a:p>
            <a:pPr algn="l"/>
            <a:r>
              <a:rPr lang="zh-CN" altLang="en-US" sz="2800">
                <a:solidFill>
                  <a:srgbClr val="2E7E38"/>
                </a:solidFill>
                <a:latin typeface="字体管家棉花糖" panose="00020600040101010101" charset="-122"/>
                <a:ea typeface="字体管家棉花糖" panose="00020600040101010101" charset="-122"/>
              </a:rPr>
              <a:t>点击此处添加标题</a:t>
            </a:r>
          </a:p>
          <a:p>
            <a:pPr algn="l"/>
            <a:r>
              <a:rPr lang="zh-CN" altLang="en-US" sz="1600" b="1" spc="300">
                <a:solidFill>
                  <a:srgbClr val="2E7E38"/>
                </a:solidFill>
                <a:uFillTx/>
                <a:ea typeface="字体管家天蝎座" panose="00020600040101010101" charset="-122"/>
              </a:rPr>
              <a:t>Click here to add title</a:t>
            </a:r>
          </a:p>
        </p:txBody>
      </p:sp>
      <p:grpSp>
        <p:nvGrpSpPr>
          <p:cNvPr id="2" name="Group 3"/>
          <p:cNvGrpSpPr/>
          <p:nvPr/>
        </p:nvGrpSpPr>
        <p:grpSpPr>
          <a:xfrm>
            <a:off x="459740" y="2111375"/>
            <a:ext cx="4166235" cy="4697730"/>
            <a:chOff x="1219200" y="641810"/>
            <a:chExt cx="5525884" cy="6230466"/>
          </a:xfrm>
        </p:grpSpPr>
        <p:sp>
          <p:nvSpPr>
            <p:cNvPr id="3" name="任意多边形 19"/>
            <p:cNvSpPr/>
            <p:nvPr/>
          </p:nvSpPr>
          <p:spPr>
            <a:xfrm>
              <a:off x="1990496" y="1784040"/>
              <a:ext cx="4076144" cy="5088236"/>
            </a:xfrm>
            <a:custGeom>
              <a:avLst/>
              <a:gdLst>
                <a:gd name="connsiteX0" fmla="*/ 1743740 w 3742661"/>
                <a:gd name="connsiteY0" fmla="*/ 4476307 h 4476307"/>
                <a:gd name="connsiteX1" fmla="*/ 1796903 w 3742661"/>
                <a:gd name="connsiteY1" fmla="*/ 3785190 h 4476307"/>
                <a:gd name="connsiteX2" fmla="*/ 1307805 w 3742661"/>
                <a:gd name="connsiteY2" fmla="*/ 3381153 h 4476307"/>
                <a:gd name="connsiteX3" fmla="*/ 31898 w 3742661"/>
                <a:gd name="connsiteY3" fmla="*/ 2945218 h 4476307"/>
                <a:gd name="connsiteX4" fmla="*/ 1127052 w 3742661"/>
                <a:gd name="connsiteY4" fmla="*/ 3242930 h 4476307"/>
                <a:gd name="connsiteX5" fmla="*/ 393405 w 3742661"/>
                <a:gd name="connsiteY5" fmla="*/ 2456121 h 4476307"/>
                <a:gd name="connsiteX6" fmla="*/ 1775638 w 3742661"/>
                <a:gd name="connsiteY6" fmla="*/ 3519376 h 4476307"/>
                <a:gd name="connsiteX7" fmla="*/ 1679945 w 3742661"/>
                <a:gd name="connsiteY7" fmla="*/ 2392325 h 4476307"/>
                <a:gd name="connsiteX8" fmla="*/ 0 w 3742661"/>
                <a:gd name="connsiteY8" fmla="*/ 754911 h 4476307"/>
                <a:gd name="connsiteX9" fmla="*/ 988828 w 3742661"/>
                <a:gd name="connsiteY9" fmla="*/ 1924493 h 4476307"/>
                <a:gd name="connsiteX10" fmla="*/ 1137684 w 3742661"/>
                <a:gd name="connsiteY10" fmla="*/ 861237 h 4476307"/>
                <a:gd name="connsiteX11" fmla="*/ 1222745 w 3742661"/>
                <a:gd name="connsiteY11" fmla="*/ 2062716 h 4476307"/>
                <a:gd name="connsiteX12" fmla="*/ 1690577 w 3742661"/>
                <a:gd name="connsiteY12" fmla="*/ 2190307 h 4476307"/>
                <a:gd name="connsiteX13" fmla="*/ 1956391 w 3742661"/>
                <a:gd name="connsiteY13" fmla="*/ 0 h 4476307"/>
                <a:gd name="connsiteX14" fmla="*/ 2083982 w 3742661"/>
                <a:gd name="connsiteY14" fmla="*/ 978195 h 4476307"/>
                <a:gd name="connsiteX15" fmla="*/ 1881963 w 3742661"/>
                <a:gd name="connsiteY15" fmla="*/ 2232837 h 4476307"/>
                <a:gd name="connsiteX16" fmla="*/ 2041452 w 3742661"/>
                <a:gd name="connsiteY16" fmla="*/ 3030279 h 4476307"/>
                <a:gd name="connsiteX17" fmla="*/ 2647507 w 3742661"/>
                <a:gd name="connsiteY17" fmla="*/ 2519916 h 4476307"/>
                <a:gd name="connsiteX18" fmla="*/ 2849526 w 3742661"/>
                <a:gd name="connsiteY18" fmla="*/ 1307804 h 4476307"/>
                <a:gd name="connsiteX19" fmla="*/ 2838893 w 3742661"/>
                <a:gd name="connsiteY19" fmla="*/ 2371060 h 4476307"/>
                <a:gd name="connsiteX20" fmla="*/ 3742661 w 3742661"/>
                <a:gd name="connsiteY20" fmla="*/ 1148316 h 4476307"/>
                <a:gd name="connsiteX21" fmla="*/ 2222205 w 3742661"/>
                <a:gd name="connsiteY21" fmla="*/ 3370521 h 4476307"/>
                <a:gd name="connsiteX22" fmla="*/ 2169042 w 3742661"/>
                <a:gd name="connsiteY22" fmla="*/ 3817088 h 4476307"/>
                <a:gd name="connsiteX23" fmla="*/ 3317358 w 3742661"/>
                <a:gd name="connsiteY23" fmla="*/ 3094074 h 4476307"/>
                <a:gd name="connsiteX24" fmla="*/ 2190307 w 3742661"/>
                <a:gd name="connsiteY24" fmla="*/ 4051004 h 4476307"/>
                <a:gd name="connsiteX25" fmla="*/ 2232838 w 3742661"/>
                <a:gd name="connsiteY25" fmla="*/ 4476307 h 4476307"/>
                <a:gd name="connsiteX26" fmla="*/ 1743740 w 3742661"/>
                <a:gd name="connsiteY26" fmla="*/ 4476307 h 4476307"/>
                <a:gd name="connsiteX0-1" fmla="*/ 1743740 w 3742661"/>
                <a:gd name="connsiteY0-2" fmla="*/ 4492350 h 4492350"/>
                <a:gd name="connsiteX1-3" fmla="*/ 1796903 w 3742661"/>
                <a:gd name="connsiteY1-4" fmla="*/ 3785190 h 4492350"/>
                <a:gd name="connsiteX2-5" fmla="*/ 1307805 w 3742661"/>
                <a:gd name="connsiteY2-6" fmla="*/ 3381153 h 4492350"/>
                <a:gd name="connsiteX3-7" fmla="*/ 31898 w 3742661"/>
                <a:gd name="connsiteY3-8" fmla="*/ 2945218 h 4492350"/>
                <a:gd name="connsiteX4-9" fmla="*/ 1127052 w 3742661"/>
                <a:gd name="connsiteY4-10" fmla="*/ 3242930 h 4492350"/>
                <a:gd name="connsiteX5-11" fmla="*/ 393405 w 3742661"/>
                <a:gd name="connsiteY5-12" fmla="*/ 2456121 h 4492350"/>
                <a:gd name="connsiteX6-13" fmla="*/ 1775638 w 3742661"/>
                <a:gd name="connsiteY6-14" fmla="*/ 3519376 h 4492350"/>
                <a:gd name="connsiteX7-15" fmla="*/ 1679945 w 3742661"/>
                <a:gd name="connsiteY7-16" fmla="*/ 2392325 h 4492350"/>
                <a:gd name="connsiteX8-17" fmla="*/ 0 w 3742661"/>
                <a:gd name="connsiteY8-18" fmla="*/ 754911 h 4492350"/>
                <a:gd name="connsiteX9-19" fmla="*/ 988828 w 3742661"/>
                <a:gd name="connsiteY9-20" fmla="*/ 1924493 h 4492350"/>
                <a:gd name="connsiteX10-21" fmla="*/ 1137684 w 3742661"/>
                <a:gd name="connsiteY10-22" fmla="*/ 861237 h 4492350"/>
                <a:gd name="connsiteX11-23" fmla="*/ 1222745 w 3742661"/>
                <a:gd name="connsiteY11-24" fmla="*/ 2062716 h 4492350"/>
                <a:gd name="connsiteX12-25" fmla="*/ 1690577 w 3742661"/>
                <a:gd name="connsiteY12-26" fmla="*/ 2190307 h 4492350"/>
                <a:gd name="connsiteX13-27" fmla="*/ 1956391 w 3742661"/>
                <a:gd name="connsiteY13-28" fmla="*/ 0 h 4492350"/>
                <a:gd name="connsiteX14-29" fmla="*/ 2083982 w 3742661"/>
                <a:gd name="connsiteY14-30" fmla="*/ 978195 h 4492350"/>
                <a:gd name="connsiteX15-31" fmla="*/ 1881963 w 3742661"/>
                <a:gd name="connsiteY15-32" fmla="*/ 2232837 h 4492350"/>
                <a:gd name="connsiteX16-33" fmla="*/ 2041452 w 3742661"/>
                <a:gd name="connsiteY16-34" fmla="*/ 3030279 h 4492350"/>
                <a:gd name="connsiteX17-35" fmla="*/ 2647507 w 3742661"/>
                <a:gd name="connsiteY17-36" fmla="*/ 2519916 h 4492350"/>
                <a:gd name="connsiteX18-37" fmla="*/ 2849526 w 3742661"/>
                <a:gd name="connsiteY18-38" fmla="*/ 1307804 h 4492350"/>
                <a:gd name="connsiteX19-39" fmla="*/ 2838893 w 3742661"/>
                <a:gd name="connsiteY19-40" fmla="*/ 2371060 h 4492350"/>
                <a:gd name="connsiteX20-41" fmla="*/ 3742661 w 3742661"/>
                <a:gd name="connsiteY20-42" fmla="*/ 1148316 h 4492350"/>
                <a:gd name="connsiteX21-43" fmla="*/ 2222205 w 3742661"/>
                <a:gd name="connsiteY21-44" fmla="*/ 3370521 h 4492350"/>
                <a:gd name="connsiteX22-45" fmla="*/ 2169042 w 3742661"/>
                <a:gd name="connsiteY22-46" fmla="*/ 3817088 h 4492350"/>
                <a:gd name="connsiteX23-47" fmla="*/ 3317358 w 3742661"/>
                <a:gd name="connsiteY23-48" fmla="*/ 3094074 h 4492350"/>
                <a:gd name="connsiteX24-49" fmla="*/ 2190307 w 3742661"/>
                <a:gd name="connsiteY24-50" fmla="*/ 4051004 h 4492350"/>
                <a:gd name="connsiteX25-51" fmla="*/ 2232838 w 3742661"/>
                <a:gd name="connsiteY25-52" fmla="*/ 4476307 h 4492350"/>
                <a:gd name="connsiteX26-53" fmla="*/ 1743740 w 3742661"/>
                <a:gd name="connsiteY26-54" fmla="*/ 4492350 h 4492350"/>
                <a:gd name="connsiteX0-55" fmla="*/ 1743740 w 3742661"/>
                <a:gd name="connsiteY0-56" fmla="*/ 4492350 h 4492350"/>
                <a:gd name="connsiteX1-57" fmla="*/ 1796903 w 3742661"/>
                <a:gd name="connsiteY1-58" fmla="*/ 3785190 h 4492350"/>
                <a:gd name="connsiteX2-59" fmla="*/ 1307805 w 3742661"/>
                <a:gd name="connsiteY2-60" fmla="*/ 3381153 h 4492350"/>
                <a:gd name="connsiteX3-61" fmla="*/ 31898 w 3742661"/>
                <a:gd name="connsiteY3-62" fmla="*/ 2945218 h 4492350"/>
                <a:gd name="connsiteX4-63" fmla="*/ 1127052 w 3742661"/>
                <a:gd name="connsiteY4-64" fmla="*/ 3242930 h 4492350"/>
                <a:gd name="connsiteX5-65" fmla="*/ 393405 w 3742661"/>
                <a:gd name="connsiteY5-66" fmla="*/ 2456121 h 4492350"/>
                <a:gd name="connsiteX6-67" fmla="*/ 1775638 w 3742661"/>
                <a:gd name="connsiteY6-68" fmla="*/ 3519376 h 4492350"/>
                <a:gd name="connsiteX7-69" fmla="*/ 1679945 w 3742661"/>
                <a:gd name="connsiteY7-70" fmla="*/ 2392325 h 4492350"/>
                <a:gd name="connsiteX8-71" fmla="*/ 0 w 3742661"/>
                <a:gd name="connsiteY8-72" fmla="*/ 754911 h 4492350"/>
                <a:gd name="connsiteX9-73" fmla="*/ 988828 w 3742661"/>
                <a:gd name="connsiteY9-74" fmla="*/ 1924493 h 4492350"/>
                <a:gd name="connsiteX10-75" fmla="*/ 1137684 w 3742661"/>
                <a:gd name="connsiteY10-76" fmla="*/ 861237 h 4492350"/>
                <a:gd name="connsiteX11-77" fmla="*/ 1222745 w 3742661"/>
                <a:gd name="connsiteY11-78" fmla="*/ 2062716 h 4492350"/>
                <a:gd name="connsiteX12-79" fmla="*/ 1690577 w 3742661"/>
                <a:gd name="connsiteY12-80" fmla="*/ 2190307 h 4492350"/>
                <a:gd name="connsiteX13-81" fmla="*/ 1956391 w 3742661"/>
                <a:gd name="connsiteY13-82" fmla="*/ 0 h 4492350"/>
                <a:gd name="connsiteX14-83" fmla="*/ 2083982 w 3742661"/>
                <a:gd name="connsiteY14-84" fmla="*/ 978195 h 4492350"/>
                <a:gd name="connsiteX15-85" fmla="*/ 1881963 w 3742661"/>
                <a:gd name="connsiteY15-86" fmla="*/ 2232837 h 4492350"/>
                <a:gd name="connsiteX16-87" fmla="*/ 2041452 w 3742661"/>
                <a:gd name="connsiteY16-88" fmla="*/ 3030279 h 4492350"/>
                <a:gd name="connsiteX17-89" fmla="*/ 2647507 w 3742661"/>
                <a:gd name="connsiteY17-90" fmla="*/ 2519916 h 4492350"/>
                <a:gd name="connsiteX18-91" fmla="*/ 2849526 w 3742661"/>
                <a:gd name="connsiteY18-92" fmla="*/ 1307804 h 4492350"/>
                <a:gd name="connsiteX19-93" fmla="*/ 2838893 w 3742661"/>
                <a:gd name="connsiteY19-94" fmla="*/ 2371060 h 4492350"/>
                <a:gd name="connsiteX20-95" fmla="*/ 3742661 w 3742661"/>
                <a:gd name="connsiteY20-96" fmla="*/ 1148316 h 4492350"/>
                <a:gd name="connsiteX21-97" fmla="*/ 2222205 w 3742661"/>
                <a:gd name="connsiteY21-98" fmla="*/ 3370521 h 4492350"/>
                <a:gd name="connsiteX22-99" fmla="*/ 2169042 w 3742661"/>
                <a:gd name="connsiteY22-100" fmla="*/ 3817088 h 4492350"/>
                <a:gd name="connsiteX23-101" fmla="*/ 3317358 w 3742661"/>
                <a:gd name="connsiteY23-102" fmla="*/ 3094074 h 4492350"/>
                <a:gd name="connsiteX24-103" fmla="*/ 2190307 w 3742661"/>
                <a:gd name="connsiteY24-104" fmla="*/ 4051004 h 4492350"/>
                <a:gd name="connsiteX25-105" fmla="*/ 2232838 w 3742661"/>
                <a:gd name="connsiteY25-106" fmla="*/ 4476307 h 4492350"/>
                <a:gd name="connsiteX26-107" fmla="*/ 2218194 w 3742661"/>
                <a:gd name="connsiteY26-108" fmla="*/ 4491415 h 4492350"/>
                <a:gd name="connsiteX27" fmla="*/ 1743740 w 3742661"/>
                <a:gd name="connsiteY27" fmla="*/ 4492350 h 4492350"/>
                <a:gd name="connsiteX0-109" fmla="*/ 1743740 w 3742661"/>
                <a:gd name="connsiteY0-110" fmla="*/ 4492350 h 4492350"/>
                <a:gd name="connsiteX1-111" fmla="*/ 1796903 w 3742661"/>
                <a:gd name="connsiteY1-112" fmla="*/ 3785190 h 4492350"/>
                <a:gd name="connsiteX2-113" fmla="*/ 1307805 w 3742661"/>
                <a:gd name="connsiteY2-114" fmla="*/ 3381153 h 4492350"/>
                <a:gd name="connsiteX3-115" fmla="*/ 31898 w 3742661"/>
                <a:gd name="connsiteY3-116" fmla="*/ 2945218 h 4492350"/>
                <a:gd name="connsiteX4-117" fmla="*/ 1127052 w 3742661"/>
                <a:gd name="connsiteY4-118" fmla="*/ 3242930 h 4492350"/>
                <a:gd name="connsiteX5-119" fmla="*/ 393405 w 3742661"/>
                <a:gd name="connsiteY5-120" fmla="*/ 2456121 h 4492350"/>
                <a:gd name="connsiteX6-121" fmla="*/ 1775638 w 3742661"/>
                <a:gd name="connsiteY6-122" fmla="*/ 3519376 h 4492350"/>
                <a:gd name="connsiteX7-123" fmla="*/ 1679945 w 3742661"/>
                <a:gd name="connsiteY7-124" fmla="*/ 2392325 h 4492350"/>
                <a:gd name="connsiteX8-125" fmla="*/ 0 w 3742661"/>
                <a:gd name="connsiteY8-126" fmla="*/ 754911 h 4492350"/>
                <a:gd name="connsiteX9-127" fmla="*/ 988828 w 3742661"/>
                <a:gd name="connsiteY9-128" fmla="*/ 1924493 h 4492350"/>
                <a:gd name="connsiteX10-129" fmla="*/ 1137684 w 3742661"/>
                <a:gd name="connsiteY10-130" fmla="*/ 861237 h 4492350"/>
                <a:gd name="connsiteX11-131" fmla="*/ 1222745 w 3742661"/>
                <a:gd name="connsiteY11-132" fmla="*/ 2062716 h 4492350"/>
                <a:gd name="connsiteX12-133" fmla="*/ 1690577 w 3742661"/>
                <a:gd name="connsiteY12-134" fmla="*/ 2190307 h 4492350"/>
                <a:gd name="connsiteX13-135" fmla="*/ 1956391 w 3742661"/>
                <a:gd name="connsiteY13-136" fmla="*/ 0 h 4492350"/>
                <a:gd name="connsiteX14-137" fmla="*/ 2083982 w 3742661"/>
                <a:gd name="connsiteY14-138" fmla="*/ 978195 h 4492350"/>
                <a:gd name="connsiteX15-139" fmla="*/ 1881963 w 3742661"/>
                <a:gd name="connsiteY15-140" fmla="*/ 2232837 h 4492350"/>
                <a:gd name="connsiteX16-141" fmla="*/ 2041452 w 3742661"/>
                <a:gd name="connsiteY16-142" fmla="*/ 3030279 h 4492350"/>
                <a:gd name="connsiteX17-143" fmla="*/ 2647507 w 3742661"/>
                <a:gd name="connsiteY17-144" fmla="*/ 2519916 h 4492350"/>
                <a:gd name="connsiteX18-145" fmla="*/ 2849526 w 3742661"/>
                <a:gd name="connsiteY18-146" fmla="*/ 1307804 h 4492350"/>
                <a:gd name="connsiteX19-147" fmla="*/ 2838893 w 3742661"/>
                <a:gd name="connsiteY19-148" fmla="*/ 2371060 h 4492350"/>
                <a:gd name="connsiteX20-149" fmla="*/ 3742661 w 3742661"/>
                <a:gd name="connsiteY20-150" fmla="*/ 1148316 h 4492350"/>
                <a:gd name="connsiteX21-151" fmla="*/ 2222205 w 3742661"/>
                <a:gd name="connsiteY21-152" fmla="*/ 3370521 h 4492350"/>
                <a:gd name="connsiteX22-153" fmla="*/ 2169042 w 3742661"/>
                <a:gd name="connsiteY22-154" fmla="*/ 3817088 h 4492350"/>
                <a:gd name="connsiteX23-155" fmla="*/ 3317358 w 3742661"/>
                <a:gd name="connsiteY23-156" fmla="*/ 3094074 h 4492350"/>
                <a:gd name="connsiteX24-157" fmla="*/ 2190307 w 3742661"/>
                <a:gd name="connsiteY24-158" fmla="*/ 4051004 h 4492350"/>
                <a:gd name="connsiteX25-159" fmla="*/ 2232838 w 3742661"/>
                <a:gd name="connsiteY25-160" fmla="*/ 4476307 h 4492350"/>
                <a:gd name="connsiteX26-161" fmla="*/ 2218194 w 3742661"/>
                <a:gd name="connsiteY26-162" fmla="*/ 4491415 h 4492350"/>
                <a:gd name="connsiteX27-163" fmla="*/ 1743740 w 3742661"/>
                <a:gd name="connsiteY27-164" fmla="*/ 4492350 h 4492350"/>
                <a:gd name="connsiteX0-165" fmla="*/ 1743740 w 3742661"/>
                <a:gd name="connsiteY0-166" fmla="*/ 4492350 h 4492350"/>
                <a:gd name="connsiteX1-167" fmla="*/ 1796903 w 3742661"/>
                <a:gd name="connsiteY1-168" fmla="*/ 3785190 h 4492350"/>
                <a:gd name="connsiteX2-169" fmla="*/ 1307805 w 3742661"/>
                <a:gd name="connsiteY2-170" fmla="*/ 3381153 h 4492350"/>
                <a:gd name="connsiteX3-171" fmla="*/ 31898 w 3742661"/>
                <a:gd name="connsiteY3-172" fmla="*/ 2945218 h 4492350"/>
                <a:gd name="connsiteX4-173" fmla="*/ 1127052 w 3742661"/>
                <a:gd name="connsiteY4-174" fmla="*/ 3242930 h 4492350"/>
                <a:gd name="connsiteX5-175" fmla="*/ 393405 w 3742661"/>
                <a:gd name="connsiteY5-176" fmla="*/ 2456121 h 4492350"/>
                <a:gd name="connsiteX6-177" fmla="*/ 1775638 w 3742661"/>
                <a:gd name="connsiteY6-178" fmla="*/ 3519376 h 4492350"/>
                <a:gd name="connsiteX7-179" fmla="*/ 1679945 w 3742661"/>
                <a:gd name="connsiteY7-180" fmla="*/ 2392325 h 4492350"/>
                <a:gd name="connsiteX8-181" fmla="*/ 0 w 3742661"/>
                <a:gd name="connsiteY8-182" fmla="*/ 754911 h 4492350"/>
                <a:gd name="connsiteX9-183" fmla="*/ 988828 w 3742661"/>
                <a:gd name="connsiteY9-184" fmla="*/ 1924493 h 4492350"/>
                <a:gd name="connsiteX10-185" fmla="*/ 1137684 w 3742661"/>
                <a:gd name="connsiteY10-186" fmla="*/ 861237 h 4492350"/>
                <a:gd name="connsiteX11-187" fmla="*/ 1222745 w 3742661"/>
                <a:gd name="connsiteY11-188" fmla="*/ 2062716 h 4492350"/>
                <a:gd name="connsiteX12-189" fmla="*/ 1690577 w 3742661"/>
                <a:gd name="connsiteY12-190" fmla="*/ 2190307 h 4492350"/>
                <a:gd name="connsiteX13-191" fmla="*/ 1956391 w 3742661"/>
                <a:gd name="connsiteY13-192" fmla="*/ 0 h 4492350"/>
                <a:gd name="connsiteX14-193" fmla="*/ 2083982 w 3742661"/>
                <a:gd name="connsiteY14-194" fmla="*/ 978195 h 4492350"/>
                <a:gd name="connsiteX15-195" fmla="*/ 1881963 w 3742661"/>
                <a:gd name="connsiteY15-196" fmla="*/ 2232837 h 4492350"/>
                <a:gd name="connsiteX16-197" fmla="*/ 2041452 w 3742661"/>
                <a:gd name="connsiteY16-198" fmla="*/ 3030279 h 4492350"/>
                <a:gd name="connsiteX17-199" fmla="*/ 2647507 w 3742661"/>
                <a:gd name="connsiteY17-200" fmla="*/ 2519916 h 4492350"/>
                <a:gd name="connsiteX18-201" fmla="*/ 2849526 w 3742661"/>
                <a:gd name="connsiteY18-202" fmla="*/ 1307804 h 4492350"/>
                <a:gd name="connsiteX19-203" fmla="*/ 2838893 w 3742661"/>
                <a:gd name="connsiteY19-204" fmla="*/ 2371060 h 4492350"/>
                <a:gd name="connsiteX20-205" fmla="*/ 3742661 w 3742661"/>
                <a:gd name="connsiteY20-206" fmla="*/ 1148316 h 4492350"/>
                <a:gd name="connsiteX21-207" fmla="*/ 2222205 w 3742661"/>
                <a:gd name="connsiteY21-208" fmla="*/ 3370521 h 4492350"/>
                <a:gd name="connsiteX22-209" fmla="*/ 2169042 w 3742661"/>
                <a:gd name="connsiteY22-210" fmla="*/ 3817088 h 4492350"/>
                <a:gd name="connsiteX23-211" fmla="*/ 3317358 w 3742661"/>
                <a:gd name="connsiteY23-212" fmla="*/ 3094074 h 4492350"/>
                <a:gd name="connsiteX24-213" fmla="*/ 2190307 w 3742661"/>
                <a:gd name="connsiteY24-214" fmla="*/ 4051004 h 4492350"/>
                <a:gd name="connsiteX25-215" fmla="*/ 2232838 w 3742661"/>
                <a:gd name="connsiteY25-216" fmla="*/ 4476307 h 4492350"/>
                <a:gd name="connsiteX26-217" fmla="*/ 2218194 w 3742661"/>
                <a:gd name="connsiteY26-218" fmla="*/ 4491415 h 4492350"/>
                <a:gd name="connsiteX27-219" fmla="*/ 1743740 w 3742661"/>
                <a:gd name="connsiteY27-220" fmla="*/ 4492350 h 4492350"/>
                <a:gd name="connsiteX0-221" fmla="*/ 1743740 w 3742661"/>
                <a:gd name="connsiteY0-222" fmla="*/ 4492350 h 4492350"/>
                <a:gd name="connsiteX1-223" fmla="*/ 1796903 w 3742661"/>
                <a:gd name="connsiteY1-224" fmla="*/ 3785190 h 4492350"/>
                <a:gd name="connsiteX2-225" fmla="*/ 1307805 w 3742661"/>
                <a:gd name="connsiteY2-226" fmla="*/ 3381153 h 4492350"/>
                <a:gd name="connsiteX3-227" fmla="*/ 31898 w 3742661"/>
                <a:gd name="connsiteY3-228" fmla="*/ 2945218 h 4492350"/>
                <a:gd name="connsiteX4-229" fmla="*/ 1127052 w 3742661"/>
                <a:gd name="connsiteY4-230" fmla="*/ 3242930 h 4492350"/>
                <a:gd name="connsiteX5-231" fmla="*/ 393405 w 3742661"/>
                <a:gd name="connsiteY5-232" fmla="*/ 2456121 h 4492350"/>
                <a:gd name="connsiteX6-233" fmla="*/ 1775638 w 3742661"/>
                <a:gd name="connsiteY6-234" fmla="*/ 3519376 h 4492350"/>
                <a:gd name="connsiteX7-235" fmla="*/ 1679945 w 3742661"/>
                <a:gd name="connsiteY7-236" fmla="*/ 2392325 h 4492350"/>
                <a:gd name="connsiteX8-237" fmla="*/ 0 w 3742661"/>
                <a:gd name="connsiteY8-238" fmla="*/ 754911 h 4492350"/>
                <a:gd name="connsiteX9-239" fmla="*/ 988828 w 3742661"/>
                <a:gd name="connsiteY9-240" fmla="*/ 1924493 h 4492350"/>
                <a:gd name="connsiteX10-241" fmla="*/ 1137684 w 3742661"/>
                <a:gd name="connsiteY10-242" fmla="*/ 861237 h 4492350"/>
                <a:gd name="connsiteX11-243" fmla="*/ 1222745 w 3742661"/>
                <a:gd name="connsiteY11-244" fmla="*/ 2062716 h 4492350"/>
                <a:gd name="connsiteX12-245" fmla="*/ 1690577 w 3742661"/>
                <a:gd name="connsiteY12-246" fmla="*/ 2190307 h 4492350"/>
                <a:gd name="connsiteX13-247" fmla="*/ 1956391 w 3742661"/>
                <a:gd name="connsiteY13-248" fmla="*/ 0 h 4492350"/>
                <a:gd name="connsiteX14-249" fmla="*/ 2083982 w 3742661"/>
                <a:gd name="connsiteY14-250" fmla="*/ 978195 h 4492350"/>
                <a:gd name="connsiteX15-251" fmla="*/ 1881963 w 3742661"/>
                <a:gd name="connsiteY15-252" fmla="*/ 2232837 h 4492350"/>
                <a:gd name="connsiteX16-253" fmla="*/ 2041452 w 3742661"/>
                <a:gd name="connsiteY16-254" fmla="*/ 3030279 h 4492350"/>
                <a:gd name="connsiteX17-255" fmla="*/ 2647507 w 3742661"/>
                <a:gd name="connsiteY17-256" fmla="*/ 2519916 h 4492350"/>
                <a:gd name="connsiteX18-257" fmla="*/ 2849526 w 3742661"/>
                <a:gd name="connsiteY18-258" fmla="*/ 1307804 h 4492350"/>
                <a:gd name="connsiteX19-259" fmla="*/ 2838893 w 3742661"/>
                <a:gd name="connsiteY19-260" fmla="*/ 2371060 h 4492350"/>
                <a:gd name="connsiteX20-261" fmla="*/ 3742661 w 3742661"/>
                <a:gd name="connsiteY20-262" fmla="*/ 1148316 h 4492350"/>
                <a:gd name="connsiteX21-263" fmla="*/ 2222205 w 3742661"/>
                <a:gd name="connsiteY21-264" fmla="*/ 3370521 h 4492350"/>
                <a:gd name="connsiteX22-265" fmla="*/ 2169042 w 3742661"/>
                <a:gd name="connsiteY22-266" fmla="*/ 3817088 h 4492350"/>
                <a:gd name="connsiteX23-267" fmla="*/ 3317358 w 3742661"/>
                <a:gd name="connsiteY23-268" fmla="*/ 3094074 h 4492350"/>
                <a:gd name="connsiteX24-269" fmla="*/ 2190307 w 3742661"/>
                <a:gd name="connsiteY24-270" fmla="*/ 4051004 h 4492350"/>
                <a:gd name="connsiteX25-271" fmla="*/ 2232838 w 3742661"/>
                <a:gd name="connsiteY25-272" fmla="*/ 4476307 h 4492350"/>
                <a:gd name="connsiteX26-273" fmla="*/ 2218194 w 3742661"/>
                <a:gd name="connsiteY26-274" fmla="*/ 4491415 h 4492350"/>
                <a:gd name="connsiteX27-275" fmla="*/ 1743740 w 3742661"/>
                <a:gd name="connsiteY27-276" fmla="*/ 4492350 h 4492350"/>
                <a:gd name="connsiteX0-277" fmla="*/ 1743740 w 3742661"/>
                <a:gd name="connsiteY0-278" fmla="*/ 4492350 h 4492350"/>
                <a:gd name="connsiteX1-279" fmla="*/ 1796903 w 3742661"/>
                <a:gd name="connsiteY1-280" fmla="*/ 3785190 h 4492350"/>
                <a:gd name="connsiteX2-281" fmla="*/ 1307805 w 3742661"/>
                <a:gd name="connsiteY2-282" fmla="*/ 3381153 h 4492350"/>
                <a:gd name="connsiteX3-283" fmla="*/ 31898 w 3742661"/>
                <a:gd name="connsiteY3-284" fmla="*/ 2945218 h 4492350"/>
                <a:gd name="connsiteX4-285" fmla="*/ 1127052 w 3742661"/>
                <a:gd name="connsiteY4-286" fmla="*/ 3242930 h 4492350"/>
                <a:gd name="connsiteX5-287" fmla="*/ 393405 w 3742661"/>
                <a:gd name="connsiteY5-288" fmla="*/ 2456121 h 4492350"/>
                <a:gd name="connsiteX6-289" fmla="*/ 1775638 w 3742661"/>
                <a:gd name="connsiteY6-290" fmla="*/ 3519376 h 4492350"/>
                <a:gd name="connsiteX7-291" fmla="*/ 1679945 w 3742661"/>
                <a:gd name="connsiteY7-292" fmla="*/ 2392325 h 4492350"/>
                <a:gd name="connsiteX8-293" fmla="*/ 0 w 3742661"/>
                <a:gd name="connsiteY8-294" fmla="*/ 754911 h 4492350"/>
                <a:gd name="connsiteX9-295" fmla="*/ 988828 w 3742661"/>
                <a:gd name="connsiteY9-296" fmla="*/ 1924493 h 4492350"/>
                <a:gd name="connsiteX10-297" fmla="*/ 1137684 w 3742661"/>
                <a:gd name="connsiteY10-298" fmla="*/ 861237 h 4492350"/>
                <a:gd name="connsiteX11-299" fmla="*/ 1222745 w 3742661"/>
                <a:gd name="connsiteY11-300" fmla="*/ 2062716 h 4492350"/>
                <a:gd name="connsiteX12-301" fmla="*/ 1690577 w 3742661"/>
                <a:gd name="connsiteY12-302" fmla="*/ 2190307 h 4492350"/>
                <a:gd name="connsiteX13-303" fmla="*/ 1956391 w 3742661"/>
                <a:gd name="connsiteY13-304" fmla="*/ 0 h 4492350"/>
                <a:gd name="connsiteX14-305" fmla="*/ 2083982 w 3742661"/>
                <a:gd name="connsiteY14-306" fmla="*/ 978195 h 4492350"/>
                <a:gd name="connsiteX15-307" fmla="*/ 1881963 w 3742661"/>
                <a:gd name="connsiteY15-308" fmla="*/ 2232837 h 4492350"/>
                <a:gd name="connsiteX16-309" fmla="*/ 2041452 w 3742661"/>
                <a:gd name="connsiteY16-310" fmla="*/ 3030279 h 4492350"/>
                <a:gd name="connsiteX17-311" fmla="*/ 2647507 w 3742661"/>
                <a:gd name="connsiteY17-312" fmla="*/ 2519916 h 4492350"/>
                <a:gd name="connsiteX18-313" fmla="*/ 2849526 w 3742661"/>
                <a:gd name="connsiteY18-314" fmla="*/ 1307804 h 4492350"/>
                <a:gd name="connsiteX19-315" fmla="*/ 2838893 w 3742661"/>
                <a:gd name="connsiteY19-316" fmla="*/ 2371060 h 4492350"/>
                <a:gd name="connsiteX20-317" fmla="*/ 3742661 w 3742661"/>
                <a:gd name="connsiteY20-318" fmla="*/ 1148316 h 4492350"/>
                <a:gd name="connsiteX21-319" fmla="*/ 2222205 w 3742661"/>
                <a:gd name="connsiteY21-320" fmla="*/ 3370521 h 4492350"/>
                <a:gd name="connsiteX22-321" fmla="*/ 2169042 w 3742661"/>
                <a:gd name="connsiteY22-322" fmla="*/ 3817088 h 4492350"/>
                <a:gd name="connsiteX23-323" fmla="*/ 3317358 w 3742661"/>
                <a:gd name="connsiteY23-324" fmla="*/ 3094074 h 4492350"/>
                <a:gd name="connsiteX24-325" fmla="*/ 2194317 w 3742661"/>
                <a:gd name="connsiteY24-326" fmla="*/ 4030951 h 4492350"/>
                <a:gd name="connsiteX25-327" fmla="*/ 2232838 w 3742661"/>
                <a:gd name="connsiteY25-328" fmla="*/ 4476307 h 4492350"/>
                <a:gd name="connsiteX26-329" fmla="*/ 2218194 w 3742661"/>
                <a:gd name="connsiteY26-330" fmla="*/ 4491415 h 4492350"/>
                <a:gd name="connsiteX27-331" fmla="*/ 1743740 w 3742661"/>
                <a:gd name="connsiteY27-332" fmla="*/ 4492350 h 4492350"/>
                <a:gd name="connsiteX0-333" fmla="*/ 1743740 w 3742661"/>
                <a:gd name="connsiteY0-334" fmla="*/ 4492350 h 4492350"/>
                <a:gd name="connsiteX1-335" fmla="*/ 1796903 w 3742661"/>
                <a:gd name="connsiteY1-336" fmla="*/ 3785190 h 4492350"/>
                <a:gd name="connsiteX2-337" fmla="*/ 1307805 w 3742661"/>
                <a:gd name="connsiteY2-338" fmla="*/ 3381153 h 4492350"/>
                <a:gd name="connsiteX3-339" fmla="*/ 31898 w 3742661"/>
                <a:gd name="connsiteY3-340" fmla="*/ 2945218 h 4492350"/>
                <a:gd name="connsiteX4-341" fmla="*/ 1127052 w 3742661"/>
                <a:gd name="connsiteY4-342" fmla="*/ 3242930 h 4492350"/>
                <a:gd name="connsiteX5-343" fmla="*/ 393405 w 3742661"/>
                <a:gd name="connsiteY5-344" fmla="*/ 2456121 h 4492350"/>
                <a:gd name="connsiteX6-345" fmla="*/ 1775638 w 3742661"/>
                <a:gd name="connsiteY6-346" fmla="*/ 3519376 h 4492350"/>
                <a:gd name="connsiteX7-347" fmla="*/ 1679945 w 3742661"/>
                <a:gd name="connsiteY7-348" fmla="*/ 2392325 h 4492350"/>
                <a:gd name="connsiteX8-349" fmla="*/ 0 w 3742661"/>
                <a:gd name="connsiteY8-350" fmla="*/ 754911 h 4492350"/>
                <a:gd name="connsiteX9-351" fmla="*/ 988828 w 3742661"/>
                <a:gd name="connsiteY9-352" fmla="*/ 1924493 h 4492350"/>
                <a:gd name="connsiteX10-353" fmla="*/ 1137684 w 3742661"/>
                <a:gd name="connsiteY10-354" fmla="*/ 861237 h 4492350"/>
                <a:gd name="connsiteX11-355" fmla="*/ 1222745 w 3742661"/>
                <a:gd name="connsiteY11-356" fmla="*/ 2062716 h 4492350"/>
                <a:gd name="connsiteX12-357" fmla="*/ 1690577 w 3742661"/>
                <a:gd name="connsiteY12-358" fmla="*/ 2190307 h 4492350"/>
                <a:gd name="connsiteX13-359" fmla="*/ 1956391 w 3742661"/>
                <a:gd name="connsiteY13-360" fmla="*/ 0 h 4492350"/>
                <a:gd name="connsiteX14-361" fmla="*/ 2083982 w 3742661"/>
                <a:gd name="connsiteY14-362" fmla="*/ 978195 h 4492350"/>
                <a:gd name="connsiteX15-363" fmla="*/ 1881963 w 3742661"/>
                <a:gd name="connsiteY15-364" fmla="*/ 2232837 h 4492350"/>
                <a:gd name="connsiteX16-365" fmla="*/ 2041452 w 3742661"/>
                <a:gd name="connsiteY16-366" fmla="*/ 3030279 h 4492350"/>
                <a:gd name="connsiteX17-367" fmla="*/ 2647507 w 3742661"/>
                <a:gd name="connsiteY17-368" fmla="*/ 2519916 h 4492350"/>
                <a:gd name="connsiteX18-369" fmla="*/ 2849526 w 3742661"/>
                <a:gd name="connsiteY18-370" fmla="*/ 1307804 h 4492350"/>
                <a:gd name="connsiteX19-371" fmla="*/ 2838893 w 3742661"/>
                <a:gd name="connsiteY19-372" fmla="*/ 2371060 h 4492350"/>
                <a:gd name="connsiteX20-373" fmla="*/ 3742661 w 3742661"/>
                <a:gd name="connsiteY20-374" fmla="*/ 1148316 h 4492350"/>
                <a:gd name="connsiteX21-375" fmla="*/ 2222205 w 3742661"/>
                <a:gd name="connsiteY21-376" fmla="*/ 3370521 h 4492350"/>
                <a:gd name="connsiteX22-377" fmla="*/ 2169042 w 3742661"/>
                <a:gd name="connsiteY22-378" fmla="*/ 3817088 h 4492350"/>
                <a:gd name="connsiteX23-379" fmla="*/ 3317358 w 3742661"/>
                <a:gd name="connsiteY23-380" fmla="*/ 3094074 h 4492350"/>
                <a:gd name="connsiteX24-381" fmla="*/ 2194317 w 3742661"/>
                <a:gd name="connsiteY24-382" fmla="*/ 4030951 h 4492350"/>
                <a:gd name="connsiteX25-383" fmla="*/ 2232838 w 3742661"/>
                <a:gd name="connsiteY25-384" fmla="*/ 4476307 h 4492350"/>
                <a:gd name="connsiteX26-385" fmla="*/ 2218194 w 3742661"/>
                <a:gd name="connsiteY26-386" fmla="*/ 4491415 h 4492350"/>
                <a:gd name="connsiteX27-387" fmla="*/ 1743740 w 3742661"/>
                <a:gd name="connsiteY27-388" fmla="*/ 4492350 h 4492350"/>
                <a:gd name="connsiteX0-389" fmla="*/ 1743740 w 3742661"/>
                <a:gd name="connsiteY0-390" fmla="*/ 4492350 h 4492350"/>
                <a:gd name="connsiteX1-391" fmla="*/ 1796903 w 3742661"/>
                <a:gd name="connsiteY1-392" fmla="*/ 3785190 h 4492350"/>
                <a:gd name="connsiteX2-393" fmla="*/ 1307805 w 3742661"/>
                <a:gd name="connsiteY2-394" fmla="*/ 3381153 h 4492350"/>
                <a:gd name="connsiteX3-395" fmla="*/ 31898 w 3742661"/>
                <a:gd name="connsiteY3-396" fmla="*/ 2945218 h 4492350"/>
                <a:gd name="connsiteX4-397" fmla="*/ 1127052 w 3742661"/>
                <a:gd name="connsiteY4-398" fmla="*/ 3242930 h 4492350"/>
                <a:gd name="connsiteX5-399" fmla="*/ 393405 w 3742661"/>
                <a:gd name="connsiteY5-400" fmla="*/ 2456121 h 4492350"/>
                <a:gd name="connsiteX6-401" fmla="*/ 1775638 w 3742661"/>
                <a:gd name="connsiteY6-402" fmla="*/ 3519376 h 4492350"/>
                <a:gd name="connsiteX7-403" fmla="*/ 1679945 w 3742661"/>
                <a:gd name="connsiteY7-404" fmla="*/ 2392325 h 4492350"/>
                <a:gd name="connsiteX8-405" fmla="*/ 0 w 3742661"/>
                <a:gd name="connsiteY8-406" fmla="*/ 754911 h 4492350"/>
                <a:gd name="connsiteX9-407" fmla="*/ 988828 w 3742661"/>
                <a:gd name="connsiteY9-408" fmla="*/ 1924493 h 4492350"/>
                <a:gd name="connsiteX10-409" fmla="*/ 1137684 w 3742661"/>
                <a:gd name="connsiteY10-410" fmla="*/ 861237 h 4492350"/>
                <a:gd name="connsiteX11-411" fmla="*/ 1222745 w 3742661"/>
                <a:gd name="connsiteY11-412" fmla="*/ 2062716 h 4492350"/>
                <a:gd name="connsiteX12-413" fmla="*/ 1690577 w 3742661"/>
                <a:gd name="connsiteY12-414" fmla="*/ 2190307 h 4492350"/>
                <a:gd name="connsiteX13-415" fmla="*/ 1956391 w 3742661"/>
                <a:gd name="connsiteY13-416" fmla="*/ 0 h 4492350"/>
                <a:gd name="connsiteX14-417" fmla="*/ 2083982 w 3742661"/>
                <a:gd name="connsiteY14-418" fmla="*/ 978195 h 4492350"/>
                <a:gd name="connsiteX15-419" fmla="*/ 1881963 w 3742661"/>
                <a:gd name="connsiteY15-420" fmla="*/ 2232837 h 4492350"/>
                <a:gd name="connsiteX16-421" fmla="*/ 2041452 w 3742661"/>
                <a:gd name="connsiteY16-422" fmla="*/ 3030279 h 4492350"/>
                <a:gd name="connsiteX17-423" fmla="*/ 2647507 w 3742661"/>
                <a:gd name="connsiteY17-424" fmla="*/ 2519916 h 4492350"/>
                <a:gd name="connsiteX18-425" fmla="*/ 2849526 w 3742661"/>
                <a:gd name="connsiteY18-426" fmla="*/ 1307804 h 4492350"/>
                <a:gd name="connsiteX19-427" fmla="*/ 2838893 w 3742661"/>
                <a:gd name="connsiteY19-428" fmla="*/ 2371060 h 4492350"/>
                <a:gd name="connsiteX20-429" fmla="*/ 3742661 w 3742661"/>
                <a:gd name="connsiteY20-430" fmla="*/ 1148316 h 4492350"/>
                <a:gd name="connsiteX21-431" fmla="*/ 2222205 w 3742661"/>
                <a:gd name="connsiteY21-432" fmla="*/ 3370521 h 4492350"/>
                <a:gd name="connsiteX22-433" fmla="*/ 2169042 w 3742661"/>
                <a:gd name="connsiteY22-434" fmla="*/ 3817088 h 4492350"/>
                <a:gd name="connsiteX23-435" fmla="*/ 3317358 w 3742661"/>
                <a:gd name="connsiteY23-436" fmla="*/ 3094074 h 4492350"/>
                <a:gd name="connsiteX24-437" fmla="*/ 2194317 w 3742661"/>
                <a:gd name="connsiteY24-438" fmla="*/ 4030951 h 4492350"/>
                <a:gd name="connsiteX25-439" fmla="*/ 2232838 w 3742661"/>
                <a:gd name="connsiteY25-440" fmla="*/ 4476307 h 4492350"/>
                <a:gd name="connsiteX26-441" fmla="*/ 2218194 w 3742661"/>
                <a:gd name="connsiteY26-442" fmla="*/ 4491415 h 4492350"/>
                <a:gd name="connsiteX27-443" fmla="*/ 1743740 w 3742661"/>
                <a:gd name="connsiteY27-444" fmla="*/ 4492350 h 4492350"/>
                <a:gd name="connsiteX0-445" fmla="*/ 1743740 w 3742661"/>
                <a:gd name="connsiteY0-446" fmla="*/ 4492350 h 4492350"/>
                <a:gd name="connsiteX1-447" fmla="*/ 1796903 w 3742661"/>
                <a:gd name="connsiteY1-448" fmla="*/ 3785190 h 4492350"/>
                <a:gd name="connsiteX2-449" fmla="*/ 1307805 w 3742661"/>
                <a:gd name="connsiteY2-450" fmla="*/ 3381153 h 4492350"/>
                <a:gd name="connsiteX3-451" fmla="*/ 31898 w 3742661"/>
                <a:gd name="connsiteY3-452" fmla="*/ 2945218 h 4492350"/>
                <a:gd name="connsiteX4-453" fmla="*/ 1127052 w 3742661"/>
                <a:gd name="connsiteY4-454" fmla="*/ 3242930 h 4492350"/>
                <a:gd name="connsiteX5-455" fmla="*/ 393405 w 3742661"/>
                <a:gd name="connsiteY5-456" fmla="*/ 2456121 h 4492350"/>
                <a:gd name="connsiteX6-457" fmla="*/ 1775638 w 3742661"/>
                <a:gd name="connsiteY6-458" fmla="*/ 3519376 h 4492350"/>
                <a:gd name="connsiteX7-459" fmla="*/ 1679945 w 3742661"/>
                <a:gd name="connsiteY7-460" fmla="*/ 2392325 h 4492350"/>
                <a:gd name="connsiteX8-461" fmla="*/ 0 w 3742661"/>
                <a:gd name="connsiteY8-462" fmla="*/ 754911 h 4492350"/>
                <a:gd name="connsiteX9-463" fmla="*/ 988828 w 3742661"/>
                <a:gd name="connsiteY9-464" fmla="*/ 1924493 h 4492350"/>
                <a:gd name="connsiteX10-465" fmla="*/ 1137684 w 3742661"/>
                <a:gd name="connsiteY10-466" fmla="*/ 861237 h 4492350"/>
                <a:gd name="connsiteX11-467" fmla="*/ 1222745 w 3742661"/>
                <a:gd name="connsiteY11-468" fmla="*/ 2062716 h 4492350"/>
                <a:gd name="connsiteX12-469" fmla="*/ 1690577 w 3742661"/>
                <a:gd name="connsiteY12-470" fmla="*/ 2190307 h 4492350"/>
                <a:gd name="connsiteX13-471" fmla="*/ 1956391 w 3742661"/>
                <a:gd name="connsiteY13-472" fmla="*/ 0 h 4492350"/>
                <a:gd name="connsiteX14-473" fmla="*/ 2083982 w 3742661"/>
                <a:gd name="connsiteY14-474" fmla="*/ 978195 h 4492350"/>
                <a:gd name="connsiteX15-475" fmla="*/ 1881963 w 3742661"/>
                <a:gd name="connsiteY15-476" fmla="*/ 2232837 h 4492350"/>
                <a:gd name="connsiteX16-477" fmla="*/ 2041452 w 3742661"/>
                <a:gd name="connsiteY16-478" fmla="*/ 3030279 h 4492350"/>
                <a:gd name="connsiteX17-479" fmla="*/ 2647507 w 3742661"/>
                <a:gd name="connsiteY17-480" fmla="*/ 2519916 h 4492350"/>
                <a:gd name="connsiteX18-481" fmla="*/ 2849526 w 3742661"/>
                <a:gd name="connsiteY18-482" fmla="*/ 1307804 h 4492350"/>
                <a:gd name="connsiteX19-483" fmla="*/ 2838893 w 3742661"/>
                <a:gd name="connsiteY19-484" fmla="*/ 2371060 h 4492350"/>
                <a:gd name="connsiteX20-485" fmla="*/ 3742661 w 3742661"/>
                <a:gd name="connsiteY20-486" fmla="*/ 1148316 h 4492350"/>
                <a:gd name="connsiteX21-487" fmla="*/ 2222205 w 3742661"/>
                <a:gd name="connsiteY21-488" fmla="*/ 3370521 h 4492350"/>
                <a:gd name="connsiteX22-489" fmla="*/ 2169042 w 3742661"/>
                <a:gd name="connsiteY22-490" fmla="*/ 3817088 h 4492350"/>
                <a:gd name="connsiteX23-491" fmla="*/ 3317358 w 3742661"/>
                <a:gd name="connsiteY23-492" fmla="*/ 3094074 h 4492350"/>
                <a:gd name="connsiteX24-493" fmla="*/ 2194317 w 3742661"/>
                <a:gd name="connsiteY24-494" fmla="*/ 4030951 h 4492350"/>
                <a:gd name="connsiteX25-495" fmla="*/ 2232838 w 3742661"/>
                <a:gd name="connsiteY25-496" fmla="*/ 4476307 h 4492350"/>
                <a:gd name="connsiteX26-497" fmla="*/ 2218194 w 3742661"/>
                <a:gd name="connsiteY26-498" fmla="*/ 4491415 h 4492350"/>
                <a:gd name="connsiteX27-499" fmla="*/ 1743740 w 3742661"/>
                <a:gd name="connsiteY27-500" fmla="*/ 4492350 h 4492350"/>
                <a:gd name="connsiteX0-501" fmla="*/ 1743740 w 3742661"/>
                <a:gd name="connsiteY0-502" fmla="*/ 4492350 h 4492350"/>
                <a:gd name="connsiteX1-503" fmla="*/ 1796903 w 3742661"/>
                <a:gd name="connsiteY1-504" fmla="*/ 3785190 h 4492350"/>
                <a:gd name="connsiteX2-505" fmla="*/ 1307805 w 3742661"/>
                <a:gd name="connsiteY2-506" fmla="*/ 3381153 h 4492350"/>
                <a:gd name="connsiteX3-507" fmla="*/ 31898 w 3742661"/>
                <a:gd name="connsiteY3-508" fmla="*/ 2945218 h 4492350"/>
                <a:gd name="connsiteX4-509" fmla="*/ 1127052 w 3742661"/>
                <a:gd name="connsiteY4-510" fmla="*/ 3242930 h 4492350"/>
                <a:gd name="connsiteX5-511" fmla="*/ 393405 w 3742661"/>
                <a:gd name="connsiteY5-512" fmla="*/ 2456121 h 4492350"/>
                <a:gd name="connsiteX6-513" fmla="*/ 1775638 w 3742661"/>
                <a:gd name="connsiteY6-514" fmla="*/ 3519376 h 4492350"/>
                <a:gd name="connsiteX7-515" fmla="*/ 1679945 w 3742661"/>
                <a:gd name="connsiteY7-516" fmla="*/ 2392325 h 4492350"/>
                <a:gd name="connsiteX8-517" fmla="*/ 0 w 3742661"/>
                <a:gd name="connsiteY8-518" fmla="*/ 754911 h 4492350"/>
                <a:gd name="connsiteX9-519" fmla="*/ 988828 w 3742661"/>
                <a:gd name="connsiteY9-520" fmla="*/ 1924493 h 4492350"/>
                <a:gd name="connsiteX10-521" fmla="*/ 1137684 w 3742661"/>
                <a:gd name="connsiteY10-522" fmla="*/ 861237 h 4492350"/>
                <a:gd name="connsiteX11-523" fmla="*/ 1222745 w 3742661"/>
                <a:gd name="connsiteY11-524" fmla="*/ 2062716 h 4492350"/>
                <a:gd name="connsiteX12-525" fmla="*/ 1690577 w 3742661"/>
                <a:gd name="connsiteY12-526" fmla="*/ 2190307 h 4492350"/>
                <a:gd name="connsiteX13-527" fmla="*/ 1956391 w 3742661"/>
                <a:gd name="connsiteY13-528" fmla="*/ 0 h 4492350"/>
                <a:gd name="connsiteX14-529" fmla="*/ 2083982 w 3742661"/>
                <a:gd name="connsiteY14-530" fmla="*/ 978195 h 4492350"/>
                <a:gd name="connsiteX15-531" fmla="*/ 1881963 w 3742661"/>
                <a:gd name="connsiteY15-532" fmla="*/ 2232837 h 4492350"/>
                <a:gd name="connsiteX16-533" fmla="*/ 2041452 w 3742661"/>
                <a:gd name="connsiteY16-534" fmla="*/ 3030279 h 4492350"/>
                <a:gd name="connsiteX17-535" fmla="*/ 2647507 w 3742661"/>
                <a:gd name="connsiteY17-536" fmla="*/ 2519916 h 4492350"/>
                <a:gd name="connsiteX18-537" fmla="*/ 2849526 w 3742661"/>
                <a:gd name="connsiteY18-538" fmla="*/ 1307804 h 4492350"/>
                <a:gd name="connsiteX19-539" fmla="*/ 2838893 w 3742661"/>
                <a:gd name="connsiteY19-540" fmla="*/ 2371060 h 4492350"/>
                <a:gd name="connsiteX20-541" fmla="*/ 3742661 w 3742661"/>
                <a:gd name="connsiteY20-542" fmla="*/ 1148316 h 4492350"/>
                <a:gd name="connsiteX21-543" fmla="*/ 2222205 w 3742661"/>
                <a:gd name="connsiteY21-544" fmla="*/ 3370521 h 4492350"/>
                <a:gd name="connsiteX22-545" fmla="*/ 2169042 w 3742661"/>
                <a:gd name="connsiteY22-546" fmla="*/ 3817088 h 4492350"/>
                <a:gd name="connsiteX23-547" fmla="*/ 3317358 w 3742661"/>
                <a:gd name="connsiteY23-548" fmla="*/ 3094074 h 4492350"/>
                <a:gd name="connsiteX24-549" fmla="*/ 2194317 w 3742661"/>
                <a:gd name="connsiteY24-550" fmla="*/ 4030951 h 4492350"/>
                <a:gd name="connsiteX25-551" fmla="*/ 2232838 w 3742661"/>
                <a:gd name="connsiteY25-552" fmla="*/ 4476307 h 4492350"/>
                <a:gd name="connsiteX26-553" fmla="*/ 2218194 w 3742661"/>
                <a:gd name="connsiteY26-554" fmla="*/ 4491415 h 4492350"/>
                <a:gd name="connsiteX27-555" fmla="*/ 1743740 w 3742661"/>
                <a:gd name="connsiteY27-556" fmla="*/ 4492350 h 4492350"/>
                <a:gd name="connsiteX0-557" fmla="*/ 1743740 w 3742661"/>
                <a:gd name="connsiteY0-558" fmla="*/ 4492350 h 4492350"/>
                <a:gd name="connsiteX1-559" fmla="*/ 1796903 w 3742661"/>
                <a:gd name="connsiteY1-560" fmla="*/ 3785190 h 4492350"/>
                <a:gd name="connsiteX2-561" fmla="*/ 1307805 w 3742661"/>
                <a:gd name="connsiteY2-562" fmla="*/ 3381153 h 4492350"/>
                <a:gd name="connsiteX3-563" fmla="*/ 31898 w 3742661"/>
                <a:gd name="connsiteY3-564" fmla="*/ 2945218 h 4492350"/>
                <a:gd name="connsiteX4-565" fmla="*/ 1127052 w 3742661"/>
                <a:gd name="connsiteY4-566" fmla="*/ 3242930 h 4492350"/>
                <a:gd name="connsiteX5-567" fmla="*/ 393405 w 3742661"/>
                <a:gd name="connsiteY5-568" fmla="*/ 2456121 h 4492350"/>
                <a:gd name="connsiteX6-569" fmla="*/ 1775638 w 3742661"/>
                <a:gd name="connsiteY6-570" fmla="*/ 3519376 h 4492350"/>
                <a:gd name="connsiteX7-571" fmla="*/ 1679945 w 3742661"/>
                <a:gd name="connsiteY7-572" fmla="*/ 2392325 h 4492350"/>
                <a:gd name="connsiteX8-573" fmla="*/ 0 w 3742661"/>
                <a:gd name="connsiteY8-574" fmla="*/ 754911 h 4492350"/>
                <a:gd name="connsiteX9-575" fmla="*/ 988828 w 3742661"/>
                <a:gd name="connsiteY9-576" fmla="*/ 1924493 h 4492350"/>
                <a:gd name="connsiteX10-577" fmla="*/ 1137684 w 3742661"/>
                <a:gd name="connsiteY10-578" fmla="*/ 861237 h 4492350"/>
                <a:gd name="connsiteX11-579" fmla="*/ 1222745 w 3742661"/>
                <a:gd name="connsiteY11-580" fmla="*/ 2062716 h 4492350"/>
                <a:gd name="connsiteX12-581" fmla="*/ 1690577 w 3742661"/>
                <a:gd name="connsiteY12-582" fmla="*/ 2190307 h 4492350"/>
                <a:gd name="connsiteX13-583" fmla="*/ 1956391 w 3742661"/>
                <a:gd name="connsiteY13-584" fmla="*/ 0 h 4492350"/>
                <a:gd name="connsiteX14-585" fmla="*/ 2083982 w 3742661"/>
                <a:gd name="connsiteY14-586" fmla="*/ 978195 h 4492350"/>
                <a:gd name="connsiteX15-587" fmla="*/ 1881963 w 3742661"/>
                <a:gd name="connsiteY15-588" fmla="*/ 2232837 h 4492350"/>
                <a:gd name="connsiteX16-589" fmla="*/ 2041452 w 3742661"/>
                <a:gd name="connsiteY16-590" fmla="*/ 3030279 h 4492350"/>
                <a:gd name="connsiteX17-591" fmla="*/ 2647507 w 3742661"/>
                <a:gd name="connsiteY17-592" fmla="*/ 2519916 h 4492350"/>
                <a:gd name="connsiteX18-593" fmla="*/ 2849526 w 3742661"/>
                <a:gd name="connsiteY18-594" fmla="*/ 1307804 h 4492350"/>
                <a:gd name="connsiteX19-595" fmla="*/ 2838893 w 3742661"/>
                <a:gd name="connsiteY19-596" fmla="*/ 2371060 h 4492350"/>
                <a:gd name="connsiteX20-597" fmla="*/ 3742661 w 3742661"/>
                <a:gd name="connsiteY20-598" fmla="*/ 1148316 h 4492350"/>
                <a:gd name="connsiteX21-599" fmla="*/ 2222205 w 3742661"/>
                <a:gd name="connsiteY21-600" fmla="*/ 3370521 h 4492350"/>
                <a:gd name="connsiteX22-601" fmla="*/ 2169042 w 3742661"/>
                <a:gd name="connsiteY22-602" fmla="*/ 3817088 h 4492350"/>
                <a:gd name="connsiteX23-603" fmla="*/ 3317358 w 3742661"/>
                <a:gd name="connsiteY23-604" fmla="*/ 3094074 h 4492350"/>
                <a:gd name="connsiteX24-605" fmla="*/ 2194317 w 3742661"/>
                <a:gd name="connsiteY24-606" fmla="*/ 4030951 h 4492350"/>
                <a:gd name="connsiteX25-607" fmla="*/ 2232838 w 3742661"/>
                <a:gd name="connsiteY25-608" fmla="*/ 4476307 h 4492350"/>
                <a:gd name="connsiteX26-609" fmla="*/ 2218194 w 3742661"/>
                <a:gd name="connsiteY26-610" fmla="*/ 4491415 h 4492350"/>
                <a:gd name="connsiteX27-611" fmla="*/ 1743740 w 3742661"/>
                <a:gd name="connsiteY27-612" fmla="*/ 4492350 h 4492350"/>
                <a:gd name="connsiteX0-613" fmla="*/ 1743740 w 3742661"/>
                <a:gd name="connsiteY0-614" fmla="*/ 4492350 h 4492350"/>
                <a:gd name="connsiteX1-615" fmla="*/ 1796903 w 3742661"/>
                <a:gd name="connsiteY1-616" fmla="*/ 3785190 h 4492350"/>
                <a:gd name="connsiteX2-617" fmla="*/ 1307805 w 3742661"/>
                <a:gd name="connsiteY2-618" fmla="*/ 3381153 h 4492350"/>
                <a:gd name="connsiteX3-619" fmla="*/ 31898 w 3742661"/>
                <a:gd name="connsiteY3-620" fmla="*/ 2945218 h 4492350"/>
                <a:gd name="connsiteX4-621" fmla="*/ 1127052 w 3742661"/>
                <a:gd name="connsiteY4-622" fmla="*/ 3242930 h 4492350"/>
                <a:gd name="connsiteX5-623" fmla="*/ 393405 w 3742661"/>
                <a:gd name="connsiteY5-624" fmla="*/ 2456121 h 4492350"/>
                <a:gd name="connsiteX6-625" fmla="*/ 1775638 w 3742661"/>
                <a:gd name="connsiteY6-626" fmla="*/ 3519376 h 4492350"/>
                <a:gd name="connsiteX7-627" fmla="*/ 1679945 w 3742661"/>
                <a:gd name="connsiteY7-628" fmla="*/ 2392325 h 4492350"/>
                <a:gd name="connsiteX8-629" fmla="*/ 0 w 3742661"/>
                <a:gd name="connsiteY8-630" fmla="*/ 754911 h 4492350"/>
                <a:gd name="connsiteX9-631" fmla="*/ 988828 w 3742661"/>
                <a:gd name="connsiteY9-632" fmla="*/ 1924493 h 4492350"/>
                <a:gd name="connsiteX10-633" fmla="*/ 1137684 w 3742661"/>
                <a:gd name="connsiteY10-634" fmla="*/ 861237 h 4492350"/>
                <a:gd name="connsiteX11-635" fmla="*/ 1222745 w 3742661"/>
                <a:gd name="connsiteY11-636" fmla="*/ 2062716 h 4492350"/>
                <a:gd name="connsiteX12-637" fmla="*/ 1690577 w 3742661"/>
                <a:gd name="connsiteY12-638" fmla="*/ 2190307 h 4492350"/>
                <a:gd name="connsiteX13-639" fmla="*/ 1956391 w 3742661"/>
                <a:gd name="connsiteY13-640" fmla="*/ 0 h 4492350"/>
                <a:gd name="connsiteX14-641" fmla="*/ 2083982 w 3742661"/>
                <a:gd name="connsiteY14-642" fmla="*/ 978195 h 4492350"/>
                <a:gd name="connsiteX15-643" fmla="*/ 1881963 w 3742661"/>
                <a:gd name="connsiteY15-644" fmla="*/ 2232837 h 4492350"/>
                <a:gd name="connsiteX16-645" fmla="*/ 2041452 w 3742661"/>
                <a:gd name="connsiteY16-646" fmla="*/ 3030279 h 4492350"/>
                <a:gd name="connsiteX17-647" fmla="*/ 2647507 w 3742661"/>
                <a:gd name="connsiteY17-648" fmla="*/ 2519916 h 4492350"/>
                <a:gd name="connsiteX18-649" fmla="*/ 2849526 w 3742661"/>
                <a:gd name="connsiteY18-650" fmla="*/ 1307804 h 4492350"/>
                <a:gd name="connsiteX19-651" fmla="*/ 2838893 w 3742661"/>
                <a:gd name="connsiteY19-652" fmla="*/ 2371060 h 4492350"/>
                <a:gd name="connsiteX20-653" fmla="*/ 3742661 w 3742661"/>
                <a:gd name="connsiteY20-654" fmla="*/ 1148316 h 4492350"/>
                <a:gd name="connsiteX21-655" fmla="*/ 2222205 w 3742661"/>
                <a:gd name="connsiteY21-656" fmla="*/ 3370521 h 4492350"/>
                <a:gd name="connsiteX22-657" fmla="*/ 2169042 w 3742661"/>
                <a:gd name="connsiteY22-658" fmla="*/ 3817088 h 4492350"/>
                <a:gd name="connsiteX23-659" fmla="*/ 3317358 w 3742661"/>
                <a:gd name="connsiteY23-660" fmla="*/ 3094074 h 4492350"/>
                <a:gd name="connsiteX24-661" fmla="*/ 2194317 w 3742661"/>
                <a:gd name="connsiteY24-662" fmla="*/ 4030951 h 4492350"/>
                <a:gd name="connsiteX25-663" fmla="*/ 2232838 w 3742661"/>
                <a:gd name="connsiteY25-664" fmla="*/ 4476307 h 4492350"/>
                <a:gd name="connsiteX26-665" fmla="*/ 2218194 w 3742661"/>
                <a:gd name="connsiteY26-666" fmla="*/ 4491415 h 4492350"/>
                <a:gd name="connsiteX27-667" fmla="*/ 1743740 w 3742661"/>
                <a:gd name="connsiteY27-668" fmla="*/ 4492350 h 4492350"/>
                <a:gd name="connsiteX0-669" fmla="*/ 1743740 w 3742661"/>
                <a:gd name="connsiteY0-670" fmla="*/ 4492350 h 4492350"/>
                <a:gd name="connsiteX1-671" fmla="*/ 1796903 w 3742661"/>
                <a:gd name="connsiteY1-672" fmla="*/ 3785190 h 4492350"/>
                <a:gd name="connsiteX2-673" fmla="*/ 1307805 w 3742661"/>
                <a:gd name="connsiteY2-674" fmla="*/ 3381153 h 4492350"/>
                <a:gd name="connsiteX3-675" fmla="*/ 31898 w 3742661"/>
                <a:gd name="connsiteY3-676" fmla="*/ 2945218 h 4492350"/>
                <a:gd name="connsiteX4-677" fmla="*/ 1127052 w 3742661"/>
                <a:gd name="connsiteY4-678" fmla="*/ 3242930 h 4492350"/>
                <a:gd name="connsiteX5-679" fmla="*/ 393405 w 3742661"/>
                <a:gd name="connsiteY5-680" fmla="*/ 2456121 h 4492350"/>
                <a:gd name="connsiteX6-681" fmla="*/ 1775638 w 3742661"/>
                <a:gd name="connsiteY6-682" fmla="*/ 3519376 h 4492350"/>
                <a:gd name="connsiteX7-683" fmla="*/ 1679945 w 3742661"/>
                <a:gd name="connsiteY7-684" fmla="*/ 2392325 h 4492350"/>
                <a:gd name="connsiteX8-685" fmla="*/ 0 w 3742661"/>
                <a:gd name="connsiteY8-686" fmla="*/ 754911 h 4492350"/>
                <a:gd name="connsiteX9-687" fmla="*/ 988828 w 3742661"/>
                <a:gd name="connsiteY9-688" fmla="*/ 1924493 h 4492350"/>
                <a:gd name="connsiteX10-689" fmla="*/ 1137684 w 3742661"/>
                <a:gd name="connsiteY10-690" fmla="*/ 861237 h 4492350"/>
                <a:gd name="connsiteX11-691" fmla="*/ 1222745 w 3742661"/>
                <a:gd name="connsiteY11-692" fmla="*/ 2062716 h 4492350"/>
                <a:gd name="connsiteX12-693" fmla="*/ 1690577 w 3742661"/>
                <a:gd name="connsiteY12-694" fmla="*/ 2190307 h 4492350"/>
                <a:gd name="connsiteX13-695" fmla="*/ 1956391 w 3742661"/>
                <a:gd name="connsiteY13-696" fmla="*/ 0 h 4492350"/>
                <a:gd name="connsiteX14-697" fmla="*/ 2083982 w 3742661"/>
                <a:gd name="connsiteY14-698" fmla="*/ 978195 h 4492350"/>
                <a:gd name="connsiteX15-699" fmla="*/ 1881963 w 3742661"/>
                <a:gd name="connsiteY15-700" fmla="*/ 2232837 h 4492350"/>
                <a:gd name="connsiteX16-701" fmla="*/ 2041452 w 3742661"/>
                <a:gd name="connsiteY16-702" fmla="*/ 3030279 h 4492350"/>
                <a:gd name="connsiteX17-703" fmla="*/ 2647507 w 3742661"/>
                <a:gd name="connsiteY17-704" fmla="*/ 2519916 h 4492350"/>
                <a:gd name="connsiteX18-705" fmla="*/ 2849526 w 3742661"/>
                <a:gd name="connsiteY18-706" fmla="*/ 1307804 h 4492350"/>
                <a:gd name="connsiteX19-707" fmla="*/ 2838893 w 3742661"/>
                <a:gd name="connsiteY19-708" fmla="*/ 2371060 h 4492350"/>
                <a:gd name="connsiteX20-709" fmla="*/ 3742661 w 3742661"/>
                <a:gd name="connsiteY20-710" fmla="*/ 1148316 h 4492350"/>
                <a:gd name="connsiteX21-711" fmla="*/ 2222205 w 3742661"/>
                <a:gd name="connsiteY21-712" fmla="*/ 3370521 h 4492350"/>
                <a:gd name="connsiteX22-713" fmla="*/ 2169042 w 3742661"/>
                <a:gd name="connsiteY22-714" fmla="*/ 3817088 h 4492350"/>
                <a:gd name="connsiteX23-715" fmla="*/ 3317358 w 3742661"/>
                <a:gd name="connsiteY23-716" fmla="*/ 3094074 h 4492350"/>
                <a:gd name="connsiteX24-717" fmla="*/ 2194317 w 3742661"/>
                <a:gd name="connsiteY24-718" fmla="*/ 4030951 h 4492350"/>
                <a:gd name="connsiteX25-719" fmla="*/ 2232838 w 3742661"/>
                <a:gd name="connsiteY25-720" fmla="*/ 4476307 h 4492350"/>
                <a:gd name="connsiteX26-721" fmla="*/ 2218194 w 3742661"/>
                <a:gd name="connsiteY26-722" fmla="*/ 4491415 h 4492350"/>
                <a:gd name="connsiteX27-723" fmla="*/ 1743740 w 3742661"/>
                <a:gd name="connsiteY27-724" fmla="*/ 4492350 h 4492350"/>
                <a:gd name="connsiteX0-725" fmla="*/ 1743740 w 3742661"/>
                <a:gd name="connsiteY0-726" fmla="*/ 4492350 h 4492350"/>
                <a:gd name="connsiteX1-727" fmla="*/ 1796903 w 3742661"/>
                <a:gd name="connsiteY1-728" fmla="*/ 3785190 h 4492350"/>
                <a:gd name="connsiteX2-729" fmla="*/ 1307805 w 3742661"/>
                <a:gd name="connsiteY2-730" fmla="*/ 3381153 h 4492350"/>
                <a:gd name="connsiteX3-731" fmla="*/ 31898 w 3742661"/>
                <a:gd name="connsiteY3-732" fmla="*/ 2945218 h 4492350"/>
                <a:gd name="connsiteX4-733" fmla="*/ 1127052 w 3742661"/>
                <a:gd name="connsiteY4-734" fmla="*/ 3242930 h 4492350"/>
                <a:gd name="connsiteX5-735" fmla="*/ 393405 w 3742661"/>
                <a:gd name="connsiteY5-736" fmla="*/ 2456121 h 4492350"/>
                <a:gd name="connsiteX6-737" fmla="*/ 1775638 w 3742661"/>
                <a:gd name="connsiteY6-738" fmla="*/ 3519376 h 4492350"/>
                <a:gd name="connsiteX7-739" fmla="*/ 1679945 w 3742661"/>
                <a:gd name="connsiteY7-740" fmla="*/ 2392325 h 4492350"/>
                <a:gd name="connsiteX8-741" fmla="*/ 0 w 3742661"/>
                <a:gd name="connsiteY8-742" fmla="*/ 754911 h 4492350"/>
                <a:gd name="connsiteX9-743" fmla="*/ 988828 w 3742661"/>
                <a:gd name="connsiteY9-744" fmla="*/ 1924493 h 4492350"/>
                <a:gd name="connsiteX10-745" fmla="*/ 1137684 w 3742661"/>
                <a:gd name="connsiteY10-746" fmla="*/ 861237 h 4492350"/>
                <a:gd name="connsiteX11-747" fmla="*/ 1222745 w 3742661"/>
                <a:gd name="connsiteY11-748" fmla="*/ 2062716 h 4492350"/>
                <a:gd name="connsiteX12-749" fmla="*/ 1690577 w 3742661"/>
                <a:gd name="connsiteY12-750" fmla="*/ 2190307 h 4492350"/>
                <a:gd name="connsiteX13-751" fmla="*/ 1956391 w 3742661"/>
                <a:gd name="connsiteY13-752" fmla="*/ 0 h 4492350"/>
                <a:gd name="connsiteX14-753" fmla="*/ 2083982 w 3742661"/>
                <a:gd name="connsiteY14-754" fmla="*/ 978195 h 4492350"/>
                <a:gd name="connsiteX15-755" fmla="*/ 1881963 w 3742661"/>
                <a:gd name="connsiteY15-756" fmla="*/ 2232837 h 4492350"/>
                <a:gd name="connsiteX16-757" fmla="*/ 2041452 w 3742661"/>
                <a:gd name="connsiteY16-758" fmla="*/ 3030279 h 4492350"/>
                <a:gd name="connsiteX17-759" fmla="*/ 2647507 w 3742661"/>
                <a:gd name="connsiteY17-760" fmla="*/ 2519916 h 4492350"/>
                <a:gd name="connsiteX18-761" fmla="*/ 2849526 w 3742661"/>
                <a:gd name="connsiteY18-762" fmla="*/ 1307804 h 4492350"/>
                <a:gd name="connsiteX19-763" fmla="*/ 2838893 w 3742661"/>
                <a:gd name="connsiteY19-764" fmla="*/ 2371060 h 4492350"/>
                <a:gd name="connsiteX20-765" fmla="*/ 3742661 w 3742661"/>
                <a:gd name="connsiteY20-766" fmla="*/ 1148316 h 4492350"/>
                <a:gd name="connsiteX21-767" fmla="*/ 2222205 w 3742661"/>
                <a:gd name="connsiteY21-768" fmla="*/ 3370521 h 4492350"/>
                <a:gd name="connsiteX22-769" fmla="*/ 2169042 w 3742661"/>
                <a:gd name="connsiteY22-770" fmla="*/ 3817088 h 4492350"/>
                <a:gd name="connsiteX23-771" fmla="*/ 3317358 w 3742661"/>
                <a:gd name="connsiteY23-772" fmla="*/ 3094074 h 4492350"/>
                <a:gd name="connsiteX24-773" fmla="*/ 2194317 w 3742661"/>
                <a:gd name="connsiteY24-774" fmla="*/ 4030951 h 4492350"/>
                <a:gd name="connsiteX25-775" fmla="*/ 2232838 w 3742661"/>
                <a:gd name="connsiteY25-776" fmla="*/ 4476307 h 4492350"/>
                <a:gd name="connsiteX26-777" fmla="*/ 2218194 w 3742661"/>
                <a:gd name="connsiteY26-778" fmla="*/ 4491415 h 4492350"/>
                <a:gd name="connsiteX27-779" fmla="*/ 1743740 w 3742661"/>
                <a:gd name="connsiteY27-780" fmla="*/ 4492350 h 4492350"/>
                <a:gd name="connsiteX0-781" fmla="*/ 1743740 w 3742661"/>
                <a:gd name="connsiteY0-782" fmla="*/ 4492350 h 4492350"/>
                <a:gd name="connsiteX1-783" fmla="*/ 1796903 w 3742661"/>
                <a:gd name="connsiteY1-784" fmla="*/ 3785190 h 4492350"/>
                <a:gd name="connsiteX2-785" fmla="*/ 1307805 w 3742661"/>
                <a:gd name="connsiteY2-786" fmla="*/ 3381153 h 4492350"/>
                <a:gd name="connsiteX3-787" fmla="*/ 31898 w 3742661"/>
                <a:gd name="connsiteY3-788" fmla="*/ 2945218 h 4492350"/>
                <a:gd name="connsiteX4-789" fmla="*/ 1127052 w 3742661"/>
                <a:gd name="connsiteY4-790" fmla="*/ 3242930 h 4492350"/>
                <a:gd name="connsiteX5-791" fmla="*/ 393405 w 3742661"/>
                <a:gd name="connsiteY5-792" fmla="*/ 2456121 h 4492350"/>
                <a:gd name="connsiteX6-793" fmla="*/ 1775638 w 3742661"/>
                <a:gd name="connsiteY6-794" fmla="*/ 3519376 h 4492350"/>
                <a:gd name="connsiteX7-795" fmla="*/ 1679945 w 3742661"/>
                <a:gd name="connsiteY7-796" fmla="*/ 2392325 h 4492350"/>
                <a:gd name="connsiteX8-797" fmla="*/ 0 w 3742661"/>
                <a:gd name="connsiteY8-798" fmla="*/ 754911 h 4492350"/>
                <a:gd name="connsiteX9-799" fmla="*/ 988828 w 3742661"/>
                <a:gd name="connsiteY9-800" fmla="*/ 1924493 h 4492350"/>
                <a:gd name="connsiteX10-801" fmla="*/ 1137684 w 3742661"/>
                <a:gd name="connsiteY10-802" fmla="*/ 861237 h 4492350"/>
                <a:gd name="connsiteX11-803" fmla="*/ 1222745 w 3742661"/>
                <a:gd name="connsiteY11-804" fmla="*/ 2062716 h 4492350"/>
                <a:gd name="connsiteX12-805" fmla="*/ 1690577 w 3742661"/>
                <a:gd name="connsiteY12-806" fmla="*/ 2190307 h 4492350"/>
                <a:gd name="connsiteX13-807" fmla="*/ 1956391 w 3742661"/>
                <a:gd name="connsiteY13-808" fmla="*/ 0 h 4492350"/>
                <a:gd name="connsiteX14-809" fmla="*/ 2083982 w 3742661"/>
                <a:gd name="connsiteY14-810" fmla="*/ 978195 h 4492350"/>
                <a:gd name="connsiteX15-811" fmla="*/ 1881963 w 3742661"/>
                <a:gd name="connsiteY15-812" fmla="*/ 2232837 h 4492350"/>
                <a:gd name="connsiteX16-813" fmla="*/ 2041452 w 3742661"/>
                <a:gd name="connsiteY16-814" fmla="*/ 3030279 h 4492350"/>
                <a:gd name="connsiteX17-815" fmla="*/ 2647507 w 3742661"/>
                <a:gd name="connsiteY17-816" fmla="*/ 2519916 h 4492350"/>
                <a:gd name="connsiteX18-817" fmla="*/ 2849526 w 3742661"/>
                <a:gd name="connsiteY18-818" fmla="*/ 1307804 h 4492350"/>
                <a:gd name="connsiteX19-819" fmla="*/ 2838893 w 3742661"/>
                <a:gd name="connsiteY19-820" fmla="*/ 2371060 h 4492350"/>
                <a:gd name="connsiteX20-821" fmla="*/ 3742661 w 3742661"/>
                <a:gd name="connsiteY20-822" fmla="*/ 1148316 h 4492350"/>
                <a:gd name="connsiteX21-823" fmla="*/ 2222205 w 3742661"/>
                <a:gd name="connsiteY21-824" fmla="*/ 3370521 h 4492350"/>
                <a:gd name="connsiteX22-825" fmla="*/ 2169042 w 3742661"/>
                <a:gd name="connsiteY22-826" fmla="*/ 3817088 h 4492350"/>
                <a:gd name="connsiteX23-827" fmla="*/ 3317358 w 3742661"/>
                <a:gd name="connsiteY23-828" fmla="*/ 3094074 h 4492350"/>
                <a:gd name="connsiteX24-829" fmla="*/ 2194317 w 3742661"/>
                <a:gd name="connsiteY24-830" fmla="*/ 4030951 h 4492350"/>
                <a:gd name="connsiteX25-831" fmla="*/ 2232838 w 3742661"/>
                <a:gd name="connsiteY25-832" fmla="*/ 4476307 h 4492350"/>
                <a:gd name="connsiteX26-833" fmla="*/ 2218194 w 3742661"/>
                <a:gd name="connsiteY26-834" fmla="*/ 4491415 h 4492350"/>
                <a:gd name="connsiteX27-835" fmla="*/ 1743740 w 3742661"/>
                <a:gd name="connsiteY27-836" fmla="*/ 4492350 h 4492350"/>
                <a:gd name="connsiteX0-837" fmla="*/ 1743740 w 3742661"/>
                <a:gd name="connsiteY0-838" fmla="*/ 4492350 h 4492350"/>
                <a:gd name="connsiteX1-839" fmla="*/ 1796903 w 3742661"/>
                <a:gd name="connsiteY1-840" fmla="*/ 3785190 h 4492350"/>
                <a:gd name="connsiteX2-841" fmla="*/ 1307805 w 3742661"/>
                <a:gd name="connsiteY2-842" fmla="*/ 3381153 h 4492350"/>
                <a:gd name="connsiteX3-843" fmla="*/ 31898 w 3742661"/>
                <a:gd name="connsiteY3-844" fmla="*/ 2945218 h 4492350"/>
                <a:gd name="connsiteX4-845" fmla="*/ 1127052 w 3742661"/>
                <a:gd name="connsiteY4-846" fmla="*/ 3242930 h 4492350"/>
                <a:gd name="connsiteX5-847" fmla="*/ 393405 w 3742661"/>
                <a:gd name="connsiteY5-848" fmla="*/ 2456121 h 4492350"/>
                <a:gd name="connsiteX6-849" fmla="*/ 1775638 w 3742661"/>
                <a:gd name="connsiteY6-850" fmla="*/ 3519376 h 4492350"/>
                <a:gd name="connsiteX7-851" fmla="*/ 1679945 w 3742661"/>
                <a:gd name="connsiteY7-852" fmla="*/ 2392325 h 4492350"/>
                <a:gd name="connsiteX8-853" fmla="*/ 0 w 3742661"/>
                <a:gd name="connsiteY8-854" fmla="*/ 754911 h 4492350"/>
                <a:gd name="connsiteX9-855" fmla="*/ 988828 w 3742661"/>
                <a:gd name="connsiteY9-856" fmla="*/ 1924493 h 4492350"/>
                <a:gd name="connsiteX10-857" fmla="*/ 1137684 w 3742661"/>
                <a:gd name="connsiteY10-858" fmla="*/ 861237 h 4492350"/>
                <a:gd name="connsiteX11-859" fmla="*/ 1222745 w 3742661"/>
                <a:gd name="connsiteY11-860" fmla="*/ 2062716 h 4492350"/>
                <a:gd name="connsiteX12-861" fmla="*/ 1690577 w 3742661"/>
                <a:gd name="connsiteY12-862" fmla="*/ 2190307 h 4492350"/>
                <a:gd name="connsiteX13-863" fmla="*/ 1956391 w 3742661"/>
                <a:gd name="connsiteY13-864" fmla="*/ 0 h 4492350"/>
                <a:gd name="connsiteX14-865" fmla="*/ 2083982 w 3742661"/>
                <a:gd name="connsiteY14-866" fmla="*/ 978195 h 4492350"/>
                <a:gd name="connsiteX15-867" fmla="*/ 1881963 w 3742661"/>
                <a:gd name="connsiteY15-868" fmla="*/ 2232837 h 4492350"/>
                <a:gd name="connsiteX16-869" fmla="*/ 2041452 w 3742661"/>
                <a:gd name="connsiteY16-870" fmla="*/ 3030279 h 4492350"/>
                <a:gd name="connsiteX17-871" fmla="*/ 2647507 w 3742661"/>
                <a:gd name="connsiteY17-872" fmla="*/ 2519916 h 4492350"/>
                <a:gd name="connsiteX18-873" fmla="*/ 2849526 w 3742661"/>
                <a:gd name="connsiteY18-874" fmla="*/ 1307804 h 4492350"/>
                <a:gd name="connsiteX19-875" fmla="*/ 2838893 w 3742661"/>
                <a:gd name="connsiteY19-876" fmla="*/ 2371060 h 4492350"/>
                <a:gd name="connsiteX20-877" fmla="*/ 3742661 w 3742661"/>
                <a:gd name="connsiteY20-878" fmla="*/ 1148316 h 4492350"/>
                <a:gd name="connsiteX21-879" fmla="*/ 2222205 w 3742661"/>
                <a:gd name="connsiteY21-880" fmla="*/ 3370521 h 4492350"/>
                <a:gd name="connsiteX22-881" fmla="*/ 2169042 w 3742661"/>
                <a:gd name="connsiteY22-882" fmla="*/ 3817088 h 4492350"/>
                <a:gd name="connsiteX23-883" fmla="*/ 3317358 w 3742661"/>
                <a:gd name="connsiteY23-884" fmla="*/ 3094074 h 4492350"/>
                <a:gd name="connsiteX24-885" fmla="*/ 2194317 w 3742661"/>
                <a:gd name="connsiteY24-886" fmla="*/ 4030951 h 4492350"/>
                <a:gd name="connsiteX25-887" fmla="*/ 2232838 w 3742661"/>
                <a:gd name="connsiteY25-888" fmla="*/ 4476307 h 4492350"/>
                <a:gd name="connsiteX26-889" fmla="*/ 2218194 w 3742661"/>
                <a:gd name="connsiteY26-890" fmla="*/ 4491415 h 4492350"/>
                <a:gd name="connsiteX27-891" fmla="*/ 1743740 w 3742661"/>
                <a:gd name="connsiteY27-892" fmla="*/ 4492350 h 4492350"/>
                <a:gd name="connsiteX0-893" fmla="*/ 1743740 w 3742661"/>
                <a:gd name="connsiteY0-894" fmla="*/ 4492350 h 4492350"/>
                <a:gd name="connsiteX1-895" fmla="*/ 1796903 w 3742661"/>
                <a:gd name="connsiteY1-896" fmla="*/ 3785190 h 4492350"/>
                <a:gd name="connsiteX2-897" fmla="*/ 1307805 w 3742661"/>
                <a:gd name="connsiteY2-898" fmla="*/ 3381153 h 4492350"/>
                <a:gd name="connsiteX3-899" fmla="*/ 31898 w 3742661"/>
                <a:gd name="connsiteY3-900" fmla="*/ 2945218 h 4492350"/>
                <a:gd name="connsiteX4-901" fmla="*/ 1127052 w 3742661"/>
                <a:gd name="connsiteY4-902" fmla="*/ 3242930 h 4492350"/>
                <a:gd name="connsiteX5-903" fmla="*/ 393405 w 3742661"/>
                <a:gd name="connsiteY5-904" fmla="*/ 2456121 h 4492350"/>
                <a:gd name="connsiteX6-905" fmla="*/ 1775638 w 3742661"/>
                <a:gd name="connsiteY6-906" fmla="*/ 3519376 h 4492350"/>
                <a:gd name="connsiteX7-907" fmla="*/ 1679945 w 3742661"/>
                <a:gd name="connsiteY7-908" fmla="*/ 2392325 h 4492350"/>
                <a:gd name="connsiteX8-909" fmla="*/ 0 w 3742661"/>
                <a:gd name="connsiteY8-910" fmla="*/ 754911 h 4492350"/>
                <a:gd name="connsiteX9-911" fmla="*/ 988828 w 3742661"/>
                <a:gd name="connsiteY9-912" fmla="*/ 1924493 h 4492350"/>
                <a:gd name="connsiteX10-913" fmla="*/ 1137684 w 3742661"/>
                <a:gd name="connsiteY10-914" fmla="*/ 861237 h 4492350"/>
                <a:gd name="connsiteX11-915" fmla="*/ 1222745 w 3742661"/>
                <a:gd name="connsiteY11-916" fmla="*/ 2062716 h 4492350"/>
                <a:gd name="connsiteX12-917" fmla="*/ 1690577 w 3742661"/>
                <a:gd name="connsiteY12-918" fmla="*/ 2190307 h 4492350"/>
                <a:gd name="connsiteX13-919" fmla="*/ 1956391 w 3742661"/>
                <a:gd name="connsiteY13-920" fmla="*/ 0 h 4492350"/>
                <a:gd name="connsiteX14-921" fmla="*/ 2083982 w 3742661"/>
                <a:gd name="connsiteY14-922" fmla="*/ 978195 h 4492350"/>
                <a:gd name="connsiteX15-923" fmla="*/ 1881963 w 3742661"/>
                <a:gd name="connsiteY15-924" fmla="*/ 2232837 h 4492350"/>
                <a:gd name="connsiteX16-925" fmla="*/ 2041452 w 3742661"/>
                <a:gd name="connsiteY16-926" fmla="*/ 3030279 h 4492350"/>
                <a:gd name="connsiteX17-927" fmla="*/ 2647507 w 3742661"/>
                <a:gd name="connsiteY17-928" fmla="*/ 2519916 h 4492350"/>
                <a:gd name="connsiteX18-929" fmla="*/ 2849526 w 3742661"/>
                <a:gd name="connsiteY18-930" fmla="*/ 1307804 h 4492350"/>
                <a:gd name="connsiteX19-931" fmla="*/ 2838893 w 3742661"/>
                <a:gd name="connsiteY19-932" fmla="*/ 2371060 h 4492350"/>
                <a:gd name="connsiteX20-933" fmla="*/ 3742661 w 3742661"/>
                <a:gd name="connsiteY20-934" fmla="*/ 1148316 h 4492350"/>
                <a:gd name="connsiteX21-935" fmla="*/ 2222205 w 3742661"/>
                <a:gd name="connsiteY21-936" fmla="*/ 3370521 h 4492350"/>
                <a:gd name="connsiteX22-937" fmla="*/ 2169042 w 3742661"/>
                <a:gd name="connsiteY22-938" fmla="*/ 3817088 h 4492350"/>
                <a:gd name="connsiteX23-939" fmla="*/ 3317358 w 3742661"/>
                <a:gd name="connsiteY23-940" fmla="*/ 3094074 h 4492350"/>
                <a:gd name="connsiteX24-941" fmla="*/ 2194317 w 3742661"/>
                <a:gd name="connsiteY24-942" fmla="*/ 4030951 h 4492350"/>
                <a:gd name="connsiteX25-943" fmla="*/ 2232838 w 3742661"/>
                <a:gd name="connsiteY25-944" fmla="*/ 4476307 h 4492350"/>
                <a:gd name="connsiteX26-945" fmla="*/ 2218194 w 3742661"/>
                <a:gd name="connsiteY26-946" fmla="*/ 4491415 h 4492350"/>
                <a:gd name="connsiteX27-947" fmla="*/ 1743740 w 3742661"/>
                <a:gd name="connsiteY27-948" fmla="*/ 4492350 h 4492350"/>
                <a:gd name="connsiteX0-949" fmla="*/ 1743740 w 3742661"/>
                <a:gd name="connsiteY0-950" fmla="*/ 4492350 h 4492350"/>
                <a:gd name="connsiteX1-951" fmla="*/ 1796903 w 3742661"/>
                <a:gd name="connsiteY1-952" fmla="*/ 3785190 h 4492350"/>
                <a:gd name="connsiteX2-953" fmla="*/ 1307805 w 3742661"/>
                <a:gd name="connsiteY2-954" fmla="*/ 3381153 h 4492350"/>
                <a:gd name="connsiteX3-955" fmla="*/ 31898 w 3742661"/>
                <a:gd name="connsiteY3-956" fmla="*/ 2945218 h 4492350"/>
                <a:gd name="connsiteX4-957" fmla="*/ 1127052 w 3742661"/>
                <a:gd name="connsiteY4-958" fmla="*/ 3242930 h 4492350"/>
                <a:gd name="connsiteX5-959" fmla="*/ 393405 w 3742661"/>
                <a:gd name="connsiteY5-960" fmla="*/ 2456121 h 4492350"/>
                <a:gd name="connsiteX6-961" fmla="*/ 1775638 w 3742661"/>
                <a:gd name="connsiteY6-962" fmla="*/ 3519376 h 4492350"/>
                <a:gd name="connsiteX7-963" fmla="*/ 1679945 w 3742661"/>
                <a:gd name="connsiteY7-964" fmla="*/ 2392325 h 4492350"/>
                <a:gd name="connsiteX8-965" fmla="*/ 0 w 3742661"/>
                <a:gd name="connsiteY8-966" fmla="*/ 754911 h 4492350"/>
                <a:gd name="connsiteX9-967" fmla="*/ 988828 w 3742661"/>
                <a:gd name="connsiteY9-968" fmla="*/ 1924493 h 4492350"/>
                <a:gd name="connsiteX10-969" fmla="*/ 1137684 w 3742661"/>
                <a:gd name="connsiteY10-970" fmla="*/ 861237 h 4492350"/>
                <a:gd name="connsiteX11-971" fmla="*/ 1222745 w 3742661"/>
                <a:gd name="connsiteY11-972" fmla="*/ 2062716 h 4492350"/>
                <a:gd name="connsiteX12-973" fmla="*/ 1690577 w 3742661"/>
                <a:gd name="connsiteY12-974" fmla="*/ 2190307 h 4492350"/>
                <a:gd name="connsiteX13-975" fmla="*/ 1956391 w 3742661"/>
                <a:gd name="connsiteY13-976" fmla="*/ 0 h 4492350"/>
                <a:gd name="connsiteX14-977" fmla="*/ 2083982 w 3742661"/>
                <a:gd name="connsiteY14-978" fmla="*/ 978195 h 4492350"/>
                <a:gd name="connsiteX15-979" fmla="*/ 1881963 w 3742661"/>
                <a:gd name="connsiteY15-980" fmla="*/ 2232837 h 4492350"/>
                <a:gd name="connsiteX16-981" fmla="*/ 2041452 w 3742661"/>
                <a:gd name="connsiteY16-982" fmla="*/ 3030279 h 4492350"/>
                <a:gd name="connsiteX17-983" fmla="*/ 2647507 w 3742661"/>
                <a:gd name="connsiteY17-984" fmla="*/ 2519916 h 4492350"/>
                <a:gd name="connsiteX18-985" fmla="*/ 2849526 w 3742661"/>
                <a:gd name="connsiteY18-986" fmla="*/ 1307804 h 4492350"/>
                <a:gd name="connsiteX19-987" fmla="*/ 2838893 w 3742661"/>
                <a:gd name="connsiteY19-988" fmla="*/ 2371060 h 4492350"/>
                <a:gd name="connsiteX20-989" fmla="*/ 3742661 w 3742661"/>
                <a:gd name="connsiteY20-990" fmla="*/ 1148316 h 4492350"/>
                <a:gd name="connsiteX21-991" fmla="*/ 2222205 w 3742661"/>
                <a:gd name="connsiteY21-992" fmla="*/ 3370521 h 4492350"/>
                <a:gd name="connsiteX22-993" fmla="*/ 2169042 w 3742661"/>
                <a:gd name="connsiteY22-994" fmla="*/ 3817088 h 4492350"/>
                <a:gd name="connsiteX23-995" fmla="*/ 3317358 w 3742661"/>
                <a:gd name="connsiteY23-996" fmla="*/ 3094074 h 4492350"/>
                <a:gd name="connsiteX24-997" fmla="*/ 2194317 w 3742661"/>
                <a:gd name="connsiteY24-998" fmla="*/ 4030951 h 4492350"/>
                <a:gd name="connsiteX25-999" fmla="*/ 2232838 w 3742661"/>
                <a:gd name="connsiteY25-1000" fmla="*/ 4476307 h 4492350"/>
                <a:gd name="connsiteX26-1001" fmla="*/ 2218194 w 3742661"/>
                <a:gd name="connsiteY26-1002" fmla="*/ 4491415 h 4492350"/>
                <a:gd name="connsiteX27-1003" fmla="*/ 1743740 w 3742661"/>
                <a:gd name="connsiteY27-1004" fmla="*/ 4492350 h 4492350"/>
                <a:gd name="connsiteX0-1005" fmla="*/ 1743740 w 3742661"/>
                <a:gd name="connsiteY0-1006" fmla="*/ 4492350 h 4492350"/>
                <a:gd name="connsiteX1-1007" fmla="*/ 1796903 w 3742661"/>
                <a:gd name="connsiteY1-1008" fmla="*/ 3785190 h 4492350"/>
                <a:gd name="connsiteX2-1009" fmla="*/ 1307805 w 3742661"/>
                <a:gd name="connsiteY2-1010" fmla="*/ 3381153 h 4492350"/>
                <a:gd name="connsiteX3-1011" fmla="*/ 31898 w 3742661"/>
                <a:gd name="connsiteY3-1012" fmla="*/ 2945218 h 4492350"/>
                <a:gd name="connsiteX4-1013" fmla="*/ 1127052 w 3742661"/>
                <a:gd name="connsiteY4-1014" fmla="*/ 3242930 h 4492350"/>
                <a:gd name="connsiteX5-1015" fmla="*/ 393405 w 3742661"/>
                <a:gd name="connsiteY5-1016" fmla="*/ 2456121 h 4492350"/>
                <a:gd name="connsiteX6-1017" fmla="*/ 1775638 w 3742661"/>
                <a:gd name="connsiteY6-1018" fmla="*/ 3519376 h 4492350"/>
                <a:gd name="connsiteX7-1019" fmla="*/ 1679945 w 3742661"/>
                <a:gd name="connsiteY7-1020" fmla="*/ 2392325 h 4492350"/>
                <a:gd name="connsiteX8-1021" fmla="*/ 0 w 3742661"/>
                <a:gd name="connsiteY8-1022" fmla="*/ 754911 h 4492350"/>
                <a:gd name="connsiteX9-1023" fmla="*/ 988828 w 3742661"/>
                <a:gd name="connsiteY9-1024" fmla="*/ 1924493 h 4492350"/>
                <a:gd name="connsiteX10-1025" fmla="*/ 1137684 w 3742661"/>
                <a:gd name="connsiteY10-1026" fmla="*/ 861237 h 4492350"/>
                <a:gd name="connsiteX11-1027" fmla="*/ 1222745 w 3742661"/>
                <a:gd name="connsiteY11-1028" fmla="*/ 2062716 h 4492350"/>
                <a:gd name="connsiteX12-1029" fmla="*/ 1690577 w 3742661"/>
                <a:gd name="connsiteY12-1030" fmla="*/ 2190307 h 4492350"/>
                <a:gd name="connsiteX13-1031" fmla="*/ 1956391 w 3742661"/>
                <a:gd name="connsiteY13-1032" fmla="*/ 0 h 4492350"/>
                <a:gd name="connsiteX14-1033" fmla="*/ 2083982 w 3742661"/>
                <a:gd name="connsiteY14-1034" fmla="*/ 978195 h 4492350"/>
                <a:gd name="connsiteX15-1035" fmla="*/ 1881963 w 3742661"/>
                <a:gd name="connsiteY15-1036" fmla="*/ 2232837 h 4492350"/>
                <a:gd name="connsiteX16-1037" fmla="*/ 2057494 w 3742661"/>
                <a:gd name="connsiteY16-1038" fmla="*/ 3046321 h 4492350"/>
                <a:gd name="connsiteX17-1039" fmla="*/ 2647507 w 3742661"/>
                <a:gd name="connsiteY17-1040" fmla="*/ 2519916 h 4492350"/>
                <a:gd name="connsiteX18-1041" fmla="*/ 2849526 w 3742661"/>
                <a:gd name="connsiteY18-1042" fmla="*/ 1307804 h 4492350"/>
                <a:gd name="connsiteX19-1043" fmla="*/ 2838893 w 3742661"/>
                <a:gd name="connsiteY19-1044" fmla="*/ 2371060 h 4492350"/>
                <a:gd name="connsiteX20-1045" fmla="*/ 3742661 w 3742661"/>
                <a:gd name="connsiteY20-1046" fmla="*/ 1148316 h 4492350"/>
                <a:gd name="connsiteX21-1047" fmla="*/ 2222205 w 3742661"/>
                <a:gd name="connsiteY21-1048" fmla="*/ 3370521 h 4492350"/>
                <a:gd name="connsiteX22-1049" fmla="*/ 2169042 w 3742661"/>
                <a:gd name="connsiteY22-1050" fmla="*/ 3817088 h 4492350"/>
                <a:gd name="connsiteX23-1051" fmla="*/ 3317358 w 3742661"/>
                <a:gd name="connsiteY23-1052" fmla="*/ 3094074 h 4492350"/>
                <a:gd name="connsiteX24-1053" fmla="*/ 2194317 w 3742661"/>
                <a:gd name="connsiteY24-1054" fmla="*/ 4030951 h 4492350"/>
                <a:gd name="connsiteX25-1055" fmla="*/ 2232838 w 3742661"/>
                <a:gd name="connsiteY25-1056" fmla="*/ 4476307 h 4492350"/>
                <a:gd name="connsiteX26-1057" fmla="*/ 2218194 w 3742661"/>
                <a:gd name="connsiteY26-1058" fmla="*/ 4491415 h 4492350"/>
                <a:gd name="connsiteX27-1059" fmla="*/ 1743740 w 3742661"/>
                <a:gd name="connsiteY27-1060" fmla="*/ 4492350 h 4492350"/>
                <a:gd name="connsiteX0-1061" fmla="*/ 1743740 w 3742661"/>
                <a:gd name="connsiteY0-1062" fmla="*/ 4492350 h 4492350"/>
                <a:gd name="connsiteX1-1063" fmla="*/ 1796903 w 3742661"/>
                <a:gd name="connsiteY1-1064" fmla="*/ 3785190 h 4492350"/>
                <a:gd name="connsiteX2-1065" fmla="*/ 1307805 w 3742661"/>
                <a:gd name="connsiteY2-1066" fmla="*/ 3381153 h 4492350"/>
                <a:gd name="connsiteX3-1067" fmla="*/ 31898 w 3742661"/>
                <a:gd name="connsiteY3-1068" fmla="*/ 2945218 h 4492350"/>
                <a:gd name="connsiteX4-1069" fmla="*/ 1127052 w 3742661"/>
                <a:gd name="connsiteY4-1070" fmla="*/ 3242930 h 4492350"/>
                <a:gd name="connsiteX5-1071" fmla="*/ 393405 w 3742661"/>
                <a:gd name="connsiteY5-1072" fmla="*/ 2456121 h 4492350"/>
                <a:gd name="connsiteX6-1073" fmla="*/ 1775638 w 3742661"/>
                <a:gd name="connsiteY6-1074" fmla="*/ 3519376 h 4492350"/>
                <a:gd name="connsiteX7-1075" fmla="*/ 1679945 w 3742661"/>
                <a:gd name="connsiteY7-1076" fmla="*/ 2392325 h 4492350"/>
                <a:gd name="connsiteX8-1077" fmla="*/ 0 w 3742661"/>
                <a:gd name="connsiteY8-1078" fmla="*/ 754911 h 4492350"/>
                <a:gd name="connsiteX9-1079" fmla="*/ 988828 w 3742661"/>
                <a:gd name="connsiteY9-1080" fmla="*/ 1924493 h 4492350"/>
                <a:gd name="connsiteX10-1081" fmla="*/ 1137684 w 3742661"/>
                <a:gd name="connsiteY10-1082" fmla="*/ 861237 h 4492350"/>
                <a:gd name="connsiteX11-1083" fmla="*/ 1222745 w 3742661"/>
                <a:gd name="connsiteY11-1084" fmla="*/ 2062716 h 4492350"/>
                <a:gd name="connsiteX12-1085" fmla="*/ 1690577 w 3742661"/>
                <a:gd name="connsiteY12-1086" fmla="*/ 2190307 h 4492350"/>
                <a:gd name="connsiteX13-1087" fmla="*/ 1956391 w 3742661"/>
                <a:gd name="connsiteY13-1088" fmla="*/ 0 h 4492350"/>
                <a:gd name="connsiteX14-1089" fmla="*/ 2083982 w 3742661"/>
                <a:gd name="connsiteY14-1090" fmla="*/ 978195 h 4492350"/>
                <a:gd name="connsiteX15-1091" fmla="*/ 1881963 w 3742661"/>
                <a:gd name="connsiteY15-1092" fmla="*/ 2232837 h 4492350"/>
                <a:gd name="connsiteX16-1093" fmla="*/ 2057494 w 3742661"/>
                <a:gd name="connsiteY16-1094" fmla="*/ 3046321 h 4492350"/>
                <a:gd name="connsiteX17-1095" fmla="*/ 2647507 w 3742661"/>
                <a:gd name="connsiteY17-1096" fmla="*/ 2519916 h 4492350"/>
                <a:gd name="connsiteX18-1097" fmla="*/ 2849526 w 3742661"/>
                <a:gd name="connsiteY18-1098" fmla="*/ 1307804 h 4492350"/>
                <a:gd name="connsiteX19-1099" fmla="*/ 2838893 w 3742661"/>
                <a:gd name="connsiteY19-1100" fmla="*/ 2371060 h 4492350"/>
                <a:gd name="connsiteX20-1101" fmla="*/ 3742661 w 3742661"/>
                <a:gd name="connsiteY20-1102" fmla="*/ 1148316 h 4492350"/>
                <a:gd name="connsiteX21-1103" fmla="*/ 2222205 w 3742661"/>
                <a:gd name="connsiteY21-1104" fmla="*/ 3370521 h 4492350"/>
                <a:gd name="connsiteX22-1105" fmla="*/ 2169042 w 3742661"/>
                <a:gd name="connsiteY22-1106" fmla="*/ 3817088 h 4492350"/>
                <a:gd name="connsiteX23-1107" fmla="*/ 3317358 w 3742661"/>
                <a:gd name="connsiteY23-1108" fmla="*/ 3094074 h 4492350"/>
                <a:gd name="connsiteX24-1109" fmla="*/ 2194317 w 3742661"/>
                <a:gd name="connsiteY24-1110" fmla="*/ 4030951 h 4492350"/>
                <a:gd name="connsiteX25-1111" fmla="*/ 2232838 w 3742661"/>
                <a:gd name="connsiteY25-1112" fmla="*/ 4476307 h 4492350"/>
                <a:gd name="connsiteX26-1113" fmla="*/ 2218194 w 3742661"/>
                <a:gd name="connsiteY26-1114" fmla="*/ 4491415 h 4492350"/>
                <a:gd name="connsiteX27-1115" fmla="*/ 1743740 w 3742661"/>
                <a:gd name="connsiteY27-1116" fmla="*/ 4492350 h 4492350"/>
                <a:gd name="connsiteX0-1117" fmla="*/ 1743740 w 3742661"/>
                <a:gd name="connsiteY0-1118" fmla="*/ 4492350 h 4492350"/>
                <a:gd name="connsiteX1-1119" fmla="*/ 1796903 w 3742661"/>
                <a:gd name="connsiteY1-1120" fmla="*/ 3785190 h 4492350"/>
                <a:gd name="connsiteX2-1121" fmla="*/ 1307805 w 3742661"/>
                <a:gd name="connsiteY2-1122" fmla="*/ 3381153 h 4492350"/>
                <a:gd name="connsiteX3-1123" fmla="*/ 31898 w 3742661"/>
                <a:gd name="connsiteY3-1124" fmla="*/ 2945218 h 4492350"/>
                <a:gd name="connsiteX4-1125" fmla="*/ 1127052 w 3742661"/>
                <a:gd name="connsiteY4-1126" fmla="*/ 3242930 h 4492350"/>
                <a:gd name="connsiteX5-1127" fmla="*/ 393405 w 3742661"/>
                <a:gd name="connsiteY5-1128" fmla="*/ 2456121 h 4492350"/>
                <a:gd name="connsiteX6-1129" fmla="*/ 1775638 w 3742661"/>
                <a:gd name="connsiteY6-1130" fmla="*/ 3519376 h 4492350"/>
                <a:gd name="connsiteX7-1131" fmla="*/ 1679945 w 3742661"/>
                <a:gd name="connsiteY7-1132" fmla="*/ 2392325 h 4492350"/>
                <a:gd name="connsiteX8-1133" fmla="*/ 0 w 3742661"/>
                <a:gd name="connsiteY8-1134" fmla="*/ 754911 h 4492350"/>
                <a:gd name="connsiteX9-1135" fmla="*/ 988828 w 3742661"/>
                <a:gd name="connsiteY9-1136" fmla="*/ 1924493 h 4492350"/>
                <a:gd name="connsiteX10-1137" fmla="*/ 1137684 w 3742661"/>
                <a:gd name="connsiteY10-1138" fmla="*/ 861237 h 4492350"/>
                <a:gd name="connsiteX11-1139" fmla="*/ 1222745 w 3742661"/>
                <a:gd name="connsiteY11-1140" fmla="*/ 2062716 h 4492350"/>
                <a:gd name="connsiteX12-1141" fmla="*/ 1690577 w 3742661"/>
                <a:gd name="connsiteY12-1142" fmla="*/ 2190307 h 4492350"/>
                <a:gd name="connsiteX13-1143" fmla="*/ 1956391 w 3742661"/>
                <a:gd name="connsiteY13-1144" fmla="*/ 0 h 4492350"/>
                <a:gd name="connsiteX14-1145" fmla="*/ 2083982 w 3742661"/>
                <a:gd name="connsiteY14-1146" fmla="*/ 978195 h 4492350"/>
                <a:gd name="connsiteX15-1147" fmla="*/ 1881963 w 3742661"/>
                <a:gd name="connsiteY15-1148" fmla="*/ 2232837 h 4492350"/>
                <a:gd name="connsiteX16-1149" fmla="*/ 2057494 w 3742661"/>
                <a:gd name="connsiteY16-1150" fmla="*/ 3046321 h 4492350"/>
                <a:gd name="connsiteX17-1151" fmla="*/ 2647507 w 3742661"/>
                <a:gd name="connsiteY17-1152" fmla="*/ 2519916 h 4492350"/>
                <a:gd name="connsiteX18-1153" fmla="*/ 2849526 w 3742661"/>
                <a:gd name="connsiteY18-1154" fmla="*/ 1307804 h 4492350"/>
                <a:gd name="connsiteX19-1155" fmla="*/ 2838893 w 3742661"/>
                <a:gd name="connsiteY19-1156" fmla="*/ 2371060 h 4492350"/>
                <a:gd name="connsiteX20-1157" fmla="*/ 3742661 w 3742661"/>
                <a:gd name="connsiteY20-1158" fmla="*/ 1148316 h 4492350"/>
                <a:gd name="connsiteX21-1159" fmla="*/ 2222205 w 3742661"/>
                <a:gd name="connsiteY21-1160" fmla="*/ 3370521 h 4492350"/>
                <a:gd name="connsiteX22-1161" fmla="*/ 2169042 w 3742661"/>
                <a:gd name="connsiteY22-1162" fmla="*/ 3817088 h 4492350"/>
                <a:gd name="connsiteX23-1163" fmla="*/ 3317358 w 3742661"/>
                <a:gd name="connsiteY23-1164" fmla="*/ 3094074 h 4492350"/>
                <a:gd name="connsiteX24-1165" fmla="*/ 2194317 w 3742661"/>
                <a:gd name="connsiteY24-1166" fmla="*/ 4030951 h 4492350"/>
                <a:gd name="connsiteX25-1167" fmla="*/ 2232838 w 3742661"/>
                <a:gd name="connsiteY25-1168" fmla="*/ 4476307 h 4492350"/>
                <a:gd name="connsiteX26-1169" fmla="*/ 2218194 w 3742661"/>
                <a:gd name="connsiteY26-1170" fmla="*/ 4491415 h 4492350"/>
                <a:gd name="connsiteX27-1171" fmla="*/ 1743740 w 3742661"/>
                <a:gd name="connsiteY27-1172" fmla="*/ 4492350 h 4492350"/>
                <a:gd name="connsiteX0-1173" fmla="*/ 1743740 w 3742661"/>
                <a:gd name="connsiteY0-1174" fmla="*/ 4492350 h 4492350"/>
                <a:gd name="connsiteX1-1175" fmla="*/ 1796903 w 3742661"/>
                <a:gd name="connsiteY1-1176" fmla="*/ 3785190 h 4492350"/>
                <a:gd name="connsiteX2-1177" fmla="*/ 1307805 w 3742661"/>
                <a:gd name="connsiteY2-1178" fmla="*/ 3381153 h 4492350"/>
                <a:gd name="connsiteX3-1179" fmla="*/ 31898 w 3742661"/>
                <a:gd name="connsiteY3-1180" fmla="*/ 2945218 h 4492350"/>
                <a:gd name="connsiteX4-1181" fmla="*/ 1127052 w 3742661"/>
                <a:gd name="connsiteY4-1182" fmla="*/ 3242930 h 4492350"/>
                <a:gd name="connsiteX5-1183" fmla="*/ 393405 w 3742661"/>
                <a:gd name="connsiteY5-1184" fmla="*/ 2456121 h 4492350"/>
                <a:gd name="connsiteX6-1185" fmla="*/ 1775638 w 3742661"/>
                <a:gd name="connsiteY6-1186" fmla="*/ 3519376 h 4492350"/>
                <a:gd name="connsiteX7-1187" fmla="*/ 1679945 w 3742661"/>
                <a:gd name="connsiteY7-1188" fmla="*/ 2392325 h 4492350"/>
                <a:gd name="connsiteX8-1189" fmla="*/ 0 w 3742661"/>
                <a:gd name="connsiteY8-1190" fmla="*/ 754911 h 4492350"/>
                <a:gd name="connsiteX9-1191" fmla="*/ 988828 w 3742661"/>
                <a:gd name="connsiteY9-1192" fmla="*/ 1924493 h 4492350"/>
                <a:gd name="connsiteX10-1193" fmla="*/ 1137684 w 3742661"/>
                <a:gd name="connsiteY10-1194" fmla="*/ 861237 h 4492350"/>
                <a:gd name="connsiteX11-1195" fmla="*/ 1222745 w 3742661"/>
                <a:gd name="connsiteY11-1196" fmla="*/ 2062716 h 4492350"/>
                <a:gd name="connsiteX12-1197" fmla="*/ 1690577 w 3742661"/>
                <a:gd name="connsiteY12-1198" fmla="*/ 2190307 h 4492350"/>
                <a:gd name="connsiteX13-1199" fmla="*/ 1956391 w 3742661"/>
                <a:gd name="connsiteY13-1200" fmla="*/ 0 h 4492350"/>
                <a:gd name="connsiteX14-1201" fmla="*/ 2083982 w 3742661"/>
                <a:gd name="connsiteY14-1202" fmla="*/ 978195 h 4492350"/>
                <a:gd name="connsiteX15-1203" fmla="*/ 1881963 w 3742661"/>
                <a:gd name="connsiteY15-1204" fmla="*/ 2232837 h 4492350"/>
                <a:gd name="connsiteX16-1205" fmla="*/ 2057494 w 3742661"/>
                <a:gd name="connsiteY16-1206" fmla="*/ 3046321 h 4492350"/>
                <a:gd name="connsiteX17-1207" fmla="*/ 2647507 w 3742661"/>
                <a:gd name="connsiteY17-1208" fmla="*/ 2519916 h 4492350"/>
                <a:gd name="connsiteX18-1209" fmla="*/ 2913694 w 3742661"/>
                <a:gd name="connsiteY18-1210" fmla="*/ 1291762 h 4492350"/>
                <a:gd name="connsiteX19-1211" fmla="*/ 2838893 w 3742661"/>
                <a:gd name="connsiteY19-1212" fmla="*/ 2371060 h 4492350"/>
                <a:gd name="connsiteX20-1213" fmla="*/ 3742661 w 3742661"/>
                <a:gd name="connsiteY20-1214" fmla="*/ 1148316 h 4492350"/>
                <a:gd name="connsiteX21-1215" fmla="*/ 2222205 w 3742661"/>
                <a:gd name="connsiteY21-1216" fmla="*/ 3370521 h 4492350"/>
                <a:gd name="connsiteX22-1217" fmla="*/ 2169042 w 3742661"/>
                <a:gd name="connsiteY22-1218" fmla="*/ 3817088 h 4492350"/>
                <a:gd name="connsiteX23-1219" fmla="*/ 3317358 w 3742661"/>
                <a:gd name="connsiteY23-1220" fmla="*/ 3094074 h 4492350"/>
                <a:gd name="connsiteX24-1221" fmla="*/ 2194317 w 3742661"/>
                <a:gd name="connsiteY24-1222" fmla="*/ 4030951 h 4492350"/>
                <a:gd name="connsiteX25-1223" fmla="*/ 2232838 w 3742661"/>
                <a:gd name="connsiteY25-1224" fmla="*/ 4476307 h 4492350"/>
                <a:gd name="connsiteX26-1225" fmla="*/ 2218194 w 3742661"/>
                <a:gd name="connsiteY26-1226" fmla="*/ 4491415 h 4492350"/>
                <a:gd name="connsiteX27-1227" fmla="*/ 1743740 w 3742661"/>
                <a:gd name="connsiteY27-1228" fmla="*/ 4492350 h 4492350"/>
                <a:gd name="connsiteX0-1229" fmla="*/ 1743740 w 3742661"/>
                <a:gd name="connsiteY0-1230" fmla="*/ 4492350 h 4492350"/>
                <a:gd name="connsiteX1-1231" fmla="*/ 1796903 w 3742661"/>
                <a:gd name="connsiteY1-1232" fmla="*/ 3785190 h 4492350"/>
                <a:gd name="connsiteX2-1233" fmla="*/ 1307805 w 3742661"/>
                <a:gd name="connsiteY2-1234" fmla="*/ 3381153 h 4492350"/>
                <a:gd name="connsiteX3-1235" fmla="*/ 31898 w 3742661"/>
                <a:gd name="connsiteY3-1236" fmla="*/ 2945218 h 4492350"/>
                <a:gd name="connsiteX4-1237" fmla="*/ 1127052 w 3742661"/>
                <a:gd name="connsiteY4-1238" fmla="*/ 3242930 h 4492350"/>
                <a:gd name="connsiteX5-1239" fmla="*/ 393405 w 3742661"/>
                <a:gd name="connsiteY5-1240" fmla="*/ 2456121 h 4492350"/>
                <a:gd name="connsiteX6-1241" fmla="*/ 1775638 w 3742661"/>
                <a:gd name="connsiteY6-1242" fmla="*/ 3519376 h 4492350"/>
                <a:gd name="connsiteX7-1243" fmla="*/ 1679945 w 3742661"/>
                <a:gd name="connsiteY7-1244" fmla="*/ 2392325 h 4492350"/>
                <a:gd name="connsiteX8-1245" fmla="*/ 0 w 3742661"/>
                <a:gd name="connsiteY8-1246" fmla="*/ 754911 h 4492350"/>
                <a:gd name="connsiteX9-1247" fmla="*/ 988828 w 3742661"/>
                <a:gd name="connsiteY9-1248" fmla="*/ 1924493 h 4492350"/>
                <a:gd name="connsiteX10-1249" fmla="*/ 1137684 w 3742661"/>
                <a:gd name="connsiteY10-1250" fmla="*/ 861237 h 4492350"/>
                <a:gd name="connsiteX11-1251" fmla="*/ 1222745 w 3742661"/>
                <a:gd name="connsiteY11-1252" fmla="*/ 2062716 h 4492350"/>
                <a:gd name="connsiteX12-1253" fmla="*/ 1690577 w 3742661"/>
                <a:gd name="connsiteY12-1254" fmla="*/ 2190307 h 4492350"/>
                <a:gd name="connsiteX13-1255" fmla="*/ 1956391 w 3742661"/>
                <a:gd name="connsiteY13-1256" fmla="*/ 0 h 4492350"/>
                <a:gd name="connsiteX14-1257" fmla="*/ 2083982 w 3742661"/>
                <a:gd name="connsiteY14-1258" fmla="*/ 978195 h 4492350"/>
                <a:gd name="connsiteX15-1259" fmla="*/ 1881963 w 3742661"/>
                <a:gd name="connsiteY15-1260" fmla="*/ 2232837 h 4492350"/>
                <a:gd name="connsiteX16-1261" fmla="*/ 2057494 w 3742661"/>
                <a:gd name="connsiteY16-1262" fmla="*/ 3046321 h 4492350"/>
                <a:gd name="connsiteX17-1263" fmla="*/ 2647507 w 3742661"/>
                <a:gd name="connsiteY17-1264" fmla="*/ 2519916 h 4492350"/>
                <a:gd name="connsiteX18-1265" fmla="*/ 2913694 w 3742661"/>
                <a:gd name="connsiteY18-1266" fmla="*/ 1291762 h 4492350"/>
                <a:gd name="connsiteX19-1267" fmla="*/ 2838893 w 3742661"/>
                <a:gd name="connsiteY19-1268" fmla="*/ 2371060 h 4492350"/>
                <a:gd name="connsiteX20-1269" fmla="*/ 3742661 w 3742661"/>
                <a:gd name="connsiteY20-1270" fmla="*/ 1148316 h 4492350"/>
                <a:gd name="connsiteX21-1271" fmla="*/ 2222205 w 3742661"/>
                <a:gd name="connsiteY21-1272" fmla="*/ 3370521 h 4492350"/>
                <a:gd name="connsiteX22-1273" fmla="*/ 2169042 w 3742661"/>
                <a:gd name="connsiteY22-1274" fmla="*/ 3817088 h 4492350"/>
                <a:gd name="connsiteX23-1275" fmla="*/ 3317358 w 3742661"/>
                <a:gd name="connsiteY23-1276" fmla="*/ 3094074 h 4492350"/>
                <a:gd name="connsiteX24-1277" fmla="*/ 2194317 w 3742661"/>
                <a:gd name="connsiteY24-1278" fmla="*/ 4030951 h 4492350"/>
                <a:gd name="connsiteX25-1279" fmla="*/ 2232838 w 3742661"/>
                <a:gd name="connsiteY25-1280" fmla="*/ 4476307 h 4492350"/>
                <a:gd name="connsiteX26-1281" fmla="*/ 2218194 w 3742661"/>
                <a:gd name="connsiteY26-1282" fmla="*/ 4491415 h 4492350"/>
                <a:gd name="connsiteX27-1283" fmla="*/ 1743740 w 3742661"/>
                <a:gd name="connsiteY27-1284" fmla="*/ 4492350 h 4492350"/>
                <a:gd name="connsiteX0-1285" fmla="*/ 1743740 w 3742661"/>
                <a:gd name="connsiteY0-1286" fmla="*/ 4492350 h 4492350"/>
                <a:gd name="connsiteX1-1287" fmla="*/ 1796903 w 3742661"/>
                <a:gd name="connsiteY1-1288" fmla="*/ 3785190 h 4492350"/>
                <a:gd name="connsiteX2-1289" fmla="*/ 1307805 w 3742661"/>
                <a:gd name="connsiteY2-1290" fmla="*/ 3381153 h 4492350"/>
                <a:gd name="connsiteX3-1291" fmla="*/ 31898 w 3742661"/>
                <a:gd name="connsiteY3-1292" fmla="*/ 2945218 h 4492350"/>
                <a:gd name="connsiteX4-1293" fmla="*/ 1127052 w 3742661"/>
                <a:gd name="connsiteY4-1294" fmla="*/ 3242930 h 4492350"/>
                <a:gd name="connsiteX5-1295" fmla="*/ 393405 w 3742661"/>
                <a:gd name="connsiteY5-1296" fmla="*/ 2456121 h 4492350"/>
                <a:gd name="connsiteX6-1297" fmla="*/ 1775638 w 3742661"/>
                <a:gd name="connsiteY6-1298" fmla="*/ 3519376 h 4492350"/>
                <a:gd name="connsiteX7-1299" fmla="*/ 1679945 w 3742661"/>
                <a:gd name="connsiteY7-1300" fmla="*/ 2392325 h 4492350"/>
                <a:gd name="connsiteX8-1301" fmla="*/ 0 w 3742661"/>
                <a:gd name="connsiteY8-1302" fmla="*/ 754911 h 4492350"/>
                <a:gd name="connsiteX9-1303" fmla="*/ 988828 w 3742661"/>
                <a:gd name="connsiteY9-1304" fmla="*/ 1924493 h 4492350"/>
                <a:gd name="connsiteX10-1305" fmla="*/ 1137684 w 3742661"/>
                <a:gd name="connsiteY10-1306" fmla="*/ 861237 h 4492350"/>
                <a:gd name="connsiteX11-1307" fmla="*/ 1222745 w 3742661"/>
                <a:gd name="connsiteY11-1308" fmla="*/ 2062716 h 4492350"/>
                <a:gd name="connsiteX12-1309" fmla="*/ 1690577 w 3742661"/>
                <a:gd name="connsiteY12-1310" fmla="*/ 2190307 h 4492350"/>
                <a:gd name="connsiteX13-1311" fmla="*/ 1956391 w 3742661"/>
                <a:gd name="connsiteY13-1312" fmla="*/ 0 h 4492350"/>
                <a:gd name="connsiteX14-1313" fmla="*/ 2083982 w 3742661"/>
                <a:gd name="connsiteY14-1314" fmla="*/ 978195 h 4492350"/>
                <a:gd name="connsiteX15-1315" fmla="*/ 1881963 w 3742661"/>
                <a:gd name="connsiteY15-1316" fmla="*/ 2232837 h 4492350"/>
                <a:gd name="connsiteX16-1317" fmla="*/ 2057494 w 3742661"/>
                <a:gd name="connsiteY16-1318" fmla="*/ 3046321 h 4492350"/>
                <a:gd name="connsiteX17-1319" fmla="*/ 2647507 w 3742661"/>
                <a:gd name="connsiteY17-1320" fmla="*/ 2519916 h 4492350"/>
                <a:gd name="connsiteX18-1321" fmla="*/ 2913694 w 3742661"/>
                <a:gd name="connsiteY18-1322" fmla="*/ 1291762 h 4492350"/>
                <a:gd name="connsiteX19-1323" fmla="*/ 2838893 w 3742661"/>
                <a:gd name="connsiteY19-1324" fmla="*/ 2371060 h 4492350"/>
                <a:gd name="connsiteX20-1325" fmla="*/ 3742661 w 3742661"/>
                <a:gd name="connsiteY20-1326" fmla="*/ 1148316 h 4492350"/>
                <a:gd name="connsiteX21-1327" fmla="*/ 2222205 w 3742661"/>
                <a:gd name="connsiteY21-1328" fmla="*/ 3370521 h 4492350"/>
                <a:gd name="connsiteX22-1329" fmla="*/ 2169042 w 3742661"/>
                <a:gd name="connsiteY22-1330" fmla="*/ 3817088 h 4492350"/>
                <a:gd name="connsiteX23-1331" fmla="*/ 3317358 w 3742661"/>
                <a:gd name="connsiteY23-1332" fmla="*/ 3094074 h 4492350"/>
                <a:gd name="connsiteX24-1333" fmla="*/ 2194317 w 3742661"/>
                <a:gd name="connsiteY24-1334" fmla="*/ 4030951 h 4492350"/>
                <a:gd name="connsiteX25-1335" fmla="*/ 2232838 w 3742661"/>
                <a:gd name="connsiteY25-1336" fmla="*/ 4476307 h 4492350"/>
                <a:gd name="connsiteX26-1337" fmla="*/ 2218194 w 3742661"/>
                <a:gd name="connsiteY26-1338" fmla="*/ 4491415 h 4492350"/>
                <a:gd name="connsiteX27-1339" fmla="*/ 1743740 w 3742661"/>
                <a:gd name="connsiteY27-1340" fmla="*/ 4492350 h 4492350"/>
                <a:gd name="connsiteX0-1341" fmla="*/ 1743740 w 3742661"/>
                <a:gd name="connsiteY0-1342" fmla="*/ 4492350 h 4492350"/>
                <a:gd name="connsiteX1-1343" fmla="*/ 1796903 w 3742661"/>
                <a:gd name="connsiteY1-1344" fmla="*/ 3785190 h 4492350"/>
                <a:gd name="connsiteX2-1345" fmla="*/ 1307805 w 3742661"/>
                <a:gd name="connsiteY2-1346" fmla="*/ 3381153 h 4492350"/>
                <a:gd name="connsiteX3-1347" fmla="*/ 31898 w 3742661"/>
                <a:gd name="connsiteY3-1348" fmla="*/ 2945218 h 4492350"/>
                <a:gd name="connsiteX4-1349" fmla="*/ 1127052 w 3742661"/>
                <a:gd name="connsiteY4-1350" fmla="*/ 3242930 h 4492350"/>
                <a:gd name="connsiteX5-1351" fmla="*/ 393405 w 3742661"/>
                <a:gd name="connsiteY5-1352" fmla="*/ 2456121 h 4492350"/>
                <a:gd name="connsiteX6-1353" fmla="*/ 1775638 w 3742661"/>
                <a:gd name="connsiteY6-1354" fmla="*/ 3519376 h 4492350"/>
                <a:gd name="connsiteX7-1355" fmla="*/ 1679945 w 3742661"/>
                <a:gd name="connsiteY7-1356" fmla="*/ 2392325 h 4492350"/>
                <a:gd name="connsiteX8-1357" fmla="*/ 0 w 3742661"/>
                <a:gd name="connsiteY8-1358" fmla="*/ 754911 h 4492350"/>
                <a:gd name="connsiteX9-1359" fmla="*/ 988828 w 3742661"/>
                <a:gd name="connsiteY9-1360" fmla="*/ 1924493 h 4492350"/>
                <a:gd name="connsiteX10-1361" fmla="*/ 1137684 w 3742661"/>
                <a:gd name="connsiteY10-1362" fmla="*/ 861237 h 4492350"/>
                <a:gd name="connsiteX11-1363" fmla="*/ 1222745 w 3742661"/>
                <a:gd name="connsiteY11-1364" fmla="*/ 2062716 h 4492350"/>
                <a:gd name="connsiteX12-1365" fmla="*/ 1690577 w 3742661"/>
                <a:gd name="connsiteY12-1366" fmla="*/ 2190307 h 4492350"/>
                <a:gd name="connsiteX13-1367" fmla="*/ 1956391 w 3742661"/>
                <a:gd name="connsiteY13-1368" fmla="*/ 0 h 4492350"/>
                <a:gd name="connsiteX14-1369" fmla="*/ 2083982 w 3742661"/>
                <a:gd name="connsiteY14-1370" fmla="*/ 978195 h 4492350"/>
                <a:gd name="connsiteX15-1371" fmla="*/ 1881963 w 3742661"/>
                <a:gd name="connsiteY15-1372" fmla="*/ 2232837 h 4492350"/>
                <a:gd name="connsiteX16-1373" fmla="*/ 2057494 w 3742661"/>
                <a:gd name="connsiteY16-1374" fmla="*/ 3046321 h 4492350"/>
                <a:gd name="connsiteX17-1375" fmla="*/ 2647507 w 3742661"/>
                <a:gd name="connsiteY17-1376" fmla="*/ 2519916 h 4492350"/>
                <a:gd name="connsiteX18-1377" fmla="*/ 2913694 w 3742661"/>
                <a:gd name="connsiteY18-1378" fmla="*/ 1291762 h 4492350"/>
                <a:gd name="connsiteX19-1379" fmla="*/ 2806809 w 3742661"/>
                <a:gd name="connsiteY19-1380" fmla="*/ 2383091 h 4492350"/>
                <a:gd name="connsiteX20-1381" fmla="*/ 3742661 w 3742661"/>
                <a:gd name="connsiteY20-1382" fmla="*/ 1148316 h 4492350"/>
                <a:gd name="connsiteX21-1383" fmla="*/ 2222205 w 3742661"/>
                <a:gd name="connsiteY21-1384" fmla="*/ 3370521 h 4492350"/>
                <a:gd name="connsiteX22-1385" fmla="*/ 2169042 w 3742661"/>
                <a:gd name="connsiteY22-1386" fmla="*/ 3817088 h 4492350"/>
                <a:gd name="connsiteX23-1387" fmla="*/ 3317358 w 3742661"/>
                <a:gd name="connsiteY23-1388" fmla="*/ 3094074 h 4492350"/>
                <a:gd name="connsiteX24-1389" fmla="*/ 2194317 w 3742661"/>
                <a:gd name="connsiteY24-1390" fmla="*/ 4030951 h 4492350"/>
                <a:gd name="connsiteX25-1391" fmla="*/ 2232838 w 3742661"/>
                <a:gd name="connsiteY25-1392" fmla="*/ 4476307 h 4492350"/>
                <a:gd name="connsiteX26-1393" fmla="*/ 2218194 w 3742661"/>
                <a:gd name="connsiteY26-1394" fmla="*/ 4491415 h 4492350"/>
                <a:gd name="connsiteX27-1395" fmla="*/ 1743740 w 3742661"/>
                <a:gd name="connsiteY27-1396" fmla="*/ 4492350 h 4492350"/>
                <a:gd name="connsiteX0-1397" fmla="*/ 1743740 w 3742661"/>
                <a:gd name="connsiteY0-1398" fmla="*/ 4492350 h 4492350"/>
                <a:gd name="connsiteX1-1399" fmla="*/ 1796903 w 3742661"/>
                <a:gd name="connsiteY1-1400" fmla="*/ 3785190 h 4492350"/>
                <a:gd name="connsiteX2-1401" fmla="*/ 1307805 w 3742661"/>
                <a:gd name="connsiteY2-1402" fmla="*/ 3381153 h 4492350"/>
                <a:gd name="connsiteX3-1403" fmla="*/ 31898 w 3742661"/>
                <a:gd name="connsiteY3-1404" fmla="*/ 2945218 h 4492350"/>
                <a:gd name="connsiteX4-1405" fmla="*/ 1127052 w 3742661"/>
                <a:gd name="connsiteY4-1406" fmla="*/ 3242930 h 4492350"/>
                <a:gd name="connsiteX5-1407" fmla="*/ 393405 w 3742661"/>
                <a:gd name="connsiteY5-1408" fmla="*/ 2456121 h 4492350"/>
                <a:gd name="connsiteX6-1409" fmla="*/ 1775638 w 3742661"/>
                <a:gd name="connsiteY6-1410" fmla="*/ 3519376 h 4492350"/>
                <a:gd name="connsiteX7-1411" fmla="*/ 1679945 w 3742661"/>
                <a:gd name="connsiteY7-1412" fmla="*/ 2392325 h 4492350"/>
                <a:gd name="connsiteX8-1413" fmla="*/ 0 w 3742661"/>
                <a:gd name="connsiteY8-1414" fmla="*/ 754911 h 4492350"/>
                <a:gd name="connsiteX9-1415" fmla="*/ 988828 w 3742661"/>
                <a:gd name="connsiteY9-1416" fmla="*/ 1924493 h 4492350"/>
                <a:gd name="connsiteX10-1417" fmla="*/ 1137684 w 3742661"/>
                <a:gd name="connsiteY10-1418" fmla="*/ 861237 h 4492350"/>
                <a:gd name="connsiteX11-1419" fmla="*/ 1222745 w 3742661"/>
                <a:gd name="connsiteY11-1420" fmla="*/ 2062716 h 4492350"/>
                <a:gd name="connsiteX12-1421" fmla="*/ 1690577 w 3742661"/>
                <a:gd name="connsiteY12-1422" fmla="*/ 2190307 h 4492350"/>
                <a:gd name="connsiteX13-1423" fmla="*/ 1956391 w 3742661"/>
                <a:gd name="connsiteY13-1424" fmla="*/ 0 h 4492350"/>
                <a:gd name="connsiteX14-1425" fmla="*/ 2083982 w 3742661"/>
                <a:gd name="connsiteY14-1426" fmla="*/ 978195 h 4492350"/>
                <a:gd name="connsiteX15-1427" fmla="*/ 1881963 w 3742661"/>
                <a:gd name="connsiteY15-1428" fmla="*/ 2232837 h 4492350"/>
                <a:gd name="connsiteX16-1429" fmla="*/ 2057494 w 3742661"/>
                <a:gd name="connsiteY16-1430" fmla="*/ 3046321 h 4492350"/>
                <a:gd name="connsiteX17-1431" fmla="*/ 2647507 w 3742661"/>
                <a:gd name="connsiteY17-1432" fmla="*/ 2519916 h 4492350"/>
                <a:gd name="connsiteX18-1433" fmla="*/ 2913694 w 3742661"/>
                <a:gd name="connsiteY18-1434" fmla="*/ 1291762 h 4492350"/>
                <a:gd name="connsiteX19-1435" fmla="*/ 2806809 w 3742661"/>
                <a:gd name="connsiteY19-1436" fmla="*/ 2383091 h 4492350"/>
                <a:gd name="connsiteX20-1437" fmla="*/ 3742661 w 3742661"/>
                <a:gd name="connsiteY20-1438" fmla="*/ 1148316 h 4492350"/>
                <a:gd name="connsiteX21-1439" fmla="*/ 2222205 w 3742661"/>
                <a:gd name="connsiteY21-1440" fmla="*/ 3370521 h 4492350"/>
                <a:gd name="connsiteX22-1441" fmla="*/ 2169042 w 3742661"/>
                <a:gd name="connsiteY22-1442" fmla="*/ 3817088 h 4492350"/>
                <a:gd name="connsiteX23-1443" fmla="*/ 3317358 w 3742661"/>
                <a:gd name="connsiteY23-1444" fmla="*/ 3094074 h 4492350"/>
                <a:gd name="connsiteX24-1445" fmla="*/ 2194317 w 3742661"/>
                <a:gd name="connsiteY24-1446" fmla="*/ 4030951 h 4492350"/>
                <a:gd name="connsiteX25-1447" fmla="*/ 2232838 w 3742661"/>
                <a:gd name="connsiteY25-1448" fmla="*/ 4476307 h 4492350"/>
                <a:gd name="connsiteX26-1449" fmla="*/ 2218194 w 3742661"/>
                <a:gd name="connsiteY26-1450" fmla="*/ 4491415 h 4492350"/>
                <a:gd name="connsiteX27-1451" fmla="*/ 1743740 w 3742661"/>
                <a:gd name="connsiteY27-1452" fmla="*/ 4492350 h 4492350"/>
                <a:gd name="connsiteX0-1453" fmla="*/ 1743740 w 3742661"/>
                <a:gd name="connsiteY0-1454" fmla="*/ 4492350 h 4492350"/>
                <a:gd name="connsiteX1-1455" fmla="*/ 1796903 w 3742661"/>
                <a:gd name="connsiteY1-1456" fmla="*/ 3785190 h 4492350"/>
                <a:gd name="connsiteX2-1457" fmla="*/ 1307805 w 3742661"/>
                <a:gd name="connsiteY2-1458" fmla="*/ 3381153 h 4492350"/>
                <a:gd name="connsiteX3-1459" fmla="*/ 31898 w 3742661"/>
                <a:gd name="connsiteY3-1460" fmla="*/ 2945218 h 4492350"/>
                <a:gd name="connsiteX4-1461" fmla="*/ 1127052 w 3742661"/>
                <a:gd name="connsiteY4-1462" fmla="*/ 3242930 h 4492350"/>
                <a:gd name="connsiteX5-1463" fmla="*/ 393405 w 3742661"/>
                <a:gd name="connsiteY5-1464" fmla="*/ 2456121 h 4492350"/>
                <a:gd name="connsiteX6-1465" fmla="*/ 1775638 w 3742661"/>
                <a:gd name="connsiteY6-1466" fmla="*/ 3519376 h 4492350"/>
                <a:gd name="connsiteX7-1467" fmla="*/ 1679945 w 3742661"/>
                <a:gd name="connsiteY7-1468" fmla="*/ 2392325 h 4492350"/>
                <a:gd name="connsiteX8-1469" fmla="*/ 0 w 3742661"/>
                <a:gd name="connsiteY8-1470" fmla="*/ 754911 h 4492350"/>
                <a:gd name="connsiteX9-1471" fmla="*/ 988828 w 3742661"/>
                <a:gd name="connsiteY9-1472" fmla="*/ 1924493 h 4492350"/>
                <a:gd name="connsiteX10-1473" fmla="*/ 1137684 w 3742661"/>
                <a:gd name="connsiteY10-1474" fmla="*/ 861237 h 4492350"/>
                <a:gd name="connsiteX11-1475" fmla="*/ 1222745 w 3742661"/>
                <a:gd name="connsiteY11-1476" fmla="*/ 2062716 h 4492350"/>
                <a:gd name="connsiteX12-1477" fmla="*/ 1690577 w 3742661"/>
                <a:gd name="connsiteY12-1478" fmla="*/ 2190307 h 4492350"/>
                <a:gd name="connsiteX13-1479" fmla="*/ 1956391 w 3742661"/>
                <a:gd name="connsiteY13-1480" fmla="*/ 0 h 4492350"/>
                <a:gd name="connsiteX14-1481" fmla="*/ 2083982 w 3742661"/>
                <a:gd name="connsiteY14-1482" fmla="*/ 978195 h 4492350"/>
                <a:gd name="connsiteX15-1483" fmla="*/ 1881963 w 3742661"/>
                <a:gd name="connsiteY15-1484" fmla="*/ 2232837 h 4492350"/>
                <a:gd name="connsiteX16-1485" fmla="*/ 2057494 w 3742661"/>
                <a:gd name="connsiteY16-1486" fmla="*/ 3046321 h 4492350"/>
                <a:gd name="connsiteX17-1487" fmla="*/ 2647507 w 3742661"/>
                <a:gd name="connsiteY17-1488" fmla="*/ 2519916 h 4492350"/>
                <a:gd name="connsiteX18-1489" fmla="*/ 2913694 w 3742661"/>
                <a:gd name="connsiteY18-1490" fmla="*/ 1291762 h 4492350"/>
                <a:gd name="connsiteX19-1491" fmla="*/ 2806809 w 3742661"/>
                <a:gd name="connsiteY19-1492" fmla="*/ 2383091 h 4492350"/>
                <a:gd name="connsiteX20-1493" fmla="*/ 3742661 w 3742661"/>
                <a:gd name="connsiteY20-1494" fmla="*/ 1148316 h 4492350"/>
                <a:gd name="connsiteX21-1495" fmla="*/ 2222205 w 3742661"/>
                <a:gd name="connsiteY21-1496" fmla="*/ 3370521 h 4492350"/>
                <a:gd name="connsiteX22-1497" fmla="*/ 2169042 w 3742661"/>
                <a:gd name="connsiteY22-1498" fmla="*/ 3817088 h 4492350"/>
                <a:gd name="connsiteX23-1499" fmla="*/ 3317358 w 3742661"/>
                <a:gd name="connsiteY23-1500" fmla="*/ 3094074 h 4492350"/>
                <a:gd name="connsiteX24-1501" fmla="*/ 2194317 w 3742661"/>
                <a:gd name="connsiteY24-1502" fmla="*/ 4030951 h 4492350"/>
                <a:gd name="connsiteX25-1503" fmla="*/ 2232838 w 3742661"/>
                <a:gd name="connsiteY25-1504" fmla="*/ 4476307 h 4492350"/>
                <a:gd name="connsiteX26-1505" fmla="*/ 2218194 w 3742661"/>
                <a:gd name="connsiteY26-1506" fmla="*/ 4491415 h 4492350"/>
                <a:gd name="connsiteX27-1507" fmla="*/ 1743740 w 3742661"/>
                <a:gd name="connsiteY27-1508" fmla="*/ 4492350 h 4492350"/>
                <a:gd name="connsiteX0-1509" fmla="*/ 1743740 w 3742661"/>
                <a:gd name="connsiteY0-1510" fmla="*/ 4492350 h 4492350"/>
                <a:gd name="connsiteX1-1511" fmla="*/ 1796903 w 3742661"/>
                <a:gd name="connsiteY1-1512" fmla="*/ 3785190 h 4492350"/>
                <a:gd name="connsiteX2-1513" fmla="*/ 1307805 w 3742661"/>
                <a:gd name="connsiteY2-1514" fmla="*/ 3381153 h 4492350"/>
                <a:gd name="connsiteX3-1515" fmla="*/ 31898 w 3742661"/>
                <a:gd name="connsiteY3-1516" fmla="*/ 2945218 h 4492350"/>
                <a:gd name="connsiteX4-1517" fmla="*/ 1127052 w 3742661"/>
                <a:gd name="connsiteY4-1518" fmla="*/ 3242930 h 4492350"/>
                <a:gd name="connsiteX5-1519" fmla="*/ 393405 w 3742661"/>
                <a:gd name="connsiteY5-1520" fmla="*/ 2456121 h 4492350"/>
                <a:gd name="connsiteX6-1521" fmla="*/ 1775638 w 3742661"/>
                <a:gd name="connsiteY6-1522" fmla="*/ 3519376 h 4492350"/>
                <a:gd name="connsiteX7-1523" fmla="*/ 1679945 w 3742661"/>
                <a:gd name="connsiteY7-1524" fmla="*/ 2392325 h 4492350"/>
                <a:gd name="connsiteX8-1525" fmla="*/ 0 w 3742661"/>
                <a:gd name="connsiteY8-1526" fmla="*/ 754911 h 4492350"/>
                <a:gd name="connsiteX9-1527" fmla="*/ 988828 w 3742661"/>
                <a:gd name="connsiteY9-1528" fmla="*/ 1924493 h 4492350"/>
                <a:gd name="connsiteX10-1529" fmla="*/ 1137684 w 3742661"/>
                <a:gd name="connsiteY10-1530" fmla="*/ 861237 h 4492350"/>
                <a:gd name="connsiteX11-1531" fmla="*/ 1222745 w 3742661"/>
                <a:gd name="connsiteY11-1532" fmla="*/ 2062716 h 4492350"/>
                <a:gd name="connsiteX12-1533" fmla="*/ 1690577 w 3742661"/>
                <a:gd name="connsiteY12-1534" fmla="*/ 2190307 h 4492350"/>
                <a:gd name="connsiteX13-1535" fmla="*/ 1956391 w 3742661"/>
                <a:gd name="connsiteY13-1536" fmla="*/ 0 h 4492350"/>
                <a:gd name="connsiteX14-1537" fmla="*/ 2083982 w 3742661"/>
                <a:gd name="connsiteY14-1538" fmla="*/ 978195 h 4492350"/>
                <a:gd name="connsiteX15-1539" fmla="*/ 1881963 w 3742661"/>
                <a:gd name="connsiteY15-1540" fmla="*/ 2232837 h 4492350"/>
                <a:gd name="connsiteX16-1541" fmla="*/ 2057494 w 3742661"/>
                <a:gd name="connsiteY16-1542" fmla="*/ 3046321 h 4492350"/>
                <a:gd name="connsiteX17-1543" fmla="*/ 2647507 w 3742661"/>
                <a:gd name="connsiteY17-1544" fmla="*/ 2519916 h 4492350"/>
                <a:gd name="connsiteX18-1545" fmla="*/ 2913694 w 3742661"/>
                <a:gd name="connsiteY18-1546" fmla="*/ 1291762 h 4492350"/>
                <a:gd name="connsiteX19-1547" fmla="*/ 2806809 w 3742661"/>
                <a:gd name="connsiteY19-1548" fmla="*/ 2383091 h 4492350"/>
                <a:gd name="connsiteX20-1549" fmla="*/ 3742661 w 3742661"/>
                <a:gd name="connsiteY20-1550" fmla="*/ 1148316 h 4492350"/>
                <a:gd name="connsiteX21-1551" fmla="*/ 2222205 w 3742661"/>
                <a:gd name="connsiteY21-1552" fmla="*/ 3370521 h 4492350"/>
                <a:gd name="connsiteX22-1553" fmla="*/ 2169042 w 3742661"/>
                <a:gd name="connsiteY22-1554" fmla="*/ 3817088 h 4492350"/>
                <a:gd name="connsiteX23-1555" fmla="*/ 3317358 w 3742661"/>
                <a:gd name="connsiteY23-1556" fmla="*/ 3094074 h 4492350"/>
                <a:gd name="connsiteX24-1557" fmla="*/ 2194317 w 3742661"/>
                <a:gd name="connsiteY24-1558" fmla="*/ 4030951 h 4492350"/>
                <a:gd name="connsiteX25-1559" fmla="*/ 2232838 w 3742661"/>
                <a:gd name="connsiteY25-1560" fmla="*/ 4476307 h 4492350"/>
                <a:gd name="connsiteX26-1561" fmla="*/ 2218194 w 3742661"/>
                <a:gd name="connsiteY26-1562" fmla="*/ 4491415 h 4492350"/>
                <a:gd name="connsiteX27-1563" fmla="*/ 1743740 w 3742661"/>
                <a:gd name="connsiteY27-1564" fmla="*/ 4492350 h 4492350"/>
                <a:gd name="connsiteX0-1565" fmla="*/ 1743740 w 3742661"/>
                <a:gd name="connsiteY0-1566" fmla="*/ 4492350 h 4492350"/>
                <a:gd name="connsiteX1-1567" fmla="*/ 1796903 w 3742661"/>
                <a:gd name="connsiteY1-1568" fmla="*/ 3785190 h 4492350"/>
                <a:gd name="connsiteX2-1569" fmla="*/ 1307805 w 3742661"/>
                <a:gd name="connsiteY2-1570" fmla="*/ 3381153 h 4492350"/>
                <a:gd name="connsiteX3-1571" fmla="*/ 31898 w 3742661"/>
                <a:gd name="connsiteY3-1572" fmla="*/ 2945218 h 4492350"/>
                <a:gd name="connsiteX4-1573" fmla="*/ 1127052 w 3742661"/>
                <a:gd name="connsiteY4-1574" fmla="*/ 3242930 h 4492350"/>
                <a:gd name="connsiteX5-1575" fmla="*/ 393405 w 3742661"/>
                <a:gd name="connsiteY5-1576" fmla="*/ 2456121 h 4492350"/>
                <a:gd name="connsiteX6-1577" fmla="*/ 1775638 w 3742661"/>
                <a:gd name="connsiteY6-1578" fmla="*/ 3519376 h 4492350"/>
                <a:gd name="connsiteX7-1579" fmla="*/ 1679945 w 3742661"/>
                <a:gd name="connsiteY7-1580" fmla="*/ 2392325 h 4492350"/>
                <a:gd name="connsiteX8-1581" fmla="*/ 0 w 3742661"/>
                <a:gd name="connsiteY8-1582" fmla="*/ 754911 h 4492350"/>
                <a:gd name="connsiteX9-1583" fmla="*/ 988828 w 3742661"/>
                <a:gd name="connsiteY9-1584" fmla="*/ 1924493 h 4492350"/>
                <a:gd name="connsiteX10-1585" fmla="*/ 1137684 w 3742661"/>
                <a:gd name="connsiteY10-1586" fmla="*/ 861237 h 4492350"/>
                <a:gd name="connsiteX11-1587" fmla="*/ 1222745 w 3742661"/>
                <a:gd name="connsiteY11-1588" fmla="*/ 2062716 h 4492350"/>
                <a:gd name="connsiteX12-1589" fmla="*/ 1690577 w 3742661"/>
                <a:gd name="connsiteY12-1590" fmla="*/ 2190307 h 4492350"/>
                <a:gd name="connsiteX13-1591" fmla="*/ 1956391 w 3742661"/>
                <a:gd name="connsiteY13-1592" fmla="*/ 0 h 4492350"/>
                <a:gd name="connsiteX14-1593" fmla="*/ 2083982 w 3742661"/>
                <a:gd name="connsiteY14-1594" fmla="*/ 978195 h 4492350"/>
                <a:gd name="connsiteX15-1595" fmla="*/ 1881963 w 3742661"/>
                <a:gd name="connsiteY15-1596" fmla="*/ 2232837 h 4492350"/>
                <a:gd name="connsiteX16-1597" fmla="*/ 2057494 w 3742661"/>
                <a:gd name="connsiteY16-1598" fmla="*/ 3046321 h 4492350"/>
                <a:gd name="connsiteX17-1599" fmla="*/ 2647507 w 3742661"/>
                <a:gd name="connsiteY17-1600" fmla="*/ 2519916 h 4492350"/>
                <a:gd name="connsiteX18-1601" fmla="*/ 2913694 w 3742661"/>
                <a:gd name="connsiteY18-1602" fmla="*/ 1291762 h 4492350"/>
                <a:gd name="connsiteX19-1603" fmla="*/ 2806809 w 3742661"/>
                <a:gd name="connsiteY19-1604" fmla="*/ 2383091 h 4492350"/>
                <a:gd name="connsiteX20-1605" fmla="*/ 3742661 w 3742661"/>
                <a:gd name="connsiteY20-1606" fmla="*/ 1148316 h 4492350"/>
                <a:gd name="connsiteX21-1607" fmla="*/ 2222205 w 3742661"/>
                <a:gd name="connsiteY21-1608" fmla="*/ 3370521 h 4492350"/>
                <a:gd name="connsiteX22-1609" fmla="*/ 2169042 w 3742661"/>
                <a:gd name="connsiteY22-1610" fmla="*/ 3817088 h 4492350"/>
                <a:gd name="connsiteX23-1611" fmla="*/ 3317358 w 3742661"/>
                <a:gd name="connsiteY23-1612" fmla="*/ 3094074 h 4492350"/>
                <a:gd name="connsiteX24-1613" fmla="*/ 2194317 w 3742661"/>
                <a:gd name="connsiteY24-1614" fmla="*/ 4030951 h 4492350"/>
                <a:gd name="connsiteX25-1615" fmla="*/ 2232838 w 3742661"/>
                <a:gd name="connsiteY25-1616" fmla="*/ 4476307 h 4492350"/>
                <a:gd name="connsiteX26-1617" fmla="*/ 2218194 w 3742661"/>
                <a:gd name="connsiteY26-1618" fmla="*/ 4491415 h 4492350"/>
                <a:gd name="connsiteX27-1619" fmla="*/ 1743740 w 3742661"/>
                <a:gd name="connsiteY27-1620" fmla="*/ 4492350 h 4492350"/>
                <a:gd name="connsiteX0-1621" fmla="*/ 1743740 w 3718598"/>
                <a:gd name="connsiteY0-1622" fmla="*/ 4492350 h 4492350"/>
                <a:gd name="connsiteX1-1623" fmla="*/ 1796903 w 3718598"/>
                <a:gd name="connsiteY1-1624" fmla="*/ 3785190 h 4492350"/>
                <a:gd name="connsiteX2-1625" fmla="*/ 1307805 w 3718598"/>
                <a:gd name="connsiteY2-1626" fmla="*/ 3381153 h 4492350"/>
                <a:gd name="connsiteX3-1627" fmla="*/ 31898 w 3718598"/>
                <a:gd name="connsiteY3-1628" fmla="*/ 2945218 h 4492350"/>
                <a:gd name="connsiteX4-1629" fmla="*/ 1127052 w 3718598"/>
                <a:gd name="connsiteY4-1630" fmla="*/ 3242930 h 4492350"/>
                <a:gd name="connsiteX5-1631" fmla="*/ 393405 w 3718598"/>
                <a:gd name="connsiteY5-1632" fmla="*/ 2456121 h 4492350"/>
                <a:gd name="connsiteX6-1633" fmla="*/ 1775638 w 3718598"/>
                <a:gd name="connsiteY6-1634" fmla="*/ 3519376 h 4492350"/>
                <a:gd name="connsiteX7-1635" fmla="*/ 1679945 w 3718598"/>
                <a:gd name="connsiteY7-1636" fmla="*/ 2392325 h 4492350"/>
                <a:gd name="connsiteX8-1637" fmla="*/ 0 w 3718598"/>
                <a:gd name="connsiteY8-1638" fmla="*/ 754911 h 4492350"/>
                <a:gd name="connsiteX9-1639" fmla="*/ 988828 w 3718598"/>
                <a:gd name="connsiteY9-1640" fmla="*/ 1924493 h 4492350"/>
                <a:gd name="connsiteX10-1641" fmla="*/ 1137684 w 3718598"/>
                <a:gd name="connsiteY10-1642" fmla="*/ 861237 h 4492350"/>
                <a:gd name="connsiteX11-1643" fmla="*/ 1222745 w 3718598"/>
                <a:gd name="connsiteY11-1644" fmla="*/ 2062716 h 4492350"/>
                <a:gd name="connsiteX12-1645" fmla="*/ 1690577 w 3718598"/>
                <a:gd name="connsiteY12-1646" fmla="*/ 2190307 h 4492350"/>
                <a:gd name="connsiteX13-1647" fmla="*/ 1956391 w 3718598"/>
                <a:gd name="connsiteY13-1648" fmla="*/ 0 h 4492350"/>
                <a:gd name="connsiteX14-1649" fmla="*/ 2083982 w 3718598"/>
                <a:gd name="connsiteY14-1650" fmla="*/ 978195 h 4492350"/>
                <a:gd name="connsiteX15-1651" fmla="*/ 1881963 w 3718598"/>
                <a:gd name="connsiteY15-1652" fmla="*/ 2232837 h 4492350"/>
                <a:gd name="connsiteX16-1653" fmla="*/ 2057494 w 3718598"/>
                <a:gd name="connsiteY16-1654" fmla="*/ 3046321 h 4492350"/>
                <a:gd name="connsiteX17-1655" fmla="*/ 2647507 w 3718598"/>
                <a:gd name="connsiteY17-1656" fmla="*/ 2519916 h 4492350"/>
                <a:gd name="connsiteX18-1657" fmla="*/ 2913694 w 3718598"/>
                <a:gd name="connsiteY18-1658" fmla="*/ 1291762 h 4492350"/>
                <a:gd name="connsiteX19-1659" fmla="*/ 2806809 w 3718598"/>
                <a:gd name="connsiteY19-1660" fmla="*/ 2383091 h 4492350"/>
                <a:gd name="connsiteX20-1661" fmla="*/ 3718598 w 3718598"/>
                <a:gd name="connsiteY20-1662" fmla="*/ 1120242 h 4492350"/>
                <a:gd name="connsiteX21-1663" fmla="*/ 2222205 w 3718598"/>
                <a:gd name="connsiteY21-1664" fmla="*/ 3370521 h 4492350"/>
                <a:gd name="connsiteX22-1665" fmla="*/ 2169042 w 3718598"/>
                <a:gd name="connsiteY22-1666" fmla="*/ 3817088 h 4492350"/>
                <a:gd name="connsiteX23-1667" fmla="*/ 3317358 w 3718598"/>
                <a:gd name="connsiteY23-1668" fmla="*/ 3094074 h 4492350"/>
                <a:gd name="connsiteX24-1669" fmla="*/ 2194317 w 3718598"/>
                <a:gd name="connsiteY24-1670" fmla="*/ 4030951 h 4492350"/>
                <a:gd name="connsiteX25-1671" fmla="*/ 2232838 w 3718598"/>
                <a:gd name="connsiteY25-1672" fmla="*/ 4476307 h 4492350"/>
                <a:gd name="connsiteX26-1673" fmla="*/ 2218194 w 3718598"/>
                <a:gd name="connsiteY26-1674" fmla="*/ 4491415 h 4492350"/>
                <a:gd name="connsiteX27-1675" fmla="*/ 1743740 w 3718598"/>
                <a:gd name="connsiteY27-1676" fmla="*/ 4492350 h 4492350"/>
                <a:gd name="connsiteX0-1677" fmla="*/ 1743740 w 3718598"/>
                <a:gd name="connsiteY0-1678" fmla="*/ 4492350 h 4492350"/>
                <a:gd name="connsiteX1-1679" fmla="*/ 1796903 w 3718598"/>
                <a:gd name="connsiteY1-1680" fmla="*/ 3785190 h 4492350"/>
                <a:gd name="connsiteX2-1681" fmla="*/ 1307805 w 3718598"/>
                <a:gd name="connsiteY2-1682" fmla="*/ 3381153 h 4492350"/>
                <a:gd name="connsiteX3-1683" fmla="*/ 31898 w 3718598"/>
                <a:gd name="connsiteY3-1684" fmla="*/ 2945218 h 4492350"/>
                <a:gd name="connsiteX4-1685" fmla="*/ 1127052 w 3718598"/>
                <a:gd name="connsiteY4-1686" fmla="*/ 3242930 h 4492350"/>
                <a:gd name="connsiteX5-1687" fmla="*/ 393405 w 3718598"/>
                <a:gd name="connsiteY5-1688" fmla="*/ 2456121 h 4492350"/>
                <a:gd name="connsiteX6-1689" fmla="*/ 1775638 w 3718598"/>
                <a:gd name="connsiteY6-1690" fmla="*/ 3519376 h 4492350"/>
                <a:gd name="connsiteX7-1691" fmla="*/ 1679945 w 3718598"/>
                <a:gd name="connsiteY7-1692" fmla="*/ 2392325 h 4492350"/>
                <a:gd name="connsiteX8-1693" fmla="*/ 0 w 3718598"/>
                <a:gd name="connsiteY8-1694" fmla="*/ 754911 h 4492350"/>
                <a:gd name="connsiteX9-1695" fmla="*/ 988828 w 3718598"/>
                <a:gd name="connsiteY9-1696" fmla="*/ 1924493 h 4492350"/>
                <a:gd name="connsiteX10-1697" fmla="*/ 1137684 w 3718598"/>
                <a:gd name="connsiteY10-1698" fmla="*/ 861237 h 4492350"/>
                <a:gd name="connsiteX11-1699" fmla="*/ 1222745 w 3718598"/>
                <a:gd name="connsiteY11-1700" fmla="*/ 2062716 h 4492350"/>
                <a:gd name="connsiteX12-1701" fmla="*/ 1690577 w 3718598"/>
                <a:gd name="connsiteY12-1702" fmla="*/ 2190307 h 4492350"/>
                <a:gd name="connsiteX13-1703" fmla="*/ 1956391 w 3718598"/>
                <a:gd name="connsiteY13-1704" fmla="*/ 0 h 4492350"/>
                <a:gd name="connsiteX14-1705" fmla="*/ 2083982 w 3718598"/>
                <a:gd name="connsiteY14-1706" fmla="*/ 978195 h 4492350"/>
                <a:gd name="connsiteX15-1707" fmla="*/ 1881963 w 3718598"/>
                <a:gd name="connsiteY15-1708" fmla="*/ 2232837 h 4492350"/>
                <a:gd name="connsiteX16-1709" fmla="*/ 2057494 w 3718598"/>
                <a:gd name="connsiteY16-1710" fmla="*/ 3046321 h 4492350"/>
                <a:gd name="connsiteX17-1711" fmla="*/ 2647507 w 3718598"/>
                <a:gd name="connsiteY17-1712" fmla="*/ 2519916 h 4492350"/>
                <a:gd name="connsiteX18-1713" fmla="*/ 2913694 w 3718598"/>
                <a:gd name="connsiteY18-1714" fmla="*/ 1291762 h 4492350"/>
                <a:gd name="connsiteX19-1715" fmla="*/ 2806809 w 3718598"/>
                <a:gd name="connsiteY19-1716" fmla="*/ 2383091 h 4492350"/>
                <a:gd name="connsiteX20-1717" fmla="*/ 3718598 w 3718598"/>
                <a:gd name="connsiteY20-1718" fmla="*/ 1120242 h 4492350"/>
                <a:gd name="connsiteX21-1719" fmla="*/ 2222205 w 3718598"/>
                <a:gd name="connsiteY21-1720" fmla="*/ 3370521 h 4492350"/>
                <a:gd name="connsiteX22-1721" fmla="*/ 2169042 w 3718598"/>
                <a:gd name="connsiteY22-1722" fmla="*/ 3817088 h 4492350"/>
                <a:gd name="connsiteX23-1723" fmla="*/ 3317358 w 3718598"/>
                <a:gd name="connsiteY23-1724" fmla="*/ 3094074 h 4492350"/>
                <a:gd name="connsiteX24-1725" fmla="*/ 2194317 w 3718598"/>
                <a:gd name="connsiteY24-1726" fmla="*/ 4030951 h 4492350"/>
                <a:gd name="connsiteX25-1727" fmla="*/ 2232838 w 3718598"/>
                <a:gd name="connsiteY25-1728" fmla="*/ 4476307 h 4492350"/>
                <a:gd name="connsiteX26-1729" fmla="*/ 2218194 w 3718598"/>
                <a:gd name="connsiteY26-1730" fmla="*/ 4491415 h 4492350"/>
                <a:gd name="connsiteX27-1731" fmla="*/ 1743740 w 3718598"/>
                <a:gd name="connsiteY27-1732" fmla="*/ 4492350 h 4492350"/>
                <a:gd name="connsiteX0-1733" fmla="*/ 1743740 w 3718598"/>
                <a:gd name="connsiteY0-1734" fmla="*/ 4492350 h 4492350"/>
                <a:gd name="connsiteX1-1735" fmla="*/ 1796903 w 3718598"/>
                <a:gd name="connsiteY1-1736" fmla="*/ 3785190 h 4492350"/>
                <a:gd name="connsiteX2-1737" fmla="*/ 1307805 w 3718598"/>
                <a:gd name="connsiteY2-1738" fmla="*/ 3381153 h 4492350"/>
                <a:gd name="connsiteX3-1739" fmla="*/ 31898 w 3718598"/>
                <a:gd name="connsiteY3-1740" fmla="*/ 2945218 h 4492350"/>
                <a:gd name="connsiteX4-1741" fmla="*/ 1127052 w 3718598"/>
                <a:gd name="connsiteY4-1742" fmla="*/ 3242930 h 4492350"/>
                <a:gd name="connsiteX5-1743" fmla="*/ 393405 w 3718598"/>
                <a:gd name="connsiteY5-1744" fmla="*/ 2456121 h 4492350"/>
                <a:gd name="connsiteX6-1745" fmla="*/ 1775638 w 3718598"/>
                <a:gd name="connsiteY6-1746" fmla="*/ 3519376 h 4492350"/>
                <a:gd name="connsiteX7-1747" fmla="*/ 1679945 w 3718598"/>
                <a:gd name="connsiteY7-1748" fmla="*/ 2392325 h 4492350"/>
                <a:gd name="connsiteX8-1749" fmla="*/ 0 w 3718598"/>
                <a:gd name="connsiteY8-1750" fmla="*/ 754911 h 4492350"/>
                <a:gd name="connsiteX9-1751" fmla="*/ 988828 w 3718598"/>
                <a:gd name="connsiteY9-1752" fmla="*/ 1924493 h 4492350"/>
                <a:gd name="connsiteX10-1753" fmla="*/ 1137684 w 3718598"/>
                <a:gd name="connsiteY10-1754" fmla="*/ 861237 h 4492350"/>
                <a:gd name="connsiteX11-1755" fmla="*/ 1222745 w 3718598"/>
                <a:gd name="connsiteY11-1756" fmla="*/ 2062716 h 4492350"/>
                <a:gd name="connsiteX12-1757" fmla="*/ 1690577 w 3718598"/>
                <a:gd name="connsiteY12-1758" fmla="*/ 2190307 h 4492350"/>
                <a:gd name="connsiteX13-1759" fmla="*/ 1956391 w 3718598"/>
                <a:gd name="connsiteY13-1760" fmla="*/ 0 h 4492350"/>
                <a:gd name="connsiteX14-1761" fmla="*/ 2083982 w 3718598"/>
                <a:gd name="connsiteY14-1762" fmla="*/ 978195 h 4492350"/>
                <a:gd name="connsiteX15-1763" fmla="*/ 1881963 w 3718598"/>
                <a:gd name="connsiteY15-1764" fmla="*/ 2232837 h 4492350"/>
                <a:gd name="connsiteX16-1765" fmla="*/ 2057494 w 3718598"/>
                <a:gd name="connsiteY16-1766" fmla="*/ 3046321 h 4492350"/>
                <a:gd name="connsiteX17-1767" fmla="*/ 2647507 w 3718598"/>
                <a:gd name="connsiteY17-1768" fmla="*/ 2519916 h 4492350"/>
                <a:gd name="connsiteX18-1769" fmla="*/ 2913694 w 3718598"/>
                <a:gd name="connsiteY18-1770" fmla="*/ 1291762 h 4492350"/>
                <a:gd name="connsiteX19-1771" fmla="*/ 2806809 w 3718598"/>
                <a:gd name="connsiteY19-1772" fmla="*/ 2383091 h 4492350"/>
                <a:gd name="connsiteX20-1773" fmla="*/ 3718598 w 3718598"/>
                <a:gd name="connsiteY20-1774" fmla="*/ 1120242 h 4492350"/>
                <a:gd name="connsiteX21-1775" fmla="*/ 2222205 w 3718598"/>
                <a:gd name="connsiteY21-1776" fmla="*/ 3370521 h 4492350"/>
                <a:gd name="connsiteX22-1777" fmla="*/ 2169042 w 3718598"/>
                <a:gd name="connsiteY22-1778" fmla="*/ 3817088 h 4492350"/>
                <a:gd name="connsiteX23-1779" fmla="*/ 3317358 w 3718598"/>
                <a:gd name="connsiteY23-1780" fmla="*/ 3094074 h 4492350"/>
                <a:gd name="connsiteX24-1781" fmla="*/ 2194317 w 3718598"/>
                <a:gd name="connsiteY24-1782" fmla="*/ 4030951 h 4492350"/>
                <a:gd name="connsiteX25-1783" fmla="*/ 2232838 w 3718598"/>
                <a:gd name="connsiteY25-1784" fmla="*/ 4476307 h 4492350"/>
                <a:gd name="connsiteX26-1785" fmla="*/ 2218194 w 3718598"/>
                <a:gd name="connsiteY26-1786" fmla="*/ 4491415 h 4492350"/>
                <a:gd name="connsiteX27-1787" fmla="*/ 1743740 w 3718598"/>
                <a:gd name="connsiteY27-1788" fmla="*/ 4492350 h 4492350"/>
                <a:gd name="connsiteX0-1789" fmla="*/ 1743740 w 3718598"/>
                <a:gd name="connsiteY0-1790" fmla="*/ 4492350 h 4492350"/>
                <a:gd name="connsiteX1-1791" fmla="*/ 1796903 w 3718598"/>
                <a:gd name="connsiteY1-1792" fmla="*/ 3785190 h 4492350"/>
                <a:gd name="connsiteX2-1793" fmla="*/ 1307805 w 3718598"/>
                <a:gd name="connsiteY2-1794" fmla="*/ 3381153 h 4492350"/>
                <a:gd name="connsiteX3-1795" fmla="*/ 31898 w 3718598"/>
                <a:gd name="connsiteY3-1796" fmla="*/ 2945218 h 4492350"/>
                <a:gd name="connsiteX4-1797" fmla="*/ 1127052 w 3718598"/>
                <a:gd name="connsiteY4-1798" fmla="*/ 3242930 h 4492350"/>
                <a:gd name="connsiteX5-1799" fmla="*/ 393405 w 3718598"/>
                <a:gd name="connsiteY5-1800" fmla="*/ 2456121 h 4492350"/>
                <a:gd name="connsiteX6-1801" fmla="*/ 1775638 w 3718598"/>
                <a:gd name="connsiteY6-1802" fmla="*/ 3519376 h 4492350"/>
                <a:gd name="connsiteX7-1803" fmla="*/ 1679945 w 3718598"/>
                <a:gd name="connsiteY7-1804" fmla="*/ 2392325 h 4492350"/>
                <a:gd name="connsiteX8-1805" fmla="*/ 0 w 3718598"/>
                <a:gd name="connsiteY8-1806" fmla="*/ 754911 h 4492350"/>
                <a:gd name="connsiteX9-1807" fmla="*/ 988828 w 3718598"/>
                <a:gd name="connsiteY9-1808" fmla="*/ 1924493 h 4492350"/>
                <a:gd name="connsiteX10-1809" fmla="*/ 1137684 w 3718598"/>
                <a:gd name="connsiteY10-1810" fmla="*/ 861237 h 4492350"/>
                <a:gd name="connsiteX11-1811" fmla="*/ 1222745 w 3718598"/>
                <a:gd name="connsiteY11-1812" fmla="*/ 2062716 h 4492350"/>
                <a:gd name="connsiteX12-1813" fmla="*/ 1690577 w 3718598"/>
                <a:gd name="connsiteY12-1814" fmla="*/ 2190307 h 4492350"/>
                <a:gd name="connsiteX13-1815" fmla="*/ 1956391 w 3718598"/>
                <a:gd name="connsiteY13-1816" fmla="*/ 0 h 4492350"/>
                <a:gd name="connsiteX14-1817" fmla="*/ 2083982 w 3718598"/>
                <a:gd name="connsiteY14-1818" fmla="*/ 978195 h 4492350"/>
                <a:gd name="connsiteX15-1819" fmla="*/ 1881963 w 3718598"/>
                <a:gd name="connsiteY15-1820" fmla="*/ 2232837 h 4492350"/>
                <a:gd name="connsiteX16-1821" fmla="*/ 2057494 w 3718598"/>
                <a:gd name="connsiteY16-1822" fmla="*/ 3046321 h 4492350"/>
                <a:gd name="connsiteX17-1823" fmla="*/ 2647507 w 3718598"/>
                <a:gd name="connsiteY17-1824" fmla="*/ 2519916 h 4492350"/>
                <a:gd name="connsiteX18-1825" fmla="*/ 2913694 w 3718598"/>
                <a:gd name="connsiteY18-1826" fmla="*/ 1291762 h 4492350"/>
                <a:gd name="connsiteX19-1827" fmla="*/ 2806809 w 3718598"/>
                <a:gd name="connsiteY19-1828" fmla="*/ 2383091 h 4492350"/>
                <a:gd name="connsiteX20-1829" fmla="*/ 3718598 w 3718598"/>
                <a:gd name="connsiteY20-1830" fmla="*/ 1120242 h 4492350"/>
                <a:gd name="connsiteX21-1831" fmla="*/ 2222205 w 3718598"/>
                <a:gd name="connsiteY21-1832" fmla="*/ 3370521 h 4492350"/>
                <a:gd name="connsiteX22-1833" fmla="*/ 2169042 w 3718598"/>
                <a:gd name="connsiteY22-1834" fmla="*/ 3817088 h 4492350"/>
                <a:gd name="connsiteX23-1835" fmla="*/ 3317358 w 3718598"/>
                <a:gd name="connsiteY23-1836" fmla="*/ 3094074 h 4492350"/>
                <a:gd name="connsiteX24-1837" fmla="*/ 2194317 w 3718598"/>
                <a:gd name="connsiteY24-1838" fmla="*/ 4030951 h 4492350"/>
                <a:gd name="connsiteX25-1839" fmla="*/ 2232838 w 3718598"/>
                <a:gd name="connsiteY25-1840" fmla="*/ 4476307 h 4492350"/>
                <a:gd name="connsiteX26-1841" fmla="*/ 2218194 w 3718598"/>
                <a:gd name="connsiteY26-1842" fmla="*/ 4491415 h 4492350"/>
                <a:gd name="connsiteX27-1843" fmla="*/ 1743740 w 3718598"/>
                <a:gd name="connsiteY27-1844" fmla="*/ 4492350 h 4492350"/>
                <a:gd name="connsiteX0-1845" fmla="*/ 1743740 w 3718598"/>
                <a:gd name="connsiteY0-1846" fmla="*/ 4492350 h 4492350"/>
                <a:gd name="connsiteX1-1847" fmla="*/ 1796903 w 3718598"/>
                <a:gd name="connsiteY1-1848" fmla="*/ 3785190 h 4492350"/>
                <a:gd name="connsiteX2-1849" fmla="*/ 1307805 w 3718598"/>
                <a:gd name="connsiteY2-1850" fmla="*/ 3381153 h 4492350"/>
                <a:gd name="connsiteX3-1851" fmla="*/ 31898 w 3718598"/>
                <a:gd name="connsiteY3-1852" fmla="*/ 2945218 h 4492350"/>
                <a:gd name="connsiteX4-1853" fmla="*/ 1127052 w 3718598"/>
                <a:gd name="connsiteY4-1854" fmla="*/ 3242930 h 4492350"/>
                <a:gd name="connsiteX5-1855" fmla="*/ 393405 w 3718598"/>
                <a:gd name="connsiteY5-1856" fmla="*/ 2456121 h 4492350"/>
                <a:gd name="connsiteX6-1857" fmla="*/ 1775638 w 3718598"/>
                <a:gd name="connsiteY6-1858" fmla="*/ 3519376 h 4492350"/>
                <a:gd name="connsiteX7-1859" fmla="*/ 1679945 w 3718598"/>
                <a:gd name="connsiteY7-1860" fmla="*/ 2392325 h 4492350"/>
                <a:gd name="connsiteX8-1861" fmla="*/ 0 w 3718598"/>
                <a:gd name="connsiteY8-1862" fmla="*/ 754911 h 4492350"/>
                <a:gd name="connsiteX9-1863" fmla="*/ 988828 w 3718598"/>
                <a:gd name="connsiteY9-1864" fmla="*/ 1924493 h 4492350"/>
                <a:gd name="connsiteX10-1865" fmla="*/ 1137684 w 3718598"/>
                <a:gd name="connsiteY10-1866" fmla="*/ 861237 h 4492350"/>
                <a:gd name="connsiteX11-1867" fmla="*/ 1222745 w 3718598"/>
                <a:gd name="connsiteY11-1868" fmla="*/ 2062716 h 4492350"/>
                <a:gd name="connsiteX12-1869" fmla="*/ 1690577 w 3718598"/>
                <a:gd name="connsiteY12-1870" fmla="*/ 2190307 h 4492350"/>
                <a:gd name="connsiteX13-1871" fmla="*/ 1956391 w 3718598"/>
                <a:gd name="connsiteY13-1872" fmla="*/ 0 h 4492350"/>
                <a:gd name="connsiteX14-1873" fmla="*/ 2083982 w 3718598"/>
                <a:gd name="connsiteY14-1874" fmla="*/ 978195 h 4492350"/>
                <a:gd name="connsiteX15-1875" fmla="*/ 1881963 w 3718598"/>
                <a:gd name="connsiteY15-1876" fmla="*/ 2232837 h 4492350"/>
                <a:gd name="connsiteX16-1877" fmla="*/ 2057494 w 3718598"/>
                <a:gd name="connsiteY16-1878" fmla="*/ 3046321 h 4492350"/>
                <a:gd name="connsiteX17-1879" fmla="*/ 2647507 w 3718598"/>
                <a:gd name="connsiteY17-1880" fmla="*/ 2519916 h 4492350"/>
                <a:gd name="connsiteX18-1881" fmla="*/ 2913694 w 3718598"/>
                <a:gd name="connsiteY18-1882" fmla="*/ 1291762 h 4492350"/>
                <a:gd name="connsiteX19-1883" fmla="*/ 2806809 w 3718598"/>
                <a:gd name="connsiteY19-1884" fmla="*/ 2383091 h 4492350"/>
                <a:gd name="connsiteX20-1885" fmla="*/ 3718598 w 3718598"/>
                <a:gd name="connsiteY20-1886" fmla="*/ 1120242 h 4492350"/>
                <a:gd name="connsiteX21-1887" fmla="*/ 2222205 w 3718598"/>
                <a:gd name="connsiteY21-1888" fmla="*/ 3370521 h 4492350"/>
                <a:gd name="connsiteX22-1889" fmla="*/ 2169042 w 3718598"/>
                <a:gd name="connsiteY22-1890" fmla="*/ 3817088 h 4492350"/>
                <a:gd name="connsiteX23-1891" fmla="*/ 3317358 w 3718598"/>
                <a:gd name="connsiteY23-1892" fmla="*/ 3094074 h 4492350"/>
                <a:gd name="connsiteX24-1893" fmla="*/ 2194317 w 3718598"/>
                <a:gd name="connsiteY24-1894" fmla="*/ 4030951 h 4492350"/>
                <a:gd name="connsiteX25-1895" fmla="*/ 2232838 w 3718598"/>
                <a:gd name="connsiteY25-1896" fmla="*/ 4476307 h 4492350"/>
                <a:gd name="connsiteX26-1897" fmla="*/ 2218194 w 3718598"/>
                <a:gd name="connsiteY26-1898" fmla="*/ 4491415 h 4492350"/>
                <a:gd name="connsiteX27-1899" fmla="*/ 1743740 w 3718598"/>
                <a:gd name="connsiteY27-1900" fmla="*/ 4492350 h 4492350"/>
                <a:gd name="connsiteX0-1901" fmla="*/ 1743740 w 3718598"/>
                <a:gd name="connsiteY0-1902" fmla="*/ 4492350 h 4492350"/>
                <a:gd name="connsiteX1-1903" fmla="*/ 1796903 w 3718598"/>
                <a:gd name="connsiteY1-1904" fmla="*/ 3785190 h 4492350"/>
                <a:gd name="connsiteX2-1905" fmla="*/ 1307805 w 3718598"/>
                <a:gd name="connsiteY2-1906" fmla="*/ 3381153 h 4492350"/>
                <a:gd name="connsiteX3-1907" fmla="*/ 31898 w 3718598"/>
                <a:gd name="connsiteY3-1908" fmla="*/ 2945218 h 4492350"/>
                <a:gd name="connsiteX4-1909" fmla="*/ 1127052 w 3718598"/>
                <a:gd name="connsiteY4-1910" fmla="*/ 3242930 h 4492350"/>
                <a:gd name="connsiteX5-1911" fmla="*/ 393405 w 3718598"/>
                <a:gd name="connsiteY5-1912" fmla="*/ 2456121 h 4492350"/>
                <a:gd name="connsiteX6-1913" fmla="*/ 1775638 w 3718598"/>
                <a:gd name="connsiteY6-1914" fmla="*/ 3519376 h 4492350"/>
                <a:gd name="connsiteX7-1915" fmla="*/ 1679945 w 3718598"/>
                <a:gd name="connsiteY7-1916" fmla="*/ 2392325 h 4492350"/>
                <a:gd name="connsiteX8-1917" fmla="*/ 0 w 3718598"/>
                <a:gd name="connsiteY8-1918" fmla="*/ 754911 h 4492350"/>
                <a:gd name="connsiteX9-1919" fmla="*/ 988828 w 3718598"/>
                <a:gd name="connsiteY9-1920" fmla="*/ 1924493 h 4492350"/>
                <a:gd name="connsiteX10-1921" fmla="*/ 1137684 w 3718598"/>
                <a:gd name="connsiteY10-1922" fmla="*/ 861237 h 4492350"/>
                <a:gd name="connsiteX11-1923" fmla="*/ 1222745 w 3718598"/>
                <a:gd name="connsiteY11-1924" fmla="*/ 2062716 h 4492350"/>
                <a:gd name="connsiteX12-1925" fmla="*/ 1690577 w 3718598"/>
                <a:gd name="connsiteY12-1926" fmla="*/ 2190307 h 4492350"/>
                <a:gd name="connsiteX13-1927" fmla="*/ 1956391 w 3718598"/>
                <a:gd name="connsiteY13-1928" fmla="*/ 0 h 4492350"/>
                <a:gd name="connsiteX14-1929" fmla="*/ 2083982 w 3718598"/>
                <a:gd name="connsiteY14-1930" fmla="*/ 978195 h 4492350"/>
                <a:gd name="connsiteX15-1931" fmla="*/ 1881963 w 3718598"/>
                <a:gd name="connsiteY15-1932" fmla="*/ 2232837 h 4492350"/>
                <a:gd name="connsiteX16-1933" fmla="*/ 2057494 w 3718598"/>
                <a:gd name="connsiteY16-1934" fmla="*/ 3046321 h 4492350"/>
                <a:gd name="connsiteX17-1935" fmla="*/ 2647507 w 3718598"/>
                <a:gd name="connsiteY17-1936" fmla="*/ 2519916 h 4492350"/>
                <a:gd name="connsiteX18-1937" fmla="*/ 2913694 w 3718598"/>
                <a:gd name="connsiteY18-1938" fmla="*/ 1291762 h 4492350"/>
                <a:gd name="connsiteX19-1939" fmla="*/ 2806809 w 3718598"/>
                <a:gd name="connsiteY19-1940" fmla="*/ 2383091 h 4492350"/>
                <a:gd name="connsiteX20-1941" fmla="*/ 3718598 w 3718598"/>
                <a:gd name="connsiteY20-1942" fmla="*/ 1120242 h 4492350"/>
                <a:gd name="connsiteX21-1943" fmla="*/ 2222205 w 3718598"/>
                <a:gd name="connsiteY21-1944" fmla="*/ 3370521 h 4492350"/>
                <a:gd name="connsiteX22-1945" fmla="*/ 2169042 w 3718598"/>
                <a:gd name="connsiteY22-1946" fmla="*/ 3817088 h 4492350"/>
                <a:gd name="connsiteX23-1947" fmla="*/ 3317358 w 3718598"/>
                <a:gd name="connsiteY23-1948" fmla="*/ 3094074 h 4492350"/>
                <a:gd name="connsiteX24-1949" fmla="*/ 2194317 w 3718598"/>
                <a:gd name="connsiteY24-1950" fmla="*/ 4030951 h 4492350"/>
                <a:gd name="connsiteX25-1951" fmla="*/ 2232838 w 3718598"/>
                <a:gd name="connsiteY25-1952" fmla="*/ 4476307 h 4492350"/>
                <a:gd name="connsiteX26-1953" fmla="*/ 2218194 w 3718598"/>
                <a:gd name="connsiteY26-1954" fmla="*/ 4491415 h 4492350"/>
                <a:gd name="connsiteX27-1955" fmla="*/ 1743740 w 3718598"/>
                <a:gd name="connsiteY27-1956" fmla="*/ 4492350 h 4492350"/>
                <a:gd name="connsiteX0-1957" fmla="*/ 1743740 w 3718598"/>
                <a:gd name="connsiteY0-1958" fmla="*/ 4492350 h 4492350"/>
                <a:gd name="connsiteX1-1959" fmla="*/ 1796903 w 3718598"/>
                <a:gd name="connsiteY1-1960" fmla="*/ 3785190 h 4492350"/>
                <a:gd name="connsiteX2-1961" fmla="*/ 1307805 w 3718598"/>
                <a:gd name="connsiteY2-1962" fmla="*/ 3381153 h 4492350"/>
                <a:gd name="connsiteX3-1963" fmla="*/ 31898 w 3718598"/>
                <a:gd name="connsiteY3-1964" fmla="*/ 2945218 h 4492350"/>
                <a:gd name="connsiteX4-1965" fmla="*/ 1127052 w 3718598"/>
                <a:gd name="connsiteY4-1966" fmla="*/ 3242930 h 4492350"/>
                <a:gd name="connsiteX5-1967" fmla="*/ 393405 w 3718598"/>
                <a:gd name="connsiteY5-1968" fmla="*/ 2456121 h 4492350"/>
                <a:gd name="connsiteX6-1969" fmla="*/ 1775638 w 3718598"/>
                <a:gd name="connsiteY6-1970" fmla="*/ 3519376 h 4492350"/>
                <a:gd name="connsiteX7-1971" fmla="*/ 1679945 w 3718598"/>
                <a:gd name="connsiteY7-1972" fmla="*/ 2392325 h 4492350"/>
                <a:gd name="connsiteX8-1973" fmla="*/ 0 w 3718598"/>
                <a:gd name="connsiteY8-1974" fmla="*/ 754911 h 4492350"/>
                <a:gd name="connsiteX9-1975" fmla="*/ 988828 w 3718598"/>
                <a:gd name="connsiteY9-1976" fmla="*/ 1924493 h 4492350"/>
                <a:gd name="connsiteX10-1977" fmla="*/ 1137684 w 3718598"/>
                <a:gd name="connsiteY10-1978" fmla="*/ 861237 h 4492350"/>
                <a:gd name="connsiteX11-1979" fmla="*/ 1222745 w 3718598"/>
                <a:gd name="connsiteY11-1980" fmla="*/ 2062716 h 4492350"/>
                <a:gd name="connsiteX12-1981" fmla="*/ 1690577 w 3718598"/>
                <a:gd name="connsiteY12-1982" fmla="*/ 2190307 h 4492350"/>
                <a:gd name="connsiteX13-1983" fmla="*/ 1956391 w 3718598"/>
                <a:gd name="connsiteY13-1984" fmla="*/ 0 h 4492350"/>
                <a:gd name="connsiteX14-1985" fmla="*/ 2083982 w 3718598"/>
                <a:gd name="connsiteY14-1986" fmla="*/ 978195 h 4492350"/>
                <a:gd name="connsiteX15-1987" fmla="*/ 1881963 w 3718598"/>
                <a:gd name="connsiteY15-1988" fmla="*/ 2232837 h 4492350"/>
                <a:gd name="connsiteX16-1989" fmla="*/ 2057494 w 3718598"/>
                <a:gd name="connsiteY16-1990" fmla="*/ 3046321 h 4492350"/>
                <a:gd name="connsiteX17-1991" fmla="*/ 2647507 w 3718598"/>
                <a:gd name="connsiteY17-1992" fmla="*/ 2519916 h 4492350"/>
                <a:gd name="connsiteX18-1993" fmla="*/ 2913694 w 3718598"/>
                <a:gd name="connsiteY18-1994" fmla="*/ 1291762 h 4492350"/>
                <a:gd name="connsiteX19-1995" fmla="*/ 2806809 w 3718598"/>
                <a:gd name="connsiteY19-1996" fmla="*/ 2383091 h 4492350"/>
                <a:gd name="connsiteX20-1997" fmla="*/ 3718598 w 3718598"/>
                <a:gd name="connsiteY20-1998" fmla="*/ 1120242 h 4492350"/>
                <a:gd name="connsiteX21-1999" fmla="*/ 2222205 w 3718598"/>
                <a:gd name="connsiteY21-2000" fmla="*/ 3370521 h 4492350"/>
                <a:gd name="connsiteX22-2001" fmla="*/ 2169042 w 3718598"/>
                <a:gd name="connsiteY22-2002" fmla="*/ 3817088 h 4492350"/>
                <a:gd name="connsiteX23-2003" fmla="*/ 3317358 w 3718598"/>
                <a:gd name="connsiteY23-2004" fmla="*/ 3094074 h 4492350"/>
                <a:gd name="connsiteX24-2005" fmla="*/ 2194317 w 3718598"/>
                <a:gd name="connsiteY24-2006" fmla="*/ 4030951 h 4492350"/>
                <a:gd name="connsiteX25-2007" fmla="*/ 2232838 w 3718598"/>
                <a:gd name="connsiteY25-2008" fmla="*/ 4476307 h 4492350"/>
                <a:gd name="connsiteX26-2009" fmla="*/ 2218194 w 3718598"/>
                <a:gd name="connsiteY26-2010" fmla="*/ 4491415 h 4492350"/>
                <a:gd name="connsiteX27-2011" fmla="*/ 1743740 w 3718598"/>
                <a:gd name="connsiteY27-2012" fmla="*/ 4492350 h 4492350"/>
                <a:gd name="connsiteX0-2013" fmla="*/ 1743740 w 3694535"/>
                <a:gd name="connsiteY0-2014" fmla="*/ 4492350 h 4492350"/>
                <a:gd name="connsiteX1-2015" fmla="*/ 1796903 w 3694535"/>
                <a:gd name="connsiteY1-2016" fmla="*/ 3785190 h 4492350"/>
                <a:gd name="connsiteX2-2017" fmla="*/ 1307805 w 3694535"/>
                <a:gd name="connsiteY2-2018" fmla="*/ 3381153 h 4492350"/>
                <a:gd name="connsiteX3-2019" fmla="*/ 31898 w 3694535"/>
                <a:gd name="connsiteY3-2020" fmla="*/ 2945218 h 4492350"/>
                <a:gd name="connsiteX4-2021" fmla="*/ 1127052 w 3694535"/>
                <a:gd name="connsiteY4-2022" fmla="*/ 3242930 h 4492350"/>
                <a:gd name="connsiteX5-2023" fmla="*/ 393405 w 3694535"/>
                <a:gd name="connsiteY5-2024" fmla="*/ 2456121 h 4492350"/>
                <a:gd name="connsiteX6-2025" fmla="*/ 1775638 w 3694535"/>
                <a:gd name="connsiteY6-2026" fmla="*/ 3519376 h 4492350"/>
                <a:gd name="connsiteX7-2027" fmla="*/ 1679945 w 3694535"/>
                <a:gd name="connsiteY7-2028" fmla="*/ 2392325 h 4492350"/>
                <a:gd name="connsiteX8-2029" fmla="*/ 0 w 3694535"/>
                <a:gd name="connsiteY8-2030" fmla="*/ 754911 h 4492350"/>
                <a:gd name="connsiteX9-2031" fmla="*/ 988828 w 3694535"/>
                <a:gd name="connsiteY9-2032" fmla="*/ 1924493 h 4492350"/>
                <a:gd name="connsiteX10-2033" fmla="*/ 1137684 w 3694535"/>
                <a:gd name="connsiteY10-2034" fmla="*/ 861237 h 4492350"/>
                <a:gd name="connsiteX11-2035" fmla="*/ 1222745 w 3694535"/>
                <a:gd name="connsiteY11-2036" fmla="*/ 2062716 h 4492350"/>
                <a:gd name="connsiteX12-2037" fmla="*/ 1690577 w 3694535"/>
                <a:gd name="connsiteY12-2038" fmla="*/ 2190307 h 4492350"/>
                <a:gd name="connsiteX13-2039" fmla="*/ 1956391 w 3694535"/>
                <a:gd name="connsiteY13-2040" fmla="*/ 0 h 4492350"/>
                <a:gd name="connsiteX14-2041" fmla="*/ 2083982 w 3694535"/>
                <a:gd name="connsiteY14-2042" fmla="*/ 978195 h 4492350"/>
                <a:gd name="connsiteX15-2043" fmla="*/ 1881963 w 3694535"/>
                <a:gd name="connsiteY15-2044" fmla="*/ 2232837 h 4492350"/>
                <a:gd name="connsiteX16-2045" fmla="*/ 2057494 w 3694535"/>
                <a:gd name="connsiteY16-2046" fmla="*/ 3046321 h 4492350"/>
                <a:gd name="connsiteX17-2047" fmla="*/ 2647507 w 3694535"/>
                <a:gd name="connsiteY17-2048" fmla="*/ 2519916 h 4492350"/>
                <a:gd name="connsiteX18-2049" fmla="*/ 2913694 w 3694535"/>
                <a:gd name="connsiteY18-2050" fmla="*/ 1291762 h 4492350"/>
                <a:gd name="connsiteX19-2051" fmla="*/ 2806809 w 3694535"/>
                <a:gd name="connsiteY19-2052" fmla="*/ 2383091 h 4492350"/>
                <a:gd name="connsiteX20-2053" fmla="*/ 3694535 w 3694535"/>
                <a:gd name="connsiteY20-2054" fmla="*/ 1124252 h 4492350"/>
                <a:gd name="connsiteX21-2055" fmla="*/ 2222205 w 3694535"/>
                <a:gd name="connsiteY21-2056" fmla="*/ 3370521 h 4492350"/>
                <a:gd name="connsiteX22-2057" fmla="*/ 2169042 w 3694535"/>
                <a:gd name="connsiteY22-2058" fmla="*/ 3817088 h 4492350"/>
                <a:gd name="connsiteX23-2059" fmla="*/ 3317358 w 3694535"/>
                <a:gd name="connsiteY23-2060" fmla="*/ 3094074 h 4492350"/>
                <a:gd name="connsiteX24-2061" fmla="*/ 2194317 w 3694535"/>
                <a:gd name="connsiteY24-2062" fmla="*/ 4030951 h 4492350"/>
                <a:gd name="connsiteX25-2063" fmla="*/ 2232838 w 3694535"/>
                <a:gd name="connsiteY25-2064" fmla="*/ 4476307 h 4492350"/>
                <a:gd name="connsiteX26-2065" fmla="*/ 2218194 w 3694535"/>
                <a:gd name="connsiteY26-2066" fmla="*/ 4491415 h 4492350"/>
                <a:gd name="connsiteX27-2067" fmla="*/ 1743740 w 3694535"/>
                <a:gd name="connsiteY27-2068" fmla="*/ 4492350 h 4492350"/>
                <a:gd name="connsiteX0-2069" fmla="*/ 1743740 w 3694535"/>
                <a:gd name="connsiteY0-2070" fmla="*/ 4492350 h 4492350"/>
                <a:gd name="connsiteX1-2071" fmla="*/ 1796903 w 3694535"/>
                <a:gd name="connsiteY1-2072" fmla="*/ 3785190 h 4492350"/>
                <a:gd name="connsiteX2-2073" fmla="*/ 1307805 w 3694535"/>
                <a:gd name="connsiteY2-2074" fmla="*/ 3381153 h 4492350"/>
                <a:gd name="connsiteX3-2075" fmla="*/ 31898 w 3694535"/>
                <a:gd name="connsiteY3-2076" fmla="*/ 2945218 h 4492350"/>
                <a:gd name="connsiteX4-2077" fmla="*/ 1127052 w 3694535"/>
                <a:gd name="connsiteY4-2078" fmla="*/ 3242930 h 4492350"/>
                <a:gd name="connsiteX5-2079" fmla="*/ 393405 w 3694535"/>
                <a:gd name="connsiteY5-2080" fmla="*/ 2456121 h 4492350"/>
                <a:gd name="connsiteX6-2081" fmla="*/ 1775638 w 3694535"/>
                <a:gd name="connsiteY6-2082" fmla="*/ 3519376 h 4492350"/>
                <a:gd name="connsiteX7-2083" fmla="*/ 1679945 w 3694535"/>
                <a:gd name="connsiteY7-2084" fmla="*/ 2392325 h 4492350"/>
                <a:gd name="connsiteX8-2085" fmla="*/ 0 w 3694535"/>
                <a:gd name="connsiteY8-2086" fmla="*/ 754911 h 4492350"/>
                <a:gd name="connsiteX9-2087" fmla="*/ 988828 w 3694535"/>
                <a:gd name="connsiteY9-2088" fmla="*/ 1924493 h 4492350"/>
                <a:gd name="connsiteX10-2089" fmla="*/ 1137684 w 3694535"/>
                <a:gd name="connsiteY10-2090" fmla="*/ 861237 h 4492350"/>
                <a:gd name="connsiteX11-2091" fmla="*/ 1222745 w 3694535"/>
                <a:gd name="connsiteY11-2092" fmla="*/ 2062716 h 4492350"/>
                <a:gd name="connsiteX12-2093" fmla="*/ 1690577 w 3694535"/>
                <a:gd name="connsiteY12-2094" fmla="*/ 2190307 h 4492350"/>
                <a:gd name="connsiteX13-2095" fmla="*/ 1956391 w 3694535"/>
                <a:gd name="connsiteY13-2096" fmla="*/ 0 h 4492350"/>
                <a:gd name="connsiteX14-2097" fmla="*/ 2083982 w 3694535"/>
                <a:gd name="connsiteY14-2098" fmla="*/ 978195 h 4492350"/>
                <a:gd name="connsiteX15-2099" fmla="*/ 1881963 w 3694535"/>
                <a:gd name="connsiteY15-2100" fmla="*/ 2232837 h 4492350"/>
                <a:gd name="connsiteX16-2101" fmla="*/ 2057494 w 3694535"/>
                <a:gd name="connsiteY16-2102" fmla="*/ 3046321 h 4492350"/>
                <a:gd name="connsiteX17-2103" fmla="*/ 2647507 w 3694535"/>
                <a:gd name="connsiteY17-2104" fmla="*/ 2519916 h 4492350"/>
                <a:gd name="connsiteX18-2105" fmla="*/ 2913694 w 3694535"/>
                <a:gd name="connsiteY18-2106" fmla="*/ 1291762 h 4492350"/>
                <a:gd name="connsiteX19-2107" fmla="*/ 2806809 w 3694535"/>
                <a:gd name="connsiteY19-2108" fmla="*/ 2383091 h 4492350"/>
                <a:gd name="connsiteX20-2109" fmla="*/ 3694535 w 3694535"/>
                <a:gd name="connsiteY20-2110" fmla="*/ 1124252 h 4492350"/>
                <a:gd name="connsiteX21-2111" fmla="*/ 2222205 w 3694535"/>
                <a:gd name="connsiteY21-2112" fmla="*/ 3370521 h 4492350"/>
                <a:gd name="connsiteX22-2113" fmla="*/ 2169042 w 3694535"/>
                <a:gd name="connsiteY22-2114" fmla="*/ 3817088 h 4492350"/>
                <a:gd name="connsiteX23-2115" fmla="*/ 3317358 w 3694535"/>
                <a:gd name="connsiteY23-2116" fmla="*/ 3094074 h 4492350"/>
                <a:gd name="connsiteX24-2117" fmla="*/ 2194317 w 3694535"/>
                <a:gd name="connsiteY24-2118" fmla="*/ 4030951 h 4492350"/>
                <a:gd name="connsiteX25-2119" fmla="*/ 2232838 w 3694535"/>
                <a:gd name="connsiteY25-2120" fmla="*/ 4476307 h 4492350"/>
                <a:gd name="connsiteX26-2121" fmla="*/ 2218194 w 3694535"/>
                <a:gd name="connsiteY26-2122" fmla="*/ 4491415 h 4492350"/>
                <a:gd name="connsiteX27-2123" fmla="*/ 1743740 w 3694535"/>
                <a:gd name="connsiteY27-2124" fmla="*/ 4492350 h 4492350"/>
                <a:gd name="connsiteX0-2125" fmla="*/ 1743740 w 3694535"/>
                <a:gd name="connsiteY0-2126" fmla="*/ 4492350 h 4492350"/>
                <a:gd name="connsiteX1-2127" fmla="*/ 1796903 w 3694535"/>
                <a:gd name="connsiteY1-2128" fmla="*/ 3785190 h 4492350"/>
                <a:gd name="connsiteX2-2129" fmla="*/ 1307805 w 3694535"/>
                <a:gd name="connsiteY2-2130" fmla="*/ 3381153 h 4492350"/>
                <a:gd name="connsiteX3-2131" fmla="*/ 31898 w 3694535"/>
                <a:gd name="connsiteY3-2132" fmla="*/ 2945218 h 4492350"/>
                <a:gd name="connsiteX4-2133" fmla="*/ 1127052 w 3694535"/>
                <a:gd name="connsiteY4-2134" fmla="*/ 3242930 h 4492350"/>
                <a:gd name="connsiteX5-2135" fmla="*/ 393405 w 3694535"/>
                <a:gd name="connsiteY5-2136" fmla="*/ 2456121 h 4492350"/>
                <a:gd name="connsiteX6-2137" fmla="*/ 1775638 w 3694535"/>
                <a:gd name="connsiteY6-2138" fmla="*/ 3519376 h 4492350"/>
                <a:gd name="connsiteX7-2139" fmla="*/ 1679945 w 3694535"/>
                <a:gd name="connsiteY7-2140" fmla="*/ 2392325 h 4492350"/>
                <a:gd name="connsiteX8-2141" fmla="*/ 0 w 3694535"/>
                <a:gd name="connsiteY8-2142" fmla="*/ 754911 h 4492350"/>
                <a:gd name="connsiteX9-2143" fmla="*/ 988828 w 3694535"/>
                <a:gd name="connsiteY9-2144" fmla="*/ 1924493 h 4492350"/>
                <a:gd name="connsiteX10-2145" fmla="*/ 1137684 w 3694535"/>
                <a:gd name="connsiteY10-2146" fmla="*/ 861237 h 4492350"/>
                <a:gd name="connsiteX11-2147" fmla="*/ 1222745 w 3694535"/>
                <a:gd name="connsiteY11-2148" fmla="*/ 2062716 h 4492350"/>
                <a:gd name="connsiteX12-2149" fmla="*/ 1690577 w 3694535"/>
                <a:gd name="connsiteY12-2150" fmla="*/ 2190307 h 4492350"/>
                <a:gd name="connsiteX13-2151" fmla="*/ 1956391 w 3694535"/>
                <a:gd name="connsiteY13-2152" fmla="*/ 0 h 4492350"/>
                <a:gd name="connsiteX14-2153" fmla="*/ 2083982 w 3694535"/>
                <a:gd name="connsiteY14-2154" fmla="*/ 978195 h 4492350"/>
                <a:gd name="connsiteX15-2155" fmla="*/ 1881963 w 3694535"/>
                <a:gd name="connsiteY15-2156" fmla="*/ 2232837 h 4492350"/>
                <a:gd name="connsiteX16-2157" fmla="*/ 2057494 w 3694535"/>
                <a:gd name="connsiteY16-2158" fmla="*/ 3046321 h 4492350"/>
                <a:gd name="connsiteX17-2159" fmla="*/ 2647507 w 3694535"/>
                <a:gd name="connsiteY17-2160" fmla="*/ 2519916 h 4492350"/>
                <a:gd name="connsiteX18-2161" fmla="*/ 2913694 w 3694535"/>
                <a:gd name="connsiteY18-2162" fmla="*/ 1291762 h 4492350"/>
                <a:gd name="connsiteX19-2163" fmla="*/ 2806809 w 3694535"/>
                <a:gd name="connsiteY19-2164" fmla="*/ 2383091 h 4492350"/>
                <a:gd name="connsiteX20-2165" fmla="*/ 3694535 w 3694535"/>
                <a:gd name="connsiteY20-2166" fmla="*/ 1124252 h 4492350"/>
                <a:gd name="connsiteX21-2167" fmla="*/ 2222205 w 3694535"/>
                <a:gd name="connsiteY21-2168" fmla="*/ 3370521 h 4492350"/>
                <a:gd name="connsiteX22-2169" fmla="*/ 2169042 w 3694535"/>
                <a:gd name="connsiteY22-2170" fmla="*/ 3817088 h 4492350"/>
                <a:gd name="connsiteX23-2171" fmla="*/ 3317358 w 3694535"/>
                <a:gd name="connsiteY23-2172" fmla="*/ 3094074 h 4492350"/>
                <a:gd name="connsiteX24-2173" fmla="*/ 2194317 w 3694535"/>
                <a:gd name="connsiteY24-2174" fmla="*/ 4030951 h 4492350"/>
                <a:gd name="connsiteX25-2175" fmla="*/ 2232838 w 3694535"/>
                <a:gd name="connsiteY25-2176" fmla="*/ 4476307 h 4492350"/>
                <a:gd name="connsiteX26-2177" fmla="*/ 2218194 w 3694535"/>
                <a:gd name="connsiteY26-2178" fmla="*/ 4491415 h 4492350"/>
                <a:gd name="connsiteX27-2179" fmla="*/ 1743740 w 3694535"/>
                <a:gd name="connsiteY27-2180" fmla="*/ 4492350 h 4492350"/>
                <a:gd name="connsiteX0-2181" fmla="*/ 1743740 w 3694535"/>
                <a:gd name="connsiteY0-2182" fmla="*/ 4492350 h 4492350"/>
                <a:gd name="connsiteX1-2183" fmla="*/ 1796903 w 3694535"/>
                <a:gd name="connsiteY1-2184" fmla="*/ 3785190 h 4492350"/>
                <a:gd name="connsiteX2-2185" fmla="*/ 1307805 w 3694535"/>
                <a:gd name="connsiteY2-2186" fmla="*/ 3381153 h 4492350"/>
                <a:gd name="connsiteX3-2187" fmla="*/ 31898 w 3694535"/>
                <a:gd name="connsiteY3-2188" fmla="*/ 2945218 h 4492350"/>
                <a:gd name="connsiteX4-2189" fmla="*/ 1127052 w 3694535"/>
                <a:gd name="connsiteY4-2190" fmla="*/ 3242930 h 4492350"/>
                <a:gd name="connsiteX5-2191" fmla="*/ 393405 w 3694535"/>
                <a:gd name="connsiteY5-2192" fmla="*/ 2456121 h 4492350"/>
                <a:gd name="connsiteX6-2193" fmla="*/ 1775638 w 3694535"/>
                <a:gd name="connsiteY6-2194" fmla="*/ 3519376 h 4492350"/>
                <a:gd name="connsiteX7-2195" fmla="*/ 1679945 w 3694535"/>
                <a:gd name="connsiteY7-2196" fmla="*/ 2392325 h 4492350"/>
                <a:gd name="connsiteX8-2197" fmla="*/ 0 w 3694535"/>
                <a:gd name="connsiteY8-2198" fmla="*/ 754911 h 4492350"/>
                <a:gd name="connsiteX9-2199" fmla="*/ 988828 w 3694535"/>
                <a:gd name="connsiteY9-2200" fmla="*/ 1924493 h 4492350"/>
                <a:gd name="connsiteX10-2201" fmla="*/ 1137684 w 3694535"/>
                <a:gd name="connsiteY10-2202" fmla="*/ 861237 h 4492350"/>
                <a:gd name="connsiteX11-2203" fmla="*/ 1222745 w 3694535"/>
                <a:gd name="connsiteY11-2204" fmla="*/ 2062716 h 4492350"/>
                <a:gd name="connsiteX12-2205" fmla="*/ 1690577 w 3694535"/>
                <a:gd name="connsiteY12-2206" fmla="*/ 2190307 h 4492350"/>
                <a:gd name="connsiteX13-2207" fmla="*/ 1956391 w 3694535"/>
                <a:gd name="connsiteY13-2208" fmla="*/ 0 h 4492350"/>
                <a:gd name="connsiteX14-2209" fmla="*/ 2083982 w 3694535"/>
                <a:gd name="connsiteY14-2210" fmla="*/ 978195 h 4492350"/>
                <a:gd name="connsiteX15-2211" fmla="*/ 1881963 w 3694535"/>
                <a:gd name="connsiteY15-2212" fmla="*/ 2232837 h 4492350"/>
                <a:gd name="connsiteX16-2213" fmla="*/ 2057494 w 3694535"/>
                <a:gd name="connsiteY16-2214" fmla="*/ 3046321 h 4492350"/>
                <a:gd name="connsiteX17-2215" fmla="*/ 2647507 w 3694535"/>
                <a:gd name="connsiteY17-2216" fmla="*/ 2519916 h 4492350"/>
                <a:gd name="connsiteX18-2217" fmla="*/ 2913694 w 3694535"/>
                <a:gd name="connsiteY18-2218" fmla="*/ 1291762 h 4492350"/>
                <a:gd name="connsiteX19-2219" fmla="*/ 2806809 w 3694535"/>
                <a:gd name="connsiteY19-2220" fmla="*/ 2383091 h 4492350"/>
                <a:gd name="connsiteX20-2221" fmla="*/ 3694535 w 3694535"/>
                <a:gd name="connsiteY20-2222" fmla="*/ 1124252 h 4492350"/>
                <a:gd name="connsiteX21-2223" fmla="*/ 2222205 w 3694535"/>
                <a:gd name="connsiteY21-2224" fmla="*/ 3370521 h 4492350"/>
                <a:gd name="connsiteX22-2225" fmla="*/ 2169042 w 3694535"/>
                <a:gd name="connsiteY22-2226" fmla="*/ 3817088 h 4492350"/>
                <a:gd name="connsiteX23-2227" fmla="*/ 3317358 w 3694535"/>
                <a:gd name="connsiteY23-2228" fmla="*/ 3094074 h 4492350"/>
                <a:gd name="connsiteX24-2229" fmla="*/ 2194317 w 3694535"/>
                <a:gd name="connsiteY24-2230" fmla="*/ 4030951 h 4492350"/>
                <a:gd name="connsiteX25-2231" fmla="*/ 2232838 w 3694535"/>
                <a:gd name="connsiteY25-2232" fmla="*/ 4476307 h 4492350"/>
                <a:gd name="connsiteX26-2233" fmla="*/ 2218194 w 3694535"/>
                <a:gd name="connsiteY26-2234" fmla="*/ 4491415 h 4492350"/>
                <a:gd name="connsiteX27-2235" fmla="*/ 1743740 w 3694535"/>
                <a:gd name="connsiteY27-2236" fmla="*/ 4492350 h 4492350"/>
                <a:gd name="connsiteX0-2237" fmla="*/ 1743740 w 3694535"/>
                <a:gd name="connsiteY0-2238" fmla="*/ 4492350 h 4492350"/>
                <a:gd name="connsiteX1-2239" fmla="*/ 1796903 w 3694535"/>
                <a:gd name="connsiteY1-2240" fmla="*/ 3785190 h 4492350"/>
                <a:gd name="connsiteX2-2241" fmla="*/ 1307805 w 3694535"/>
                <a:gd name="connsiteY2-2242" fmla="*/ 3381153 h 4492350"/>
                <a:gd name="connsiteX3-2243" fmla="*/ 31898 w 3694535"/>
                <a:gd name="connsiteY3-2244" fmla="*/ 2945218 h 4492350"/>
                <a:gd name="connsiteX4-2245" fmla="*/ 1127052 w 3694535"/>
                <a:gd name="connsiteY4-2246" fmla="*/ 3242930 h 4492350"/>
                <a:gd name="connsiteX5-2247" fmla="*/ 393405 w 3694535"/>
                <a:gd name="connsiteY5-2248" fmla="*/ 2456121 h 4492350"/>
                <a:gd name="connsiteX6-2249" fmla="*/ 1775638 w 3694535"/>
                <a:gd name="connsiteY6-2250" fmla="*/ 3519376 h 4492350"/>
                <a:gd name="connsiteX7-2251" fmla="*/ 1679945 w 3694535"/>
                <a:gd name="connsiteY7-2252" fmla="*/ 2392325 h 4492350"/>
                <a:gd name="connsiteX8-2253" fmla="*/ 0 w 3694535"/>
                <a:gd name="connsiteY8-2254" fmla="*/ 754911 h 4492350"/>
                <a:gd name="connsiteX9-2255" fmla="*/ 988828 w 3694535"/>
                <a:gd name="connsiteY9-2256" fmla="*/ 1924493 h 4492350"/>
                <a:gd name="connsiteX10-2257" fmla="*/ 1137684 w 3694535"/>
                <a:gd name="connsiteY10-2258" fmla="*/ 861237 h 4492350"/>
                <a:gd name="connsiteX11-2259" fmla="*/ 1222745 w 3694535"/>
                <a:gd name="connsiteY11-2260" fmla="*/ 2062716 h 4492350"/>
                <a:gd name="connsiteX12-2261" fmla="*/ 1690577 w 3694535"/>
                <a:gd name="connsiteY12-2262" fmla="*/ 2190307 h 4492350"/>
                <a:gd name="connsiteX13-2263" fmla="*/ 1956391 w 3694535"/>
                <a:gd name="connsiteY13-2264" fmla="*/ 0 h 4492350"/>
                <a:gd name="connsiteX14-2265" fmla="*/ 2083982 w 3694535"/>
                <a:gd name="connsiteY14-2266" fmla="*/ 978195 h 4492350"/>
                <a:gd name="connsiteX15-2267" fmla="*/ 1881963 w 3694535"/>
                <a:gd name="connsiteY15-2268" fmla="*/ 2232837 h 4492350"/>
                <a:gd name="connsiteX16-2269" fmla="*/ 2057494 w 3694535"/>
                <a:gd name="connsiteY16-2270" fmla="*/ 3046321 h 4492350"/>
                <a:gd name="connsiteX17-2271" fmla="*/ 2647507 w 3694535"/>
                <a:gd name="connsiteY17-2272" fmla="*/ 2519916 h 4492350"/>
                <a:gd name="connsiteX18-2273" fmla="*/ 2913694 w 3694535"/>
                <a:gd name="connsiteY18-2274" fmla="*/ 1291762 h 4492350"/>
                <a:gd name="connsiteX19-2275" fmla="*/ 2806809 w 3694535"/>
                <a:gd name="connsiteY19-2276" fmla="*/ 2383091 h 4492350"/>
                <a:gd name="connsiteX20-2277" fmla="*/ 3694535 w 3694535"/>
                <a:gd name="connsiteY20-2278" fmla="*/ 1124252 h 4492350"/>
                <a:gd name="connsiteX21-2279" fmla="*/ 2222205 w 3694535"/>
                <a:gd name="connsiteY21-2280" fmla="*/ 3370521 h 4492350"/>
                <a:gd name="connsiteX22-2281" fmla="*/ 2169042 w 3694535"/>
                <a:gd name="connsiteY22-2282" fmla="*/ 3817088 h 4492350"/>
                <a:gd name="connsiteX23-2283" fmla="*/ 3317358 w 3694535"/>
                <a:gd name="connsiteY23-2284" fmla="*/ 3094074 h 4492350"/>
                <a:gd name="connsiteX24-2285" fmla="*/ 2194317 w 3694535"/>
                <a:gd name="connsiteY24-2286" fmla="*/ 4030951 h 4492350"/>
                <a:gd name="connsiteX25-2287" fmla="*/ 2232838 w 3694535"/>
                <a:gd name="connsiteY25-2288" fmla="*/ 4476307 h 4492350"/>
                <a:gd name="connsiteX26-2289" fmla="*/ 2218194 w 3694535"/>
                <a:gd name="connsiteY26-2290" fmla="*/ 4491415 h 4492350"/>
                <a:gd name="connsiteX27-2291" fmla="*/ 1743740 w 3694535"/>
                <a:gd name="connsiteY27-2292" fmla="*/ 4492350 h 4492350"/>
                <a:gd name="connsiteX0-2293" fmla="*/ 1743740 w 3694535"/>
                <a:gd name="connsiteY0-2294" fmla="*/ 4492350 h 4492350"/>
                <a:gd name="connsiteX1-2295" fmla="*/ 1796903 w 3694535"/>
                <a:gd name="connsiteY1-2296" fmla="*/ 3785190 h 4492350"/>
                <a:gd name="connsiteX2-2297" fmla="*/ 1307805 w 3694535"/>
                <a:gd name="connsiteY2-2298" fmla="*/ 3381153 h 4492350"/>
                <a:gd name="connsiteX3-2299" fmla="*/ 31898 w 3694535"/>
                <a:gd name="connsiteY3-2300" fmla="*/ 2945218 h 4492350"/>
                <a:gd name="connsiteX4-2301" fmla="*/ 1127052 w 3694535"/>
                <a:gd name="connsiteY4-2302" fmla="*/ 3242930 h 4492350"/>
                <a:gd name="connsiteX5-2303" fmla="*/ 393405 w 3694535"/>
                <a:gd name="connsiteY5-2304" fmla="*/ 2456121 h 4492350"/>
                <a:gd name="connsiteX6-2305" fmla="*/ 1775638 w 3694535"/>
                <a:gd name="connsiteY6-2306" fmla="*/ 3519376 h 4492350"/>
                <a:gd name="connsiteX7-2307" fmla="*/ 1679945 w 3694535"/>
                <a:gd name="connsiteY7-2308" fmla="*/ 2392325 h 4492350"/>
                <a:gd name="connsiteX8-2309" fmla="*/ 0 w 3694535"/>
                <a:gd name="connsiteY8-2310" fmla="*/ 754911 h 4492350"/>
                <a:gd name="connsiteX9-2311" fmla="*/ 988828 w 3694535"/>
                <a:gd name="connsiteY9-2312" fmla="*/ 1924493 h 4492350"/>
                <a:gd name="connsiteX10-2313" fmla="*/ 1137684 w 3694535"/>
                <a:gd name="connsiteY10-2314" fmla="*/ 861237 h 4492350"/>
                <a:gd name="connsiteX11-2315" fmla="*/ 1222745 w 3694535"/>
                <a:gd name="connsiteY11-2316" fmla="*/ 2062716 h 4492350"/>
                <a:gd name="connsiteX12-2317" fmla="*/ 1690577 w 3694535"/>
                <a:gd name="connsiteY12-2318" fmla="*/ 2190307 h 4492350"/>
                <a:gd name="connsiteX13-2319" fmla="*/ 1956391 w 3694535"/>
                <a:gd name="connsiteY13-2320" fmla="*/ 0 h 4492350"/>
                <a:gd name="connsiteX14-2321" fmla="*/ 2083982 w 3694535"/>
                <a:gd name="connsiteY14-2322" fmla="*/ 978195 h 4492350"/>
                <a:gd name="connsiteX15-2323" fmla="*/ 1881963 w 3694535"/>
                <a:gd name="connsiteY15-2324" fmla="*/ 2232837 h 4492350"/>
                <a:gd name="connsiteX16-2325" fmla="*/ 2057494 w 3694535"/>
                <a:gd name="connsiteY16-2326" fmla="*/ 3046321 h 4492350"/>
                <a:gd name="connsiteX17-2327" fmla="*/ 2647507 w 3694535"/>
                <a:gd name="connsiteY17-2328" fmla="*/ 2519916 h 4492350"/>
                <a:gd name="connsiteX18-2329" fmla="*/ 2913694 w 3694535"/>
                <a:gd name="connsiteY18-2330" fmla="*/ 1291762 h 4492350"/>
                <a:gd name="connsiteX19-2331" fmla="*/ 2806809 w 3694535"/>
                <a:gd name="connsiteY19-2332" fmla="*/ 2383091 h 4492350"/>
                <a:gd name="connsiteX20-2333" fmla="*/ 3694535 w 3694535"/>
                <a:gd name="connsiteY20-2334" fmla="*/ 1124252 h 4492350"/>
                <a:gd name="connsiteX21-2335" fmla="*/ 2222205 w 3694535"/>
                <a:gd name="connsiteY21-2336" fmla="*/ 3370521 h 4492350"/>
                <a:gd name="connsiteX22-2337" fmla="*/ 2169042 w 3694535"/>
                <a:gd name="connsiteY22-2338" fmla="*/ 3817088 h 4492350"/>
                <a:gd name="connsiteX23-2339" fmla="*/ 3317358 w 3694535"/>
                <a:gd name="connsiteY23-2340" fmla="*/ 3094074 h 4492350"/>
                <a:gd name="connsiteX24-2341" fmla="*/ 2194317 w 3694535"/>
                <a:gd name="connsiteY24-2342" fmla="*/ 4030951 h 4492350"/>
                <a:gd name="connsiteX25-2343" fmla="*/ 2232838 w 3694535"/>
                <a:gd name="connsiteY25-2344" fmla="*/ 4476307 h 4492350"/>
                <a:gd name="connsiteX26-2345" fmla="*/ 2218194 w 3694535"/>
                <a:gd name="connsiteY26-2346" fmla="*/ 4491415 h 4492350"/>
                <a:gd name="connsiteX27-2347" fmla="*/ 1743740 w 3694535"/>
                <a:gd name="connsiteY27-2348" fmla="*/ 4492350 h 4492350"/>
                <a:gd name="connsiteX0-2349" fmla="*/ 1743740 w 3694535"/>
                <a:gd name="connsiteY0-2350" fmla="*/ 4492350 h 4492350"/>
                <a:gd name="connsiteX1-2351" fmla="*/ 1796903 w 3694535"/>
                <a:gd name="connsiteY1-2352" fmla="*/ 3785190 h 4492350"/>
                <a:gd name="connsiteX2-2353" fmla="*/ 1307805 w 3694535"/>
                <a:gd name="connsiteY2-2354" fmla="*/ 3381153 h 4492350"/>
                <a:gd name="connsiteX3-2355" fmla="*/ 31898 w 3694535"/>
                <a:gd name="connsiteY3-2356" fmla="*/ 2945218 h 4492350"/>
                <a:gd name="connsiteX4-2357" fmla="*/ 1127052 w 3694535"/>
                <a:gd name="connsiteY4-2358" fmla="*/ 3242930 h 4492350"/>
                <a:gd name="connsiteX5-2359" fmla="*/ 393405 w 3694535"/>
                <a:gd name="connsiteY5-2360" fmla="*/ 2456121 h 4492350"/>
                <a:gd name="connsiteX6-2361" fmla="*/ 1775638 w 3694535"/>
                <a:gd name="connsiteY6-2362" fmla="*/ 3519376 h 4492350"/>
                <a:gd name="connsiteX7-2363" fmla="*/ 1679945 w 3694535"/>
                <a:gd name="connsiteY7-2364" fmla="*/ 2392325 h 4492350"/>
                <a:gd name="connsiteX8-2365" fmla="*/ 0 w 3694535"/>
                <a:gd name="connsiteY8-2366" fmla="*/ 754911 h 4492350"/>
                <a:gd name="connsiteX9-2367" fmla="*/ 988828 w 3694535"/>
                <a:gd name="connsiteY9-2368" fmla="*/ 1924493 h 4492350"/>
                <a:gd name="connsiteX10-2369" fmla="*/ 1137684 w 3694535"/>
                <a:gd name="connsiteY10-2370" fmla="*/ 861237 h 4492350"/>
                <a:gd name="connsiteX11-2371" fmla="*/ 1222745 w 3694535"/>
                <a:gd name="connsiteY11-2372" fmla="*/ 2062716 h 4492350"/>
                <a:gd name="connsiteX12-2373" fmla="*/ 1690577 w 3694535"/>
                <a:gd name="connsiteY12-2374" fmla="*/ 2190307 h 4492350"/>
                <a:gd name="connsiteX13-2375" fmla="*/ 1956391 w 3694535"/>
                <a:gd name="connsiteY13-2376" fmla="*/ 0 h 4492350"/>
                <a:gd name="connsiteX14-2377" fmla="*/ 2083982 w 3694535"/>
                <a:gd name="connsiteY14-2378" fmla="*/ 978195 h 4492350"/>
                <a:gd name="connsiteX15-2379" fmla="*/ 1881963 w 3694535"/>
                <a:gd name="connsiteY15-2380" fmla="*/ 2232837 h 4492350"/>
                <a:gd name="connsiteX16-2381" fmla="*/ 2057494 w 3694535"/>
                <a:gd name="connsiteY16-2382" fmla="*/ 3046321 h 4492350"/>
                <a:gd name="connsiteX17-2383" fmla="*/ 2647507 w 3694535"/>
                <a:gd name="connsiteY17-2384" fmla="*/ 2519916 h 4492350"/>
                <a:gd name="connsiteX18-2385" fmla="*/ 2913694 w 3694535"/>
                <a:gd name="connsiteY18-2386" fmla="*/ 1291762 h 4492350"/>
                <a:gd name="connsiteX19-2387" fmla="*/ 2806809 w 3694535"/>
                <a:gd name="connsiteY19-2388" fmla="*/ 2383091 h 4492350"/>
                <a:gd name="connsiteX20-2389" fmla="*/ 3694535 w 3694535"/>
                <a:gd name="connsiteY20-2390" fmla="*/ 1124252 h 4492350"/>
                <a:gd name="connsiteX21-2391" fmla="*/ 2222205 w 3694535"/>
                <a:gd name="connsiteY21-2392" fmla="*/ 3370521 h 4492350"/>
                <a:gd name="connsiteX22-2393" fmla="*/ 2169042 w 3694535"/>
                <a:gd name="connsiteY22-2394" fmla="*/ 3817088 h 4492350"/>
                <a:gd name="connsiteX23-2395" fmla="*/ 3317358 w 3694535"/>
                <a:gd name="connsiteY23-2396" fmla="*/ 3094074 h 4492350"/>
                <a:gd name="connsiteX24-2397" fmla="*/ 2194317 w 3694535"/>
                <a:gd name="connsiteY24-2398" fmla="*/ 4030951 h 4492350"/>
                <a:gd name="connsiteX25-2399" fmla="*/ 2232838 w 3694535"/>
                <a:gd name="connsiteY25-2400" fmla="*/ 4476307 h 4492350"/>
                <a:gd name="connsiteX26-2401" fmla="*/ 2218194 w 3694535"/>
                <a:gd name="connsiteY26-2402" fmla="*/ 4491415 h 4492350"/>
                <a:gd name="connsiteX27-2403" fmla="*/ 1743740 w 3694535"/>
                <a:gd name="connsiteY27-2404" fmla="*/ 4492350 h 4492350"/>
                <a:gd name="connsiteX0-2405" fmla="*/ 1743740 w 3694535"/>
                <a:gd name="connsiteY0-2406" fmla="*/ 4492350 h 4492350"/>
                <a:gd name="connsiteX1-2407" fmla="*/ 1796903 w 3694535"/>
                <a:gd name="connsiteY1-2408" fmla="*/ 3785190 h 4492350"/>
                <a:gd name="connsiteX2-2409" fmla="*/ 1307805 w 3694535"/>
                <a:gd name="connsiteY2-2410" fmla="*/ 3381153 h 4492350"/>
                <a:gd name="connsiteX3-2411" fmla="*/ 31898 w 3694535"/>
                <a:gd name="connsiteY3-2412" fmla="*/ 2945218 h 4492350"/>
                <a:gd name="connsiteX4-2413" fmla="*/ 1127052 w 3694535"/>
                <a:gd name="connsiteY4-2414" fmla="*/ 3242930 h 4492350"/>
                <a:gd name="connsiteX5-2415" fmla="*/ 393405 w 3694535"/>
                <a:gd name="connsiteY5-2416" fmla="*/ 2456121 h 4492350"/>
                <a:gd name="connsiteX6-2417" fmla="*/ 1775638 w 3694535"/>
                <a:gd name="connsiteY6-2418" fmla="*/ 3519376 h 4492350"/>
                <a:gd name="connsiteX7-2419" fmla="*/ 1679945 w 3694535"/>
                <a:gd name="connsiteY7-2420" fmla="*/ 2392325 h 4492350"/>
                <a:gd name="connsiteX8-2421" fmla="*/ 0 w 3694535"/>
                <a:gd name="connsiteY8-2422" fmla="*/ 754911 h 4492350"/>
                <a:gd name="connsiteX9-2423" fmla="*/ 988828 w 3694535"/>
                <a:gd name="connsiteY9-2424" fmla="*/ 1924493 h 4492350"/>
                <a:gd name="connsiteX10-2425" fmla="*/ 1137684 w 3694535"/>
                <a:gd name="connsiteY10-2426" fmla="*/ 861237 h 4492350"/>
                <a:gd name="connsiteX11-2427" fmla="*/ 1222745 w 3694535"/>
                <a:gd name="connsiteY11-2428" fmla="*/ 2062716 h 4492350"/>
                <a:gd name="connsiteX12-2429" fmla="*/ 1690577 w 3694535"/>
                <a:gd name="connsiteY12-2430" fmla="*/ 2190307 h 4492350"/>
                <a:gd name="connsiteX13-2431" fmla="*/ 1956391 w 3694535"/>
                <a:gd name="connsiteY13-2432" fmla="*/ 0 h 4492350"/>
                <a:gd name="connsiteX14-2433" fmla="*/ 2083982 w 3694535"/>
                <a:gd name="connsiteY14-2434" fmla="*/ 978195 h 4492350"/>
                <a:gd name="connsiteX15-2435" fmla="*/ 1881963 w 3694535"/>
                <a:gd name="connsiteY15-2436" fmla="*/ 2232837 h 4492350"/>
                <a:gd name="connsiteX16-2437" fmla="*/ 2057494 w 3694535"/>
                <a:gd name="connsiteY16-2438" fmla="*/ 3046321 h 4492350"/>
                <a:gd name="connsiteX17-2439" fmla="*/ 2647507 w 3694535"/>
                <a:gd name="connsiteY17-2440" fmla="*/ 2519916 h 4492350"/>
                <a:gd name="connsiteX18-2441" fmla="*/ 2913694 w 3694535"/>
                <a:gd name="connsiteY18-2442" fmla="*/ 1291762 h 4492350"/>
                <a:gd name="connsiteX19-2443" fmla="*/ 2806809 w 3694535"/>
                <a:gd name="connsiteY19-2444" fmla="*/ 2383091 h 4492350"/>
                <a:gd name="connsiteX20-2445" fmla="*/ 3694535 w 3694535"/>
                <a:gd name="connsiteY20-2446" fmla="*/ 1124252 h 4492350"/>
                <a:gd name="connsiteX21-2447" fmla="*/ 2222205 w 3694535"/>
                <a:gd name="connsiteY21-2448" fmla="*/ 3370521 h 4492350"/>
                <a:gd name="connsiteX22-2449" fmla="*/ 2169042 w 3694535"/>
                <a:gd name="connsiteY22-2450" fmla="*/ 3817088 h 4492350"/>
                <a:gd name="connsiteX23-2451" fmla="*/ 3317358 w 3694535"/>
                <a:gd name="connsiteY23-2452" fmla="*/ 3094074 h 4492350"/>
                <a:gd name="connsiteX24-2453" fmla="*/ 2194317 w 3694535"/>
                <a:gd name="connsiteY24-2454" fmla="*/ 4030951 h 4492350"/>
                <a:gd name="connsiteX25-2455" fmla="*/ 2232838 w 3694535"/>
                <a:gd name="connsiteY25-2456" fmla="*/ 4476307 h 4492350"/>
                <a:gd name="connsiteX26-2457" fmla="*/ 2218194 w 3694535"/>
                <a:gd name="connsiteY26-2458" fmla="*/ 4491415 h 4492350"/>
                <a:gd name="connsiteX27-2459" fmla="*/ 1743740 w 3694535"/>
                <a:gd name="connsiteY27-2460" fmla="*/ 4492350 h 4492350"/>
                <a:gd name="connsiteX0-2461" fmla="*/ 1743740 w 3694535"/>
                <a:gd name="connsiteY0-2462" fmla="*/ 4492350 h 4492350"/>
                <a:gd name="connsiteX1-2463" fmla="*/ 1796903 w 3694535"/>
                <a:gd name="connsiteY1-2464" fmla="*/ 3785190 h 4492350"/>
                <a:gd name="connsiteX2-2465" fmla="*/ 1307805 w 3694535"/>
                <a:gd name="connsiteY2-2466" fmla="*/ 3381153 h 4492350"/>
                <a:gd name="connsiteX3-2467" fmla="*/ 31898 w 3694535"/>
                <a:gd name="connsiteY3-2468" fmla="*/ 2945218 h 4492350"/>
                <a:gd name="connsiteX4-2469" fmla="*/ 1127052 w 3694535"/>
                <a:gd name="connsiteY4-2470" fmla="*/ 3242930 h 4492350"/>
                <a:gd name="connsiteX5-2471" fmla="*/ 393405 w 3694535"/>
                <a:gd name="connsiteY5-2472" fmla="*/ 2456121 h 4492350"/>
                <a:gd name="connsiteX6-2473" fmla="*/ 1775638 w 3694535"/>
                <a:gd name="connsiteY6-2474" fmla="*/ 3519376 h 4492350"/>
                <a:gd name="connsiteX7-2475" fmla="*/ 1679945 w 3694535"/>
                <a:gd name="connsiteY7-2476" fmla="*/ 2392325 h 4492350"/>
                <a:gd name="connsiteX8-2477" fmla="*/ 0 w 3694535"/>
                <a:gd name="connsiteY8-2478" fmla="*/ 754911 h 4492350"/>
                <a:gd name="connsiteX9-2479" fmla="*/ 988828 w 3694535"/>
                <a:gd name="connsiteY9-2480" fmla="*/ 1924493 h 4492350"/>
                <a:gd name="connsiteX10-2481" fmla="*/ 1137684 w 3694535"/>
                <a:gd name="connsiteY10-2482" fmla="*/ 861237 h 4492350"/>
                <a:gd name="connsiteX11-2483" fmla="*/ 1222745 w 3694535"/>
                <a:gd name="connsiteY11-2484" fmla="*/ 2062716 h 4492350"/>
                <a:gd name="connsiteX12-2485" fmla="*/ 1690577 w 3694535"/>
                <a:gd name="connsiteY12-2486" fmla="*/ 2190307 h 4492350"/>
                <a:gd name="connsiteX13-2487" fmla="*/ 1956391 w 3694535"/>
                <a:gd name="connsiteY13-2488" fmla="*/ 0 h 4492350"/>
                <a:gd name="connsiteX14-2489" fmla="*/ 2083982 w 3694535"/>
                <a:gd name="connsiteY14-2490" fmla="*/ 978195 h 4492350"/>
                <a:gd name="connsiteX15-2491" fmla="*/ 1881963 w 3694535"/>
                <a:gd name="connsiteY15-2492" fmla="*/ 2232837 h 4492350"/>
                <a:gd name="connsiteX16-2493" fmla="*/ 2057494 w 3694535"/>
                <a:gd name="connsiteY16-2494" fmla="*/ 3046321 h 4492350"/>
                <a:gd name="connsiteX17-2495" fmla="*/ 2647507 w 3694535"/>
                <a:gd name="connsiteY17-2496" fmla="*/ 2519916 h 4492350"/>
                <a:gd name="connsiteX18-2497" fmla="*/ 2913694 w 3694535"/>
                <a:gd name="connsiteY18-2498" fmla="*/ 1291762 h 4492350"/>
                <a:gd name="connsiteX19-2499" fmla="*/ 2806809 w 3694535"/>
                <a:gd name="connsiteY19-2500" fmla="*/ 2383091 h 4492350"/>
                <a:gd name="connsiteX20-2501" fmla="*/ 3694535 w 3694535"/>
                <a:gd name="connsiteY20-2502" fmla="*/ 1124252 h 4492350"/>
                <a:gd name="connsiteX21-2503" fmla="*/ 2222205 w 3694535"/>
                <a:gd name="connsiteY21-2504" fmla="*/ 3370521 h 4492350"/>
                <a:gd name="connsiteX22-2505" fmla="*/ 2169042 w 3694535"/>
                <a:gd name="connsiteY22-2506" fmla="*/ 3817088 h 4492350"/>
                <a:gd name="connsiteX23-2507" fmla="*/ 3317358 w 3694535"/>
                <a:gd name="connsiteY23-2508" fmla="*/ 3094074 h 4492350"/>
                <a:gd name="connsiteX24-2509" fmla="*/ 2194317 w 3694535"/>
                <a:gd name="connsiteY24-2510" fmla="*/ 4030951 h 4492350"/>
                <a:gd name="connsiteX25-2511" fmla="*/ 2232838 w 3694535"/>
                <a:gd name="connsiteY25-2512" fmla="*/ 4476307 h 4492350"/>
                <a:gd name="connsiteX26-2513" fmla="*/ 2218194 w 3694535"/>
                <a:gd name="connsiteY26-2514" fmla="*/ 4491415 h 4492350"/>
                <a:gd name="connsiteX27-2515" fmla="*/ 1743740 w 3694535"/>
                <a:gd name="connsiteY27-2516" fmla="*/ 4492350 h 4492350"/>
                <a:gd name="connsiteX0-2517" fmla="*/ 1743740 w 3694535"/>
                <a:gd name="connsiteY0-2518" fmla="*/ 4492350 h 4492350"/>
                <a:gd name="connsiteX1-2519" fmla="*/ 1796903 w 3694535"/>
                <a:gd name="connsiteY1-2520" fmla="*/ 3785190 h 4492350"/>
                <a:gd name="connsiteX2-2521" fmla="*/ 1307805 w 3694535"/>
                <a:gd name="connsiteY2-2522" fmla="*/ 3381153 h 4492350"/>
                <a:gd name="connsiteX3-2523" fmla="*/ 31898 w 3694535"/>
                <a:gd name="connsiteY3-2524" fmla="*/ 2945218 h 4492350"/>
                <a:gd name="connsiteX4-2525" fmla="*/ 1127052 w 3694535"/>
                <a:gd name="connsiteY4-2526" fmla="*/ 3242930 h 4492350"/>
                <a:gd name="connsiteX5-2527" fmla="*/ 393405 w 3694535"/>
                <a:gd name="connsiteY5-2528" fmla="*/ 2456121 h 4492350"/>
                <a:gd name="connsiteX6-2529" fmla="*/ 1775638 w 3694535"/>
                <a:gd name="connsiteY6-2530" fmla="*/ 3519376 h 4492350"/>
                <a:gd name="connsiteX7-2531" fmla="*/ 1679945 w 3694535"/>
                <a:gd name="connsiteY7-2532" fmla="*/ 2392325 h 4492350"/>
                <a:gd name="connsiteX8-2533" fmla="*/ 0 w 3694535"/>
                <a:gd name="connsiteY8-2534" fmla="*/ 754911 h 4492350"/>
                <a:gd name="connsiteX9-2535" fmla="*/ 988828 w 3694535"/>
                <a:gd name="connsiteY9-2536" fmla="*/ 1924493 h 4492350"/>
                <a:gd name="connsiteX10-2537" fmla="*/ 1137684 w 3694535"/>
                <a:gd name="connsiteY10-2538" fmla="*/ 861237 h 4492350"/>
                <a:gd name="connsiteX11-2539" fmla="*/ 1222745 w 3694535"/>
                <a:gd name="connsiteY11-2540" fmla="*/ 2062716 h 4492350"/>
                <a:gd name="connsiteX12-2541" fmla="*/ 1690577 w 3694535"/>
                <a:gd name="connsiteY12-2542" fmla="*/ 2190307 h 4492350"/>
                <a:gd name="connsiteX13-2543" fmla="*/ 1956391 w 3694535"/>
                <a:gd name="connsiteY13-2544" fmla="*/ 0 h 4492350"/>
                <a:gd name="connsiteX14-2545" fmla="*/ 2083982 w 3694535"/>
                <a:gd name="connsiteY14-2546" fmla="*/ 978195 h 4492350"/>
                <a:gd name="connsiteX15-2547" fmla="*/ 1881963 w 3694535"/>
                <a:gd name="connsiteY15-2548" fmla="*/ 2232837 h 4492350"/>
                <a:gd name="connsiteX16-2549" fmla="*/ 2057494 w 3694535"/>
                <a:gd name="connsiteY16-2550" fmla="*/ 3046321 h 4492350"/>
                <a:gd name="connsiteX17-2551" fmla="*/ 2647507 w 3694535"/>
                <a:gd name="connsiteY17-2552" fmla="*/ 2519916 h 4492350"/>
                <a:gd name="connsiteX18-2553" fmla="*/ 2913694 w 3694535"/>
                <a:gd name="connsiteY18-2554" fmla="*/ 1291762 h 4492350"/>
                <a:gd name="connsiteX19-2555" fmla="*/ 2806809 w 3694535"/>
                <a:gd name="connsiteY19-2556" fmla="*/ 2383091 h 4492350"/>
                <a:gd name="connsiteX20-2557" fmla="*/ 3694535 w 3694535"/>
                <a:gd name="connsiteY20-2558" fmla="*/ 1124252 h 4492350"/>
                <a:gd name="connsiteX21-2559" fmla="*/ 2222205 w 3694535"/>
                <a:gd name="connsiteY21-2560" fmla="*/ 3370521 h 4492350"/>
                <a:gd name="connsiteX22-2561" fmla="*/ 2169042 w 3694535"/>
                <a:gd name="connsiteY22-2562" fmla="*/ 3817088 h 4492350"/>
                <a:gd name="connsiteX23-2563" fmla="*/ 3317358 w 3694535"/>
                <a:gd name="connsiteY23-2564" fmla="*/ 3094074 h 4492350"/>
                <a:gd name="connsiteX24-2565" fmla="*/ 2194317 w 3694535"/>
                <a:gd name="connsiteY24-2566" fmla="*/ 4030951 h 4492350"/>
                <a:gd name="connsiteX25-2567" fmla="*/ 2232838 w 3694535"/>
                <a:gd name="connsiteY25-2568" fmla="*/ 4476307 h 4492350"/>
                <a:gd name="connsiteX26-2569" fmla="*/ 2218194 w 3694535"/>
                <a:gd name="connsiteY26-2570" fmla="*/ 4491415 h 4492350"/>
                <a:gd name="connsiteX27-2571" fmla="*/ 1743740 w 3694535"/>
                <a:gd name="connsiteY27-2572" fmla="*/ 4492350 h 4492350"/>
                <a:gd name="connsiteX0-2573" fmla="*/ 1743740 w 3694535"/>
                <a:gd name="connsiteY0-2574" fmla="*/ 4492350 h 4492350"/>
                <a:gd name="connsiteX1-2575" fmla="*/ 1796903 w 3694535"/>
                <a:gd name="connsiteY1-2576" fmla="*/ 3785190 h 4492350"/>
                <a:gd name="connsiteX2-2577" fmla="*/ 1307805 w 3694535"/>
                <a:gd name="connsiteY2-2578" fmla="*/ 3381153 h 4492350"/>
                <a:gd name="connsiteX3-2579" fmla="*/ 31898 w 3694535"/>
                <a:gd name="connsiteY3-2580" fmla="*/ 2945218 h 4492350"/>
                <a:gd name="connsiteX4-2581" fmla="*/ 1127052 w 3694535"/>
                <a:gd name="connsiteY4-2582" fmla="*/ 3242930 h 4492350"/>
                <a:gd name="connsiteX5-2583" fmla="*/ 393405 w 3694535"/>
                <a:gd name="connsiteY5-2584" fmla="*/ 2456121 h 4492350"/>
                <a:gd name="connsiteX6-2585" fmla="*/ 1775638 w 3694535"/>
                <a:gd name="connsiteY6-2586" fmla="*/ 3519376 h 4492350"/>
                <a:gd name="connsiteX7-2587" fmla="*/ 1679945 w 3694535"/>
                <a:gd name="connsiteY7-2588" fmla="*/ 2392325 h 4492350"/>
                <a:gd name="connsiteX8-2589" fmla="*/ 0 w 3694535"/>
                <a:gd name="connsiteY8-2590" fmla="*/ 754911 h 4492350"/>
                <a:gd name="connsiteX9-2591" fmla="*/ 988828 w 3694535"/>
                <a:gd name="connsiteY9-2592" fmla="*/ 1924493 h 4492350"/>
                <a:gd name="connsiteX10-2593" fmla="*/ 1137684 w 3694535"/>
                <a:gd name="connsiteY10-2594" fmla="*/ 861237 h 4492350"/>
                <a:gd name="connsiteX11-2595" fmla="*/ 1222745 w 3694535"/>
                <a:gd name="connsiteY11-2596" fmla="*/ 2062716 h 4492350"/>
                <a:gd name="connsiteX12-2597" fmla="*/ 1690577 w 3694535"/>
                <a:gd name="connsiteY12-2598" fmla="*/ 2190307 h 4492350"/>
                <a:gd name="connsiteX13-2599" fmla="*/ 1956391 w 3694535"/>
                <a:gd name="connsiteY13-2600" fmla="*/ 0 h 4492350"/>
                <a:gd name="connsiteX14-2601" fmla="*/ 2083982 w 3694535"/>
                <a:gd name="connsiteY14-2602" fmla="*/ 978195 h 4492350"/>
                <a:gd name="connsiteX15-2603" fmla="*/ 1881963 w 3694535"/>
                <a:gd name="connsiteY15-2604" fmla="*/ 2232837 h 4492350"/>
                <a:gd name="connsiteX16-2605" fmla="*/ 2057494 w 3694535"/>
                <a:gd name="connsiteY16-2606" fmla="*/ 3046321 h 4492350"/>
                <a:gd name="connsiteX17-2607" fmla="*/ 2647507 w 3694535"/>
                <a:gd name="connsiteY17-2608" fmla="*/ 2519916 h 4492350"/>
                <a:gd name="connsiteX18-2609" fmla="*/ 2913694 w 3694535"/>
                <a:gd name="connsiteY18-2610" fmla="*/ 1291762 h 4492350"/>
                <a:gd name="connsiteX19-2611" fmla="*/ 2806809 w 3694535"/>
                <a:gd name="connsiteY19-2612" fmla="*/ 2383091 h 4492350"/>
                <a:gd name="connsiteX20-2613" fmla="*/ 3694535 w 3694535"/>
                <a:gd name="connsiteY20-2614" fmla="*/ 1124252 h 4492350"/>
                <a:gd name="connsiteX21-2615" fmla="*/ 2222205 w 3694535"/>
                <a:gd name="connsiteY21-2616" fmla="*/ 3370521 h 4492350"/>
                <a:gd name="connsiteX22-2617" fmla="*/ 2169042 w 3694535"/>
                <a:gd name="connsiteY22-2618" fmla="*/ 3817088 h 4492350"/>
                <a:gd name="connsiteX23-2619" fmla="*/ 3317358 w 3694535"/>
                <a:gd name="connsiteY23-2620" fmla="*/ 3094074 h 4492350"/>
                <a:gd name="connsiteX24-2621" fmla="*/ 2194317 w 3694535"/>
                <a:gd name="connsiteY24-2622" fmla="*/ 4030951 h 4492350"/>
                <a:gd name="connsiteX25-2623" fmla="*/ 2232838 w 3694535"/>
                <a:gd name="connsiteY25-2624" fmla="*/ 4476307 h 4492350"/>
                <a:gd name="connsiteX26-2625" fmla="*/ 2218194 w 3694535"/>
                <a:gd name="connsiteY26-2626" fmla="*/ 4491415 h 4492350"/>
                <a:gd name="connsiteX27-2627" fmla="*/ 1743740 w 3694535"/>
                <a:gd name="connsiteY27-2628" fmla="*/ 4492350 h 4492350"/>
                <a:gd name="connsiteX0-2629" fmla="*/ 1743740 w 3694535"/>
                <a:gd name="connsiteY0-2630" fmla="*/ 4492350 h 4492350"/>
                <a:gd name="connsiteX1-2631" fmla="*/ 1796903 w 3694535"/>
                <a:gd name="connsiteY1-2632" fmla="*/ 3785190 h 4492350"/>
                <a:gd name="connsiteX2-2633" fmla="*/ 1307805 w 3694535"/>
                <a:gd name="connsiteY2-2634" fmla="*/ 3381153 h 4492350"/>
                <a:gd name="connsiteX3-2635" fmla="*/ 31898 w 3694535"/>
                <a:gd name="connsiteY3-2636" fmla="*/ 2945218 h 4492350"/>
                <a:gd name="connsiteX4-2637" fmla="*/ 1127052 w 3694535"/>
                <a:gd name="connsiteY4-2638" fmla="*/ 3242930 h 4492350"/>
                <a:gd name="connsiteX5-2639" fmla="*/ 393405 w 3694535"/>
                <a:gd name="connsiteY5-2640" fmla="*/ 2456121 h 4492350"/>
                <a:gd name="connsiteX6-2641" fmla="*/ 1775638 w 3694535"/>
                <a:gd name="connsiteY6-2642" fmla="*/ 3519376 h 4492350"/>
                <a:gd name="connsiteX7-2643" fmla="*/ 1679945 w 3694535"/>
                <a:gd name="connsiteY7-2644" fmla="*/ 2392325 h 4492350"/>
                <a:gd name="connsiteX8-2645" fmla="*/ 0 w 3694535"/>
                <a:gd name="connsiteY8-2646" fmla="*/ 754911 h 4492350"/>
                <a:gd name="connsiteX9-2647" fmla="*/ 988828 w 3694535"/>
                <a:gd name="connsiteY9-2648" fmla="*/ 1924493 h 4492350"/>
                <a:gd name="connsiteX10-2649" fmla="*/ 1137684 w 3694535"/>
                <a:gd name="connsiteY10-2650" fmla="*/ 861237 h 4492350"/>
                <a:gd name="connsiteX11-2651" fmla="*/ 1222745 w 3694535"/>
                <a:gd name="connsiteY11-2652" fmla="*/ 2062716 h 4492350"/>
                <a:gd name="connsiteX12-2653" fmla="*/ 1690577 w 3694535"/>
                <a:gd name="connsiteY12-2654" fmla="*/ 2190307 h 4492350"/>
                <a:gd name="connsiteX13-2655" fmla="*/ 1956391 w 3694535"/>
                <a:gd name="connsiteY13-2656" fmla="*/ 0 h 4492350"/>
                <a:gd name="connsiteX14-2657" fmla="*/ 2083982 w 3694535"/>
                <a:gd name="connsiteY14-2658" fmla="*/ 978195 h 4492350"/>
                <a:gd name="connsiteX15-2659" fmla="*/ 1881963 w 3694535"/>
                <a:gd name="connsiteY15-2660" fmla="*/ 2232837 h 4492350"/>
                <a:gd name="connsiteX16-2661" fmla="*/ 2057494 w 3694535"/>
                <a:gd name="connsiteY16-2662" fmla="*/ 3046321 h 4492350"/>
                <a:gd name="connsiteX17-2663" fmla="*/ 2647507 w 3694535"/>
                <a:gd name="connsiteY17-2664" fmla="*/ 2519916 h 4492350"/>
                <a:gd name="connsiteX18-2665" fmla="*/ 2913694 w 3694535"/>
                <a:gd name="connsiteY18-2666" fmla="*/ 1291762 h 4492350"/>
                <a:gd name="connsiteX19-2667" fmla="*/ 2806809 w 3694535"/>
                <a:gd name="connsiteY19-2668" fmla="*/ 2383091 h 4492350"/>
                <a:gd name="connsiteX20-2669" fmla="*/ 3694535 w 3694535"/>
                <a:gd name="connsiteY20-2670" fmla="*/ 1124252 h 4492350"/>
                <a:gd name="connsiteX21-2671" fmla="*/ 2222205 w 3694535"/>
                <a:gd name="connsiteY21-2672" fmla="*/ 3370521 h 4492350"/>
                <a:gd name="connsiteX22-2673" fmla="*/ 2169042 w 3694535"/>
                <a:gd name="connsiteY22-2674" fmla="*/ 3817088 h 4492350"/>
                <a:gd name="connsiteX23-2675" fmla="*/ 3317358 w 3694535"/>
                <a:gd name="connsiteY23-2676" fmla="*/ 3094074 h 4492350"/>
                <a:gd name="connsiteX24-2677" fmla="*/ 2194317 w 3694535"/>
                <a:gd name="connsiteY24-2678" fmla="*/ 4030951 h 4492350"/>
                <a:gd name="connsiteX25-2679" fmla="*/ 2232838 w 3694535"/>
                <a:gd name="connsiteY25-2680" fmla="*/ 4476307 h 4492350"/>
                <a:gd name="connsiteX26-2681" fmla="*/ 2218194 w 3694535"/>
                <a:gd name="connsiteY26-2682" fmla="*/ 4491415 h 4492350"/>
                <a:gd name="connsiteX27-2683" fmla="*/ 1743740 w 3694535"/>
                <a:gd name="connsiteY27-2684" fmla="*/ 4492350 h 4492350"/>
                <a:gd name="connsiteX0-2685" fmla="*/ 1743740 w 3694535"/>
                <a:gd name="connsiteY0-2686" fmla="*/ 4492350 h 4492350"/>
                <a:gd name="connsiteX1-2687" fmla="*/ 1796903 w 3694535"/>
                <a:gd name="connsiteY1-2688" fmla="*/ 3785190 h 4492350"/>
                <a:gd name="connsiteX2-2689" fmla="*/ 1307805 w 3694535"/>
                <a:gd name="connsiteY2-2690" fmla="*/ 3381153 h 4492350"/>
                <a:gd name="connsiteX3-2691" fmla="*/ 31898 w 3694535"/>
                <a:gd name="connsiteY3-2692" fmla="*/ 2945218 h 4492350"/>
                <a:gd name="connsiteX4-2693" fmla="*/ 1127052 w 3694535"/>
                <a:gd name="connsiteY4-2694" fmla="*/ 3242930 h 4492350"/>
                <a:gd name="connsiteX5-2695" fmla="*/ 393405 w 3694535"/>
                <a:gd name="connsiteY5-2696" fmla="*/ 2456121 h 4492350"/>
                <a:gd name="connsiteX6-2697" fmla="*/ 1775638 w 3694535"/>
                <a:gd name="connsiteY6-2698" fmla="*/ 3519376 h 4492350"/>
                <a:gd name="connsiteX7-2699" fmla="*/ 1679945 w 3694535"/>
                <a:gd name="connsiteY7-2700" fmla="*/ 2392325 h 4492350"/>
                <a:gd name="connsiteX8-2701" fmla="*/ 0 w 3694535"/>
                <a:gd name="connsiteY8-2702" fmla="*/ 754911 h 4492350"/>
                <a:gd name="connsiteX9-2703" fmla="*/ 988828 w 3694535"/>
                <a:gd name="connsiteY9-2704" fmla="*/ 1924493 h 4492350"/>
                <a:gd name="connsiteX10-2705" fmla="*/ 1137684 w 3694535"/>
                <a:gd name="connsiteY10-2706" fmla="*/ 861237 h 4492350"/>
                <a:gd name="connsiteX11-2707" fmla="*/ 1222745 w 3694535"/>
                <a:gd name="connsiteY11-2708" fmla="*/ 2062716 h 4492350"/>
                <a:gd name="connsiteX12-2709" fmla="*/ 1690577 w 3694535"/>
                <a:gd name="connsiteY12-2710" fmla="*/ 2190307 h 4492350"/>
                <a:gd name="connsiteX13-2711" fmla="*/ 1956391 w 3694535"/>
                <a:gd name="connsiteY13-2712" fmla="*/ 0 h 4492350"/>
                <a:gd name="connsiteX14-2713" fmla="*/ 2083982 w 3694535"/>
                <a:gd name="connsiteY14-2714" fmla="*/ 978195 h 4492350"/>
                <a:gd name="connsiteX15-2715" fmla="*/ 1881963 w 3694535"/>
                <a:gd name="connsiteY15-2716" fmla="*/ 2232837 h 4492350"/>
                <a:gd name="connsiteX16-2717" fmla="*/ 2057494 w 3694535"/>
                <a:gd name="connsiteY16-2718" fmla="*/ 3046321 h 4492350"/>
                <a:gd name="connsiteX17-2719" fmla="*/ 2647507 w 3694535"/>
                <a:gd name="connsiteY17-2720" fmla="*/ 2519916 h 4492350"/>
                <a:gd name="connsiteX18-2721" fmla="*/ 2913694 w 3694535"/>
                <a:gd name="connsiteY18-2722" fmla="*/ 1291762 h 4492350"/>
                <a:gd name="connsiteX19-2723" fmla="*/ 2806809 w 3694535"/>
                <a:gd name="connsiteY19-2724" fmla="*/ 2383091 h 4492350"/>
                <a:gd name="connsiteX20-2725" fmla="*/ 3694535 w 3694535"/>
                <a:gd name="connsiteY20-2726" fmla="*/ 1124252 h 4492350"/>
                <a:gd name="connsiteX21-2727" fmla="*/ 2222205 w 3694535"/>
                <a:gd name="connsiteY21-2728" fmla="*/ 3370521 h 4492350"/>
                <a:gd name="connsiteX22-2729" fmla="*/ 2169042 w 3694535"/>
                <a:gd name="connsiteY22-2730" fmla="*/ 3817088 h 4492350"/>
                <a:gd name="connsiteX23-2731" fmla="*/ 3317358 w 3694535"/>
                <a:gd name="connsiteY23-2732" fmla="*/ 3094074 h 4492350"/>
                <a:gd name="connsiteX24-2733" fmla="*/ 2194317 w 3694535"/>
                <a:gd name="connsiteY24-2734" fmla="*/ 4030951 h 4492350"/>
                <a:gd name="connsiteX25-2735" fmla="*/ 2232838 w 3694535"/>
                <a:gd name="connsiteY25-2736" fmla="*/ 4476307 h 4492350"/>
                <a:gd name="connsiteX26-2737" fmla="*/ 2218194 w 3694535"/>
                <a:gd name="connsiteY26-2738" fmla="*/ 4491415 h 4492350"/>
                <a:gd name="connsiteX27-2739" fmla="*/ 1743740 w 3694535"/>
                <a:gd name="connsiteY27-2740" fmla="*/ 4492350 h 4492350"/>
                <a:gd name="connsiteX0-2741" fmla="*/ 1743740 w 3694535"/>
                <a:gd name="connsiteY0-2742" fmla="*/ 4492350 h 4492350"/>
                <a:gd name="connsiteX1-2743" fmla="*/ 1796903 w 3694535"/>
                <a:gd name="connsiteY1-2744" fmla="*/ 3785190 h 4492350"/>
                <a:gd name="connsiteX2-2745" fmla="*/ 1307805 w 3694535"/>
                <a:gd name="connsiteY2-2746" fmla="*/ 3381153 h 4492350"/>
                <a:gd name="connsiteX3-2747" fmla="*/ 31898 w 3694535"/>
                <a:gd name="connsiteY3-2748" fmla="*/ 2945218 h 4492350"/>
                <a:gd name="connsiteX4-2749" fmla="*/ 1127052 w 3694535"/>
                <a:gd name="connsiteY4-2750" fmla="*/ 3242930 h 4492350"/>
                <a:gd name="connsiteX5-2751" fmla="*/ 393405 w 3694535"/>
                <a:gd name="connsiteY5-2752" fmla="*/ 2456121 h 4492350"/>
                <a:gd name="connsiteX6-2753" fmla="*/ 1775638 w 3694535"/>
                <a:gd name="connsiteY6-2754" fmla="*/ 3519376 h 4492350"/>
                <a:gd name="connsiteX7-2755" fmla="*/ 1679945 w 3694535"/>
                <a:gd name="connsiteY7-2756" fmla="*/ 2392325 h 4492350"/>
                <a:gd name="connsiteX8-2757" fmla="*/ 0 w 3694535"/>
                <a:gd name="connsiteY8-2758" fmla="*/ 754911 h 4492350"/>
                <a:gd name="connsiteX9-2759" fmla="*/ 988828 w 3694535"/>
                <a:gd name="connsiteY9-2760" fmla="*/ 1924493 h 4492350"/>
                <a:gd name="connsiteX10-2761" fmla="*/ 1137684 w 3694535"/>
                <a:gd name="connsiteY10-2762" fmla="*/ 861237 h 4492350"/>
                <a:gd name="connsiteX11-2763" fmla="*/ 1222745 w 3694535"/>
                <a:gd name="connsiteY11-2764" fmla="*/ 2062716 h 4492350"/>
                <a:gd name="connsiteX12-2765" fmla="*/ 1690577 w 3694535"/>
                <a:gd name="connsiteY12-2766" fmla="*/ 2190307 h 4492350"/>
                <a:gd name="connsiteX13-2767" fmla="*/ 1956391 w 3694535"/>
                <a:gd name="connsiteY13-2768" fmla="*/ 0 h 4492350"/>
                <a:gd name="connsiteX14-2769" fmla="*/ 2027834 w 3694535"/>
                <a:gd name="connsiteY14-2770" fmla="*/ 986216 h 4492350"/>
                <a:gd name="connsiteX15-2771" fmla="*/ 1881963 w 3694535"/>
                <a:gd name="connsiteY15-2772" fmla="*/ 2232837 h 4492350"/>
                <a:gd name="connsiteX16-2773" fmla="*/ 2057494 w 3694535"/>
                <a:gd name="connsiteY16-2774" fmla="*/ 3046321 h 4492350"/>
                <a:gd name="connsiteX17-2775" fmla="*/ 2647507 w 3694535"/>
                <a:gd name="connsiteY17-2776" fmla="*/ 2519916 h 4492350"/>
                <a:gd name="connsiteX18-2777" fmla="*/ 2913694 w 3694535"/>
                <a:gd name="connsiteY18-2778" fmla="*/ 1291762 h 4492350"/>
                <a:gd name="connsiteX19-2779" fmla="*/ 2806809 w 3694535"/>
                <a:gd name="connsiteY19-2780" fmla="*/ 2383091 h 4492350"/>
                <a:gd name="connsiteX20-2781" fmla="*/ 3694535 w 3694535"/>
                <a:gd name="connsiteY20-2782" fmla="*/ 1124252 h 4492350"/>
                <a:gd name="connsiteX21-2783" fmla="*/ 2222205 w 3694535"/>
                <a:gd name="connsiteY21-2784" fmla="*/ 3370521 h 4492350"/>
                <a:gd name="connsiteX22-2785" fmla="*/ 2169042 w 3694535"/>
                <a:gd name="connsiteY22-2786" fmla="*/ 3817088 h 4492350"/>
                <a:gd name="connsiteX23-2787" fmla="*/ 3317358 w 3694535"/>
                <a:gd name="connsiteY23-2788" fmla="*/ 3094074 h 4492350"/>
                <a:gd name="connsiteX24-2789" fmla="*/ 2194317 w 3694535"/>
                <a:gd name="connsiteY24-2790" fmla="*/ 4030951 h 4492350"/>
                <a:gd name="connsiteX25-2791" fmla="*/ 2232838 w 3694535"/>
                <a:gd name="connsiteY25-2792" fmla="*/ 4476307 h 4492350"/>
                <a:gd name="connsiteX26-2793" fmla="*/ 2218194 w 3694535"/>
                <a:gd name="connsiteY26-2794" fmla="*/ 4491415 h 4492350"/>
                <a:gd name="connsiteX27-2795" fmla="*/ 1743740 w 3694535"/>
                <a:gd name="connsiteY27-2796" fmla="*/ 4492350 h 4492350"/>
                <a:gd name="connsiteX0-2797" fmla="*/ 1743740 w 3694535"/>
                <a:gd name="connsiteY0-2798" fmla="*/ 4492350 h 4492350"/>
                <a:gd name="connsiteX1-2799" fmla="*/ 1796903 w 3694535"/>
                <a:gd name="connsiteY1-2800" fmla="*/ 3785190 h 4492350"/>
                <a:gd name="connsiteX2-2801" fmla="*/ 1307805 w 3694535"/>
                <a:gd name="connsiteY2-2802" fmla="*/ 3381153 h 4492350"/>
                <a:gd name="connsiteX3-2803" fmla="*/ 31898 w 3694535"/>
                <a:gd name="connsiteY3-2804" fmla="*/ 2945218 h 4492350"/>
                <a:gd name="connsiteX4-2805" fmla="*/ 1127052 w 3694535"/>
                <a:gd name="connsiteY4-2806" fmla="*/ 3242930 h 4492350"/>
                <a:gd name="connsiteX5-2807" fmla="*/ 393405 w 3694535"/>
                <a:gd name="connsiteY5-2808" fmla="*/ 2456121 h 4492350"/>
                <a:gd name="connsiteX6-2809" fmla="*/ 1775638 w 3694535"/>
                <a:gd name="connsiteY6-2810" fmla="*/ 3519376 h 4492350"/>
                <a:gd name="connsiteX7-2811" fmla="*/ 1679945 w 3694535"/>
                <a:gd name="connsiteY7-2812" fmla="*/ 2392325 h 4492350"/>
                <a:gd name="connsiteX8-2813" fmla="*/ 0 w 3694535"/>
                <a:gd name="connsiteY8-2814" fmla="*/ 754911 h 4492350"/>
                <a:gd name="connsiteX9-2815" fmla="*/ 988828 w 3694535"/>
                <a:gd name="connsiteY9-2816" fmla="*/ 1924493 h 4492350"/>
                <a:gd name="connsiteX10-2817" fmla="*/ 1137684 w 3694535"/>
                <a:gd name="connsiteY10-2818" fmla="*/ 861237 h 4492350"/>
                <a:gd name="connsiteX11-2819" fmla="*/ 1222745 w 3694535"/>
                <a:gd name="connsiteY11-2820" fmla="*/ 2062716 h 4492350"/>
                <a:gd name="connsiteX12-2821" fmla="*/ 1690577 w 3694535"/>
                <a:gd name="connsiteY12-2822" fmla="*/ 2190307 h 4492350"/>
                <a:gd name="connsiteX13-2823" fmla="*/ 1956391 w 3694535"/>
                <a:gd name="connsiteY13-2824" fmla="*/ 0 h 4492350"/>
                <a:gd name="connsiteX14-2825" fmla="*/ 2027834 w 3694535"/>
                <a:gd name="connsiteY14-2826" fmla="*/ 986216 h 4492350"/>
                <a:gd name="connsiteX15-2827" fmla="*/ 1881963 w 3694535"/>
                <a:gd name="connsiteY15-2828" fmla="*/ 2232837 h 4492350"/>
                <a:gd name="connsiteX16-2829" fmla="*/ 2057494 w 3694535"/>
                <a:gd name="connsiteY16-2830" fmla="*/ 3046321 h 4492350"/>
                <a:gd name="connsiteX17-2831" fmla="*/ 2647507 w 3694535"/>
                <a:gd name="connsiteY17-2832" fmla="*/ 2519916 h 4492350"/>
                <a:gd name="connsiteX18-2833" fmla="*/ 2913694 w 3694535"/>
                <a:gd name="connsiteY18-2834" fmla="*/ 1291762 h 4492350"/>
                <a:gd name="connsiteX19-2835" fmla="*/ 2806809 w 3694535"/>
                <a:gd name="connsiteY19-2836" fmla="*/ 2383091 h 4492350"/>
                <a:gd name="connsiteX20-2837" fmla="*/ 3694535 w 3694535"/>
                <a:gd name="connsiteY20-2838" fmla="*/ 1124252 h 4492350"/>
                <a:gd name="connsiteX21-2839" fmla="*/ 2222205 w 3694535"/>
                <a:gd name="connsiteY21-2840" fmla="*/ 3370521 h 4492350"/>
                <a:gd name="connsiteX22-2841" fmla="*/ 2169042 w 3694535"/>
                <a:gd name="connsiteY22-2842" fmla="*/ 3817088 h 4492350"/>
                <a:gd name="connsiteX23-2843" fmla="*/ 3317358 w 3694535"/>
                <a:gd name="connsiteY23-2844" fmla="*/ 3094074 h 4492350"/>
                <a:gd name="connsiteX24-2845" fmla="*/ 2194317 w 3694535"/>
                <a:gd name="connsiteY24-2846" fmla="*/ 4030951 h 4492350"/>
                <a:gd name="connsiteX25-2847" fmla="*/ 2232838 w 3694535"/>
                <a:gd name="connsiteY25-2848" fmla="*/ 4476307 h 4492350"/>
                <a:gd name="connsiteX26-2849" fmla="*/ 2218194 w 3694535"/>
                <a:gd name="connsiteY26-2850" fmla="*/ 4491415 h 4492350"/>
                <a:gd name="connsiteX27-2851" fmla="*/ 1743740 w 3694535"/>
                <a:gd name="connsiteY27-2852" fmla="*/ 4492350 h 4492350"/>
                <a:gd name="connsiteX0-2853" fmla="*/ 1743740 w 3694535"/>
                <a:gd name="connsiteY0-2854" fmla="*/ 4492350 h 4492350"/>
                <a:gd name="connsiteX1-2855" fmla="*/ 1796903 w 3694535"/>
                <a:gd name="connsiteY1-2856" fmla="*/ 3785190 h 4492350"/>
                <a:gd name="connsiteX2-2857" fmla="*/ 1307805 w 3694535"/>
                <a:gd name="connsiteY2-2858" fmla="*/ 3381153 h 4492350"/>
                <a:gd name="connsiteX3-2859" fmla="*/ 31898 w 3694535"/>
                <a:gd name="connsiteY3-2860" fmla="*/ 2945218 h 4492350"/>
                <a:gd name="connsiteX4-2861" fmla="*/ 1127052 w 3694535"/>
                <a:gd name="connsiteY4-2862" fmla="*/ 3242930 h 4492350"/>
                <a:gd name="connsiteX5-2863" fmla="*/ 393405 w 3694535"/>
                <a:gd name="connsiteY5-2864" fmla="*/ 2456121 h 4492350"/>
                <a:gd name="connsiteX6-2865" fmla="*/ 1775638 w 3694535"/>
                <a:gd name="connsiteY6-2866" fmla="*/ 3519376 h 4492350"/>
                <a:gd name="connsiteX7-2867" fmla="*/ 1679945 w 3694535"/>
                <a:gd name="connsiteY7-2868" fmla="*/ 2392325 h 4492350"/>
                <a:gd name="connsiteX8-2869" fmla="*/ 0 w 3694535"/>
                <a:gd name="connsiteY8-2870" fmla="*/ 754911 h 4492350"/>
                <a:gd name="connsiteX9-2871" fmla="*/ 988828 w 3694535"/>
                <a:gd name="connsiteY9-2872" fmla="*/ 1924493 h 4492350"/>
                <a:gd name="connsiteX10-2873" fmla="*/ 1137684 w 3694535"/>
                <a:gd name="connsiteY10-2874" fmla="*/ 861237 h 4492350"/>
                <a:gd name="connsiteX11-2875" fmla="*/ 1222745 w 3694535"/>
                <a:gd name="connsiteY11-2876" fmla="*/ 2062716 h 4492350"/>
                <a:gd name="connsiteX12-2877" fmla="*/ 1690577 w 3694535"/>
                <a:gd name="connsiteY12-2878" fmla="*/ 2190307 h 4492350"/>
                <a:gd name="connsiteX13-2879" fmla="*/ 1956391 w 3694535"/>
                <a:gd name="connsiteY13-2880" fmla="*/ 0 h 4492350"/>
                <a:gd name="connsiteX14-2881" fmla="*/ 2027834 w 3694535"/>
                <a:gd name="connsiteY14-2882" fmla="*/ 986216 h 4492350"/>
                <a:gd name="connsiteX15-2883" fmla="*/ 1881963 w 3694535"/>
                <a:gd name="connsiteY15-2884" fmla="*/ 2232837 h 4492350"/>
                <a:gd name="connsiteX16-2885" fmla="*/ 2057494 w 3694535"/>
                <a:gd name="connsiteY16-2886" fmla="*/ 3046321 h 4492350"/>
                <a:gd name="connsiteX17-2887" fmla="*/ 2647507 w 3694535"/>
                <a:gd name="connsiteY17-2888" fmla="*/ 2519916 h 4492350"/>
                <a:gd name="connsiteX18-2889" fmla="*/ 2913694 w 3694535"/>
                <a:gd name="connsiteY18-2890" fmla="*/ 1291762 h 4492350"/>
                <a:gd name="connsiteX19-2891" fmla="*/ 2806809 w 3694535"/>
                <a:gd name="connsiteY19-2892" fmla="*/ 2383091 h 4492350"/>
                <a:gd name="connsiteX20-2893" fmla="*/ 3694535 w 3694535"/>
                <a:gd name="connsiteY20-2894" fmla="*/ 1124252 h 4492350"/>
                <a:gd name="connsiteX21-2895" fmla="*/ 2222205 w 3694535"/>
                <a:gd name="connsiteY21-2896" fmla="*/ 3370521 h 4492350"/>
                <a:gd name="connsiteX22-2897" fmla="*/ 2169042 w 3694535"/>
                <a:gd name="connsiteY22-2898" fmla="*/ 3817088 h 4492350"/>
                <a:gd name="connsiteX23-2899" fmla="*/ 3317358 w 3694535"/>
                <a:gd name="connsiteY23-2900" fmla="*/ 3094074 h 4492350"/>
                <a:gd name="connsiteX24-2901" fmla="*/ 2194317 w 3694535"/>
                <a:gd name="connsiteY24-2902" fmla="*/ 4030951 h 4492350"/>
                <a:gd name="connsiteX25-2903" fmla="*/ 2232838 w 3694535"/>
                <a:gd name="connsiteY25-2904" fmla="*/ 4476307 h 4492350"/>
                <a:gd name="connsiteX26-2905" fmla="*/ 2218194 w 3694535"/>
                <a:gd name="connsiteY26-2906" fmla="*/ 4491415 h 4492350"/>
                <a:gd name="connsiteX27-2907" fmla="*/ 1743740 w 3694535"/>
                <a:gd name="connsiteY27-2908" fmla="*/ 4492350 h 4492350"/>
                <a:gd name="connsiteX0-2909" fmla="*/ 1743740 w 3694535"/>
                <a:gd name="connsiteY0-2910" fmla="*/ 4523651 h 4523651"/>
                <a:gd name="connsiteX1-2911" fmla="*/ 1796903 w 3694535"/>
                <a:gd name="connsiteY1-2912" fmla="*/ 3816491 h 4523651"/>
                <a:gd name="connsiteX2-2913" fmla="*/ 1307805 w 3694535"/>
                <a:gd name="connsiteY2-2914" fmla="*/ 3412454 h 4523651"/>
                <a:gd name="connsiteX3-2915" fmla="*/ 31898 w 3694535"/>
                <a:gd name="connsiteY3-2916" fmla="*/ 2976519 h 4523651"/>
                <a:gd name="connsiteX4-2917" fmla="*/ 1127052 w 3694535"/>
                <a:gd name="connsiteY4-2918" fmla="*/ 3274231 h 4523651"/>
                <a:gd name="connsiteX5-2919" fmla="*/ 393405 w 3694535"/>
                <a:gd name="connsiteY5-2920" fmla="*/ 2487422 h 4523651"/>
                <a:gd name="connsiteX6-2921" fmla="*/ 1775638 w 3694535"/>
                <a:gd name="connsiteY6-2922" fmla="*/ 3550677 h 4523651"/>
                <a:gd name="connsiteX7-2923" fmla="*/ 1679945 w 3694535"/>
                <a:gd name="connsiteY7-2924" fmla="*/ 2423626 h 4523651"/>
                <a:gd name="connsiteX8-2925" fmla="*/ 0 w 3694535"/>
                <a:gd name="connsiteY8-2926" fmla="*/ 786212 h 4523651"/>
                <a:gd name="connsiteX9-2927" fmla="*/ 988828 w 3694535"/>
                <a:gd name="connsiteY9-2928" fmla="*/ 1955794 h 4523651"/>
                <a:gd name="connsiteX10-2929" fmla="*/ 1137684 w 3694535"/>
                <a:gd name="connsiteY10-2930" fmla="*/ 892538 h 4523651"/>
                <a:gd name="connsiteX11-2931" fmla="*/ 1222745 w 3694535"/>
                <a:gd name="connsiteY11-2932" fmla="*/ 2094017 h 4523651"/>
                <a:gd name="connsiteX12-2933" fmla="*/ 1690577 w 3694535"/>
                <a:gd name="connsiteY12-2934" fmla="*/ 2221608 h 4523651"/>
                <a:gd name="connsiteX13-2935" fmla="*/ 1956391 w 3694535"/>
                <a:gd name="connsiteY13-2936" fmla="*/ 31301 h 4523651"/>
                <a:gd name="connsiteX14-2937" fmla="*/ 2027834 w 3694535"/>
                <a:gd name="connsiteY14-2938" fmla="*/ 1017517 h 4523651"/>
                <a:gd name="connsiteX15-2939" fmla="*/ 1881963 w 3694535"/>
                <a:gd name="connsiteY15-2940" fmla="*/ 2264138 h 4523651"/>
                <a:gd name="connsiteX16-2941" fmla="*/ 2057494 w 3694535"/>
                <a:gd name="connsiteY16-2942" fmla="*/ 3077622 h 4523651"/>
                <a:gd name="connsiteX17-2943" fmla="*/ 2647507 w 3694535"/>
                <a:gd name="connsiteY17-2944" fmla="*/ 2551217 h 4523651"/>
                <a:gd name="connsiteX18-2945" fmla="*/ 2913694 w 3694535"/>
                <a:gd name="connsiteY18-2946" fmla="*/ 1323063 h 4523651"/>
                <a:gd name="connsiteX19-2947" fmla="*/ 2806809 w 3694535"/>
                <a:gd name="connsiteY19-2948" fmla="*/ 2414392 h 4523651"/>
                <a:gd name="connsiteX20-2949" fmla="*/ 3694535 w 3694535"/>
                <a:gd name="connsiteY20-2950" fmla="*/ 1155553 h 4523651"/>
                <a:gd name="connsiteX21-2951" fmla="*/ 2222205 w 3694535"/>
                <a:gd name="connsiteY21-2952" fmla="*/ 3401822 h 4523651"/>
                <a:gd name="connsiteX22-2953" fmla="*/ 2169042 w 3694535"/>
                <a:gd name="connsiteY22-2954" fmla="*/ 3848389 h 4523651"/>
                <a:gd name="connsiteX23-2955" fmla="*/ 3317358 w 3694535"/>
                <a:gd name="connsiteY23-2956" fmla="*/ 3125375 h 4523651"/>
                <a:gd name="connsiteX24-2957" fmla="*/ 2194317 w 3694535"/>
                <a:gd name="connsiteY24-2958" fmla="*/ 4062252 h 4523651"/>
                <a:gd name="connsiteX25-2959" fmla="*/ 2232838 w 3694535"/>
                <a:gd name="connsiteY25-2960" fmla="*/ 4507608 h 4523651"/>
                <a:gd name="connsiteX26-2961" fmla="*/ 2218194 w 3694535"/>
                <a:gd name="connsiteY26-2962" fmla="*/ 4522716 h 4523651"/>
                <a:gd name="connsiteX27-2963" fmla="*/ 1743740 w 3694535"/>
                <a:gd name="connsiteY27-2964" fmla="*/ 4523651 h 4523651"/>
                <a:gd name="connsiteX0-2965" fmla="*/ 1743740 w 3694535"/>
                <a:gd name="connsiteY0-2966" fmla="*/ 4523651 h 4523651"/>
                <a:gd name="connsiteX1-2967" fmla="*/ 1796903 w 3694535"/>
                <a:gd name="connsiteY1-2968" fmla="*/ 3816491 h 4523651"/>
                <a:gd name="connsiteX2-2969" fmla="*/ 1307805 w 3694535"/>
                <a:gd name="connsiteY2-2970" fmla="*/ 3412454 h 4523651"/>
                <a:gd name="connsiteX3-2971" fmla="*/ 31898 w 3694535"/>
                <a:gd name="connsiteY3-2972" fmla="*/ 2976519 h 4523651"/>
                <a:gd name="connsiteX4-2973" fmla="*/ 1127052 w 3694535"/>
                <a:gd name="connsiteY4-2974" fmla="*/ 3274231 h 4523651"/>
                <a:gd name="connsiteX5-2975" fmla="*/ 393405 w 3694535"/>
                <a:gd name="connsiteY5-2976" fmla="*/ 2487422 h 4523651"/>
                <a:gd name="connsiteX6-2977" fmla="*/ 1775638 w 3694535"/>
                <a:gd name="connsiteY6-2978" fmla="*/ 3550677 h 4523651"/>
                <a:gd name="connsiteX7-2979" fmla="*/ 1679945 w 3694535"/>
                <a:gd name="connsiteY7-2980" fmla="*/ 2423626 h 4523651"/>
                <a:gd name="connsiteX8-2981" fmla="*/ 0 w 3694535"/>
                <a:gd name="connsiteY8-2982" fmla="*/ 786212 h 4523651"/>
                <a:gd name="connsiteX9-2983" fmla="*/ 988828 w 3694535"/>
                <a:gd name="connsiteY9-2984" fmla="*/ 1955794 h 4523651"/>
                <a:gd name="connsiteX10-2985" fmla="*/ 1137684 w 3694535"/>
                <a:gd name="connsiteY10-2986" fmla="*/ 892538 h 4523651"/>
                <a:gd name="connsiteX11-2987" fmla="*/ 1222745 w 3694535"/>
                <a:gd name="connsiteY11-2988" fmla="*/ 2094017 h 4523651"/>
                <a:gd name="connsiteX12-2989" fmla="*/ 1690577 w 3694535"/>
                <a:gd name="connsiteY12-2990" fmla="*/ 2221608 h 4523651"/>
                <a:gd name="connsiteX13-2991" fmla="*/ 1956391 w 3694535"/>
                <a:gd name="connsiteY13-2992" fmla="*/ 31301 h 4523651"/>
                <a:gd name="connsiteX14-2993" fmla="*/ 2027834 w 3694535"/>
                <a:gd name="connsiteY14-2994" fmla="*/ 1017517 h 4523651"/>
                <a:gd name="connsiteX15-2995" fmla="*/ 1881963 w 3694535"/>
                <a:gd name="connsiteY15-2996" fmla="*/ 2264138 h 4523651"/>
                <a:gd name="connsiteX16-2997" fmla="*/ 2057494 w 3694535"/>
                <a:gd name="connsiteY16-2998" fmla="*/ 3077622 h 4523651"/>
                <a:gd name="connsiteX17-2999" fmla="*/ 2647507 w 3694535"/>
                <a:gd name="connsiteY17-3000" fmla="*/ 2551217 h 4523651"/>
                <a:gd name="connsiteX18-3001" fmla="*/ 2913694 w 3694535"/>
                <a:gd name="connsiteY18-3002" fmla="*/ 1323063 h 4523651"/>
                <a:gd name="connsiteX19-3003" fmla="*/ 2806809 w 3694535"/>
                <a:gd name="connsiteY19-3004" fmla="*/ 2414392 h 4523651"/>
                <a:gd name="connsiteX20-3005" fmla="*/ 3694535 w 3694535"/>
                <a:gd name="connsiteY20-3006" fmla="*/ 1155553 h 4523651"/>
                <a:gd name="connsiteX21-3007" fmla="*/ 2222205 w 3694535"/>
                <a:gd name="connsiteY21-3008" fmla="*/ 3401822 h 4523651"/>
                <a:gd name="connsiteX22-3009" fmla="*/ 2169042 w 3694535"/>
                <a:gd name="connsiteY22-3010" fmla="*/ 3848389 h 4523651"/>
                <a:gd name="connsiteX23-3011" fmla="*/ 3317358 w 3694535"/>
                <a:gd name="connsiteY23-3012" fmla="*/ 3125375 h 4523651"/>
                <a:gd name="connsiteX24-3013" fmla="*/ 2194317 w 3694535"/>
                <a:gd name="connsiteY24-3014" fmla="*/ 4062252 h 4523651"/>
                <a:gd name="connsiteX25-3015" fmla="*/ 2232838 w 3694535"/>
                <a:gd name="connsiteY25-3016" fmla="*/ 4507608 h 4523651"/>
                <a:gd name="connsiteX26-3017" fmla="*/ 2218194 w 3694535"/>
                <a:gd name="connsiteY26-3018" fmla="*/ 4522716 h 4523651"/>
                <a:gd name="connsiteX27-3019" fmla="*/ 1743740 w 3694535"/>
                <a:gd name="connsiteY27-3020" fmla="*/ 4523651 h 4523651"/>
                <a:gd name="connsiteX0-3021" fmla="*/ 1743740 w 3694535"/>
                <a:gd name="connsiteY0-3022" fmla="*/ 4523651 h 4523651"/>
                <a:gd name="connsiteX1-3023" fmla="*/ 1796903 w 3694535"/>
                <a:gd name="connsiteY1-3024" fmla="*/ 3816491 h 4523651"/>
                <a:gd name="connsiteX2-3025" fmla="*/ 1307805 w 3694535"/>
                <a:gd name="connsiteY2-3026" fmla="*/ 3412454 h 4523651"/>
                <a:gd name="connsiteX3-3027" fmla="*/ 31898 w 3694535"/>
                <a:gd name="connsiteY3-3028" fmla="*/ 2976519 h 4523651"/>
                <a:gd name="connsiteX4-3029" fmla="*/ 1127052 w 3694535"/>
                <a:gd name="connsiteY4-3030" fmla="*/ 3274231 h 4523651"/>
                <a:gd name="connsiteX5-3031" fmla="*/ 393405 w 3694535"/>
                <a:gd name="connsiteY5-3032" fmla="*/ 2487422 h 4523651"/>
                <a:gd name="connsiteX6-3033" fmla="*/ 1775638 w 3694535"/>
                <a:gd name="connsiteY6-3034" fmla="*/ 3550677 h 4523651"/>
                <a:gd name="connsiteX7-3035" fmla="*/ 1679945 w 3694535"/>
                <a:gd name="connsiteY7-3036" fmla="*/ 2423626 h 4523651"/>
                <a:gd name="connsiteX8-3037" fmla="*/ 0 w 3694535"/>
                <a:gd name="connsiteY8-3038" fmla="*/ 786212 h 4523651"/>
                <a:gd name="connsiteX9-3039" fmla="*/ 988828 w 3694535"/>
                <a:gd name="connsiteY9-3040" fmla="*/ 1955794 h 4523651"/>
                <a:gd name="connsiteX10-3041" fmla="*/ 1137684 w 3694535"/>
                <a:gd name="connsiteY10-3042" fmla="*/ 892538 h 4523651"/>
                <a:gd name="connsiteX11-3043" fmla="*/ 1222745 w 3694535"/>
                <a:gd name="connsiteY11-3044" fmla="*/ 2094017 h 4523651"/>
                <a:gd name="connsiteX12-3045" fmla="*/ 1690577 w 3694535"/>
                <a:gd name="connsiteY12-3046" fmla="*/ 2221608 h 4523651"/>
                <a:gd name="connsiteX13-3047" fmla="*/ 1956391 w 3694535"/>
                <a:gd name="connsiteY13-3048" fmla="*/ 31301 h 4523651"/>
                <a:gd name="connsiteX14-3049" fmla="*/ 2027834 w 3694535"/>
                <a:gd name="connsiteY14-3050" fmla="*/ 1017517 h 4523651"/>
                <a:gd name="connsiteX15-3051" fmla="*/ 1881963 w 3694535"/>
                <a:gd name="connsiteY15-3052" fmla="*/ 2264138 h 4523651"/>
                <a:gd name="connsiteX16-3053" fmla="*/ 2057494 w 3694535"/>
                <a:gd name="connsiteY16-3054" fmla="*/ 3077622 h 4523651"/>
                <a:gd name="connsiteX17-3055" fmla="*/ 2647507 w 3694535"/>
                <a:gd name="connsiteY17-3056" fmla="*/ 2551217 h 4523651"/>
                <a:gd name="connsiteX18-3057" fmla="*/ 2913694 w 3694535"/>
                <a:gd name="connsiteY18-3058" fmla="*/ 1323063 h 4523651"/>
                <a:gd name="connsiteX19-3059" fmla="*/ 2806809 w 3694535"/>
                <a:gd name="connsiteY19-3060" fmla="*/ 2414392 h 4523651"/>
                <a:gd name="connsiteX20-3061" fmla="*/ 3694535 w 3694535"/>
                <a:gd name="connsiteY20-3062" fmla="*/ 1155553 h 4523651"/>
                <a:gd name="connsiteX21-3063" fmla="*/ 2222205 w 3694535"/>
                <a:gd name="connsiteY21-3064" fmla="*/ 3401822 h 4523651"/>
                <a:gd name="connsiteX22-3065" fmla="*/ 2169042 w 3694535"/>
                <a:gd name="connsiteY22-3066" fmla="*/ 3848389 h 4523651"/>
                <a:gd name="connsiteX23-3067" fmla="*/ 3317358 w 3694535"/>
                <a:gd name="connsiteY23-3068" fmla="*/ 3125375 h 4523651"/>
                <a:gd name="connsiteX24-3069" fmla="*/ 2194317 w 3694535"/>
                <a:gd name="connsiteY24-3070" fmla="*/ 4062252 h 4523651"/>
                <a:gd name="connsiteX25-3071" fmla="*/ 2232838 w 3694535"/>
                <a:gd name="connsiteY25-3072" fmla="*/ 4507608 h 4523651"/>
                <a:gd name="connsiteX26-3073" fmla="*/ 2218194 w 3694535"/>
                <a:gd name="connsiteY26-3074" fmla="*/ 4522716 h 4523651"/>
                <a:gd name="connsiteX27-3075" fmla="*/ 1743740 w 3694535"/>
                <a:gd name="connsiteY27-3076" fmla="*/ 4523651 h 4523651"/>
                <a:gd name="connsiteX0-3077" fmla="*/ 1743740 w 3694535"/>
                <a:gd name="connsiteY0-3078" fmla="*/ 4523651 h 4523651"/>
                <a:gd name="connsiteX1-3079" fmla="*/ 1796903 w 3694535"/>
                <a:gd name="connsiteY1-3080" fmla="*/ 3816491 h 4523651"/>
                <a:gd name="connsiteX2-3081" fmla="*/ 1307805 w 3694535"/>
                <a:gd name="connsiteY2-3082" fmla="*/ 3412454 h 4523651"/>
                <a:gd name="connsiteX3-3083" fmla="*/ 31898 w 3694535"/>
                <a:gd name="connsiteY3-3084" fmla="*/ 2976519 h 4523651"/>
                <a:gd name="connsiteX4-3085" fmla="*/ 1127052 w 3694535"/>
                <a:gd name="connsiteY4-3086" fmla="*/ 3274231 h 4523651"/>
                <a:gd name="connsiteX5-3087" fmla="*/ 393405 w 3694535"/>
                <a:gd name="connsiteY5-3088" fmla="*/ 2487422 h 4523651"/>
                <a:gd name="connsiteX6-3089" fmla="*/ 1775638 w 3694535"/>
                <a:gd name="connsiteY6-3090" fmla="*/ 3550677 h 4523651"/>
                <a:gd name="connsiteX7-3091" fmla="*/ 1679945 w 3694535"/>
                <a:gd name="connsiteY7-3092" fmla="*/ 2423626 h 4523651"/>
                <a:gd name="connsiteX8-3093" fmla="*/ 0 w 3694535"/>
                <a:gd name="connsiteY8-3094" fmla="*/ 786212 h 4523651"/>
                <a:gd name="connsiteX9-3095" fmla="*/ 988828 w 3694535"/>
                <a:gd name="connsiteY9-3096" fmla="*/ 1955794 h 4523651"/>
                <a:gd name="connsiteX10-3097" fmla="*/ 1137684 w 3694535"/>
                <a:gd name="connsiteY10-3098" fmla="*/ 892538 h 4523651"/>
                <a:gd name="connsiteX11-3099" fmla="*/ 1222745 w 3694535"/>
                <a:gd name="connsiteY11-3100" fmla="*/ 2094017 h 4523651"/>
                <a:gd name="connsiteX12-3101" fmla="*/ 1690577 w 3694535"/>
                <a:gd name="connsiteY12-3102" fmla="*/ 2221608 h 4523651"/>
                <a:gd name="connsiteX13-3103" fmla="*/ 1956391 w 3694535"/>
                <a:gd name="connsiteY13-3104" fmla="*/ 31301 h 4523651"/>
                <a:gd name="connsiteX14-3105" fmla="*/ 2027834 w 3694535"/>
                <a:gd name="connsiteY14-3106" fmla="*/ 1017517 h 4523651"/>
                <a:gd name="connsiteX15-3107" fmla="*/ 1881963 w 3694535"/>
                <a:gd name="connsiteY15-3108" fmla="*/ 2264138 h 4523651"/>
                <a:gd name="connsiteX16-3109" fmla="*/ 2057494 w 3694535"/>
                <a:gd name="connsiteY16-3110" fmla="*/ 3077622 h 4523651"/>
                <a:gd name="connsiteX17-3111" fmla="*/ 2647507 w 3694535"/>
                <a:gd name="connsiteY17-3112" fmla="*/ 2551217 h 4523651"/>
                <a:gd name="connsiteX18-3113" fmla="*/ 2913694 w 3694535"/>
                <a:gd name="connsiteY18-3114" fmla="*/ 1323063 h 4523651"/>
                <a:gd name="connsiteX19-3115" fmla="*/ 2806809 w 3694535"/>
                <a:gd name="connsiteY19-3116" fmla="*/ 2414392 h 4523651"/>
                <a:gd name="connsiteX20-3117" fmla="*/ 3694535 w 3694535"/>
                <a:gd name="connsiteY20-3118" fmla="*/ 1155553 h 4523651"/>
                <a:gd name="connsiteX21-3119" fmla="*/ 2222205 w 3694535"/>
                <a:gd name="connsiteY21-3120" fmla="*/ 3401822 h 4523651"/>
                <a:gd name="connsiteX22-3121" fmla="*/ 2169042 w 3694535"/>
                <a:gd name="connsiteY22-3122" fmla="*/ 3848389 h 4523651"/>
                <a:gd name="connsiteX23-3123" fmla="*/ 3317358 w 3694535"/>
                <a:gd name="connsiteY23-3124" fmla="*/ 3125375 h 4523651"/>
                <a:gd name="connsiteX24-3125" fmla="*/ 2194317 w 3694535"/>
                <a:gd name="connsiteY24-3126" fmla="*/ 4062252 h 4523651"/>
                <a:gd name="connsiteX25-3127" fmla="*/ 2232838 w 3694535"/>
                <a:gd name="connsiteY25-3128" fmla="*/ 4507608 h 4523651"/>
                <a:gd name="connsiteX26-3129" fmla="*/ 2218194 w 3694535"/>
                <a:gd name="connsiteY26-3130" fmla="*/ 4522716 h 4523651"/>
                <a:gd name="connsiteX27-3131" fmla="*/ 1743740 w 3694535"/>
                <a:gd name="connsiteY27-3132" fmla="*/ 4523651 h 4523651"/>
                <a:gd name="connsiteX0-3133" fmla="*/ 1743740 w 3694535"/>
                <a:gd name="connsiteY0-3134" fmla="*/ 4523651 h 4523651"/>
                <a:gd name="connsiteX1-3135" fmla="*/ 1796903 w 3694535"/>
                <a:gd name="connsiteY1-3136" fmla="*/ 3816491 h 4523651"/>
                <a:gd name="connsiteX2-3137" fmla="*/ 1307805 w 3694535"/>
                <a:gd name="connsiteY2-3138" fmla="*/ 3412454 h 4523651"/>
                <a:gd name="connsiteX3-3139" fmla="*/ 31898 w 3694535"/>
                <a:gd name="connsiteY3-3140" fmla="*/ 2976519 h 4523651"/>
                <a:gd name="connsiteX4-3141" fmla="*/ 1127052 w 3694535"/>
                <a:gd name="connsiteY4-3142" fmla="*/ 3274231 h 4523651"/>
                <a:gd name="connsiteX5-3143" fmla="*/ 393405 w 3694535"/>
                <a:gd name="connsiteY5-3144" fmla="*/ 2487422 h 4523651"/>
                <a:gd name="connsiteX6-3145" fmla="*/ 1775638 w 3694535"/>
                <a:gd name="connsiteY6-3146" fmla="*/ 3550677 h 4523651"/>
                <a:gd name="connsiteX7-3147" fmla="*/ 1679945 w 3694535"/>
                <a:gd name="connsiteY7-3148" fmla="*/ 2423626 h 4523651"/>
                <a:gd name="connsiteX8-3149" fmla="*/ 0 w 3694535"/>
                <a:gd name="connsiteY8-3150" fmla="*/ 786212 h 4523651"/>
                <a:gd name="connsiteX9-3151" fmla="*/ 988828 w 3694535"/>
                <a:gd name="connsiteY9-3152" fmla="*/ 1955794 h 4523651"/>
                <a:gd name="connsiteX10-3153" fmla="*/ 1137684 w 3694535"/>
                <a:gd name="connsiteY10-3154" fmla="*/ 892538 h 4523651"/>
                <a:gd name="connsiteX11-3155" fmla="*/ 1222745 w 3694535"/>
                <a:gd name="connsiteY11-3156" fmla="*/ 2094017 h 4523651"/>
                <a:gd name="connsiteX12-3157" fmla="*/ 1690577 w 3694535"/>
                <a:gd name="connsiteY12-3158" fmla="*/ 2221608 h 4523651"/>
                <a:gd name="connsiteX13-3159" fmla="*/ 1956391 w 3694535"/>
                <a:gd name="connsiteY13-3160" fmla="*/ 31301 h 4523651"/>
                <a:gd name="connsiteX14-3161" fmla="*/ 2027834 w 3694535"/>
                <a:gd name="connsiteY14-3162" fmla="*/ 1017517 h 4523651"/>
                <a:gd name="connsiteX15-3163" fmla="*/ 1881963 w 3694535"/>
                <a:gd name="connsiteY15-3164" fmla="*/ 2264138 h 4523651"/>
                <a:gd name="connsiteX16-3165" fmla="*/ 2057494 w 3694535"/>
                <a:gd name="connsiteY16-3166" fmla="*/ 3077622 h 4523651"/>
                <a:gd name="connsiteX17-3167" fmla="*/ 2647507 w 3694535"/>
                <a:gd name="connsiteY17-3168" fmla="*/ 2551217 h 4523651"/>
                <a:gd name="connsiteX18-3169" fmla="*/ 2913694 w 3694535"/>
                <a:gd name="connsiteY18-3170" fmla="*/ 1323063 h 4523651"/>
                <a:gd name="connsiteX19-3171" fmla="*/ 2806809 w 3694535"/>
                <a:gd name="connsiteY19-3172" fmla="*/ 2414392 h 4523651"/>
                <a:gd name="connsiteX20-3173" fmla="*/ 3694535 w 3694535"/>
                <a:gd name="connsiteY20-3174" fmla="*/ 1155553 h 4523651"/>
                <a:gd name="connsiteX21-3175" fmla="*/ 2222205 w 3694535"/>
                <a:gd name="connsiteY21-3176" fmla="*/ 3401822 h 4523651"/>
                <a:gd name="connsiteX22-3177" fmla="*/ 2169042 w 3694535"/>
                <a:gd name="connsiteY22-3178" fmla="*/ 3848389 h 4523651"/>
                <a:gd name="connsiteX23-3179" fmla="*/ 3317358 w 3694535"/>
                <a:gd name="connsiteY23-3180" fmla="*/ 3125375 h 4523651"/>
                <a:gd name="connsiteX24-3181" fmla="*/ 2194317 w 3694535"/>
                <a:gd name="connsiteY24-3182" fmla="*/ 4062252 h 4523651"/>
                <a:gd name="connsiteX25-3183" fmla="*/ 2232838 w 3694535"/>
                <a:gd name="connsiteY25-3184" fmla="*/ 4507608 h 4523651"/>
                <a:gd name="connsiteX26-3185" fmla="*/ 2218194 w 3694535"/>
                <a:gd name="connsiteY26-3186" fmla="*/ 4522716 h 4523651"/>
                <a:gd name="connsiteX27-3187" fmla="*/ 1743740 w 3694535"/>
                <a:gd name="connsiteY27-3188" fmla="*/ 4523651 h 4523651"/>
                <a:gd name="connsiteX0-3189" fmla="*/ 1743740 w 3694535"/>
                <a:gd name="connsiteY0-3190" fmla="*/ 4523651 h 4523651"/>
                <a:gd name="connsiteX1-3191" fmla="*/ 1796903 w 3694535"/>
                <a:gd name="connsiteY1-3192" fmla="*/ 3816491 h 4523651"/>
                <a:gd name="connsiteX2-3193" fmla="*/ 1307805 w 3694535"/>
                <a:gd name="connsiteY2-3194" fmla="*/ 3412454 h 4523651"/>
                <a:gd name="connsiteX3-3195" fmla="*/ 31898 w 3694535"/>
                <a:gd name="connsiteY3-3196" fmla="*/ 2976519 h 4523651"/>
                <a:gd name="connsiteX4-3197" fmla="*/ 1127052 w 3694535"/>
                <a:gd name="connsiteY4-3198" fmla="*/ 3274231 h 4523651"/>
                <a:gd name="connsiteX5-3199" fmla="*/ 393405 w 3694535"/>
                <a:gd name="connsiteY5-3200" fmla="*/ 2487422 h 4523651"/>
                <a:gd name="connsiteX6-3201" fmla="*/ 1775638 w 3694535"/>
                <a:gd name="connsiteY6-3202" fmla="*/ 3550677 h 4523651"/>
                <a:gd name="connsiteX7-3203" fmla="*/ 1679945 w 3694535"/>
                <a:gd name="connsiteY7-3204" fmla="*/ 2423626 h 4523651"/>
                <a:gd name="connsiteX8-3205" fmla="*/ 0 w 3694535"/>
                <a:gd name="connsiteY8-3206" fmla="*/ 786212 h 4523651"/>
                <a:gd name="connsiteX9-3207" fmla="*/ 988828 w 3694535"/>
                <a:gd name="connsiteY9-3208" fmla="*/ 1955794 h 4523651"/>
                <a:gd name="connsiteX10-3209" fmla="*/ 1137684 w 3694535"/>
                <a:gd name="connsiteY10-3210" fmla="*/ 892538 h 4523651"/>
                <a:gd name="connsiteX11-3211" fmla="*/ 1222745 w 3694535"/>
                <a:gd name="connsiteY11-3212" fmla="*/ 2094017 h 4523651"/>
                <a:gd name="connsiteX12-3213" fmla="*/ 1690577 w 3694535"/>
                <a:gd name="connsiteY12-3214" fmla="*/ 2221608 h 4523651"/>
                <a:gd name="connsiteX13-3215" fmla="*/ 1956391 w 3694535"/>
                <a:gd name="connsiteY13-3216" fmla="*/ 31301 h 4523651"/>
                <a:gd name="connsiteX14-3217" fmla="*/ 2027834 w 3694535"/>
                <a:gd name="connsiteY14-3218" fmla="*/ 1017517 h 4523651"/>
                <a:gd name="connsiteX15-3219" fmla="*/ 1881963 w 3694535"/>
                <a:gd name="connsiteY15-3220" fmla="*/ 2264138 h 4523651"/>
                <a:gd name="connsiteX16-3221" fmla="*/ 2057494 w 3694535"/>
                <a:gd name="connsiteY16-3222" fmla="*/ 3077622 h 4523651"/>
                <a:gd name="connsiteX17-3223" fmla="*/ 2647507 w 3694535"/>
                <a:gd name="connsiteY17-3224" fmla="*/ 2551217 h 4523651"/>
                <a:gd name="connsiteX18-3225" fmla="*/ 2913694 w 3694535"/>
                <a:gd name="connsiteY18-3226" fmla="*/ 1323063 h 4523651"/>
                <a:gd name="connsiteX19-3227" fmla="*/ 2806809 w 3694535"/>
                <a:gd name="connsiteY19-3228" fmla="*/ 2414392 h 4523651"/>
                <a:gd name="connsiteX20-3229" fmla="*/ 3694535 w 3694535"/>
                <a:gd name="connsiteY20-3230" fmla="*/ 1155553 h 4523651"/>
                <a:gd name="connsiteX21-3231" fmla="*/ 2222205 w 3694535"/>
                <a:gd name="connsiteY21-3232" fmla="*/ 3401822 h 4523651"/>
                <a:gd name="connsiteX22-3233" fmla="*/ 2169042 w 3694535"/>
                <a:gd name="connsiteY22-3234" fmla="*/ 3848389 h 4523651"/>
                <a:gd name="connsiteX23-3235" fmla="*/ 3317358 w 3694535"/>
                <a:gd name="connsiteY23-3236" fmla="*/ 3125375 h 4523651"/>
                <a:gd name="connsiteX24-3237" fmla="*/ 2194317 w 3694535"/>
                <a:gd name="connsiteY24-3238" fmla="*/ 4062252 h 4523651"/>
                <a:gd name="connsiteX25-3239" fmla="*/ 2232838 w 3694535"/>
                <a:gd name="connsiteY25-3240" fmla="*/ 4507608 h 4523651"/>
                <a:gd name="connsiteX26-3241" fmla="*/ 2218194 w 3694535"/>
                <a:gd name="connsiteY26-3242" fmla="*/ 4522716 h 4523651"/>
                <a:gd name="connsiteX27-3243" fmla="*/ 1743740 w 3694535"/>
                <a:gd name="connsiteY27-3244" fmla="*/ 4523651 h 4523651"/>
                <a:gd name="connsiteX0-3245" fmla="*/ 1743740 w 3694535"/>
                <a:gd name="connsiteY0-3246" fmla="*/ 4522819 h 4522819"/>
                <a:gd name="connsiteX1-3247" fmla="*/ 1796903 w 3694535"/>
                <a:gd name="connsiteY1-3248" fmla="*/ 3815659 h 4522819"/>
                <a:gd name="connsiteX2-3249" fmla="*/ 1307805 w 3694535"/>
                <a:gd name="connsiteY2-3250" fmla="*/ 3411622 h 4522819"/>
                <a:gd name="connsiteX3-3251" fmla="*/ 31898 w 3694535"/>
                <a:gd name="connsiteY3-3252" fmla="*/ 2975687 h 4522819"/>
                <a:gd name="connsiteX4-3253" fmla="*/ 1127052 w 3694535"/>
                <a:gd name="connsiteY4-3254" fmla="*/ 3273399 h 4522819"/>
                <a:gd name="connsiteX5-3255" fmla="*/ 393405 w 3694535"/>
                <a:gd name="connsiteY5-3256" fmla="*/ 2486590 h 4522819"/>
                <a:gd name="connsiteX6-3257" fmla="*/ 1775638 w 3694535"/>
                <a:gd name="connsiteY6-3258" fmla="*/ 3549845 h 4522819"/>
                <a:gd name="connsiteX7-3259" fmla="*/ 1679945 w 3694535"/>
                <a:gd name="connsiteY7-3260" fmla="*/ 2422794 h 4522819"/>
                <a:gd name="connsiteX8-3261" fmla="*/ 0 w 3694535"/>
                <a:gd name="connsiteY8-3262" fmla="*/ 785380 h 4522819"/>
                <a:gd name="connsiteX9-3263" fmla="*/ 988828 w 3694535"/>
                <a:gd name="connsiteY9-3264" fmla="*/ 1954962 h 4522819"/>
                <a:gd name="connsiteX10-3265" fmla="*/ 1137684 w 3694535"/>
                <a:gd name="connsiteY10-3266" fmla="*/ 891706 h 4522819"/>
                <a:gd name="connsiteX11-3267" fmla="*/ 1222745 w 3694535"/>
                <a:gd name="connsiteY11-3268" fmla="*/ 2093185 h 4522819"/>
                <a:gd name="connsiteX12-3269" fmla="*/ 1690577 w 3694535"/>
                <a:gd name="connsiteY12-3270" fmla="*/ 2220776 h 4522819"/>
                <a:gd name="connsiteX13-3271" fmla="*/ 1956391 w 3694535"/>
                <a:gd name="connsiteY13-3272" fmla="*/ 30469 h 4522819"/>
                <a:gd name="connsiteX14-3273" fmla="*/ 2027834 w 3694535"/>
                <a:gd name="connsiteY14-3274" fmla="*/ 1016685 h 4522819"/>
                <a:gd name="connsiteX15-3275" fmla="*/ 1881963 w 3694535"/>
                <a:gd name="connsiteY15-3276" fmla="*/ 2090854 h 4522819"/>
                <a:gd name="connsiteX16-3277" fmla="*/ 2057494 w 3694535"/>
                <a:gd name="connsiteY16-3278" fmla="*/ 3076790 h 4522819"/>
                <a:gd name="connsiteX17-3279" fmla="*/ 2647507 w 3694535"/>
                <a:gd name="connsiteY17-3280" fmla="*/ 2550385 h 4522819"/>
                <a:gd name="connsiteX18-3281" fmla="*/ 2913694 w 3694535"/>
                <a:gd name="connsiteY18-3282" fmla="*/ 1322231 h 4522819"/>
                <a:gd name="connsiteX19-3283" fmla="*/ 2806809 w 3694535"/>
                <a:gd name="connsiteY19-3284" fmla="*/ 2413560 h 4522819"/>
                <a:gd name="connsiteX20-3285" fmla="*/ 3694535 w 3694535"/>
                <a:gd name="connsiteY20-3286" fmla="*/ 1154721 h 4522819"/>
                <a:gd name="connsiteX21-3287" fmla="*/ 2222205 w 3694535"/>
                <a:gd name="connsiteY21-3288" fmla="*/ 3400990 h 4522819"/>
                <a:gd name="connsiteX22-3289" fmla="*/ 2169042 w 3694535"/>
                <a:gd name="connsiteY22-3290" fmla="*/ 3847557 h 4522819"/>
                <a:gd name="connsiteX23-3291" fmla="*/ 3317358 w 3694535"/>
                <a:gd name="connsiteY23-3292" fmla="*/ 3124543 h 4522819"/>
                <a:gd name="connsiteX24-3293" fmla="*/ 2194317 w 3694535"/>
                <a:gd name="connsiteY24-3294" fmla="*/ 4061420 h 4522819"/>
                <a:gd name="connsiteX25-3295" fmla="*/ 2232838 w 3694535"/>
                <a:gd name="connsiteY25-3296" fmla="*/ 4506776 h 4522819"/>
                <a:gd name="connsiteX26-3297" fmla="*/ 2218194 w 3694535"/>
                <a:gd name="connsiteY26-3298" fmla="*/ 4521884 h 4522819"/>
                <a:gd name="connsiteX27-3299" fmla="*/ 1743740 w 3694535"/>
                <a:gd name="connsiteY27-3300" fmla="*/ 4522819 h 4522819"/>
                <a:gd name="connsiteX0-3301" fmla="*/ 1743740 w 3694535"/>
                <a:gd name="connsiteY0-3302" fmla="*/ 4522819 h 4522819"/>
                <a:gd name="connsiteX1-3303" fmla="*/ 1796903 w 3694535"/>
                <a:gd name="connsiteY1-3304" fmla="*/ 3815659 h 4522819"/>
                <a:gd name="connsiteX2-3305" fmla="*/ 1307805 w 3694535"/>
                <a:gd name="connsiteY2-3306" fmla="*/ 3411622 h 4522819"/>
                <a:gd name="connsiteX3-3307" fmla="*/ 31898 w 3694535"/>
                <a:gd name="connsiteY3-3308" fmla="*/ 2975687 h 4522819"/>
                <a:gd name="connsiteX4-3309" fmla="*/ 1127052 w 3694535"/>
                <a:gd name="connsiteY4-3310" fmla="*/ 3273399 h 4522819"/>
                <a:gd name="connsiteX5-3311" fmla="*/ 393405 w 3694535"/>
                <a:gd name="connsiteY5-3312" fmla="*/ 2486590 h 4522819"/>
                <a:gd name="connsiteX6-3313" fmla="*/ 1775638 w 3694535"/>
                <a:gd name="connsiteY6-3314" fmla="*/ 3549845 h 4522819"/>
                <a:gd name="connsiteX7-3315" fmla="*/ 1679945 w 3694535"/>
                <a:gd name="connsiteY7-3316" fmla="*/ 2422794 h 4522819"/>
                <a:gd name="connsiteX8-3317" fmla="*/ 0 w 3694535"/>
                <a:gd name="connsiteY8-3318" fmla="*/ 785380 h 4522819"/>
                <a:gd name="connsiteX9-3319" fmla="*/ 988828 w 3694535"/>
                <a:gd name="connsiteY9-3320" fmla="*/ 1954962 h 4522819"/>
                <a:gd name="connsiteX10-3321" fmla="*/ 1137684 w 3694535"/>
                <a:gd name="connsiteY10-3322" fmla="*/ 891706 h 4522819"/>
                <a:gd name="connsiteX11-3323" fmla="*/ 1222745 w 3694535"/>
                <a:gd name="connsiteY11-3324" fmla="*/ 2093185 h 4522819"/>
                <a:gd name="connsiteX12-3325" fmla="*/ 1690577 w 3694535"/>
                <a:gd name="connsiteY12-3326" fmla="*/ 2220776 h 4522819"/>
                <a:gd name="connsiteX13-3327" fmla="*/ 1956391 w 3694535"/>
                <a:gd name="connsiteY13-3328" fmla="*/ 30469 h 4522819"/>
                <a:gd name="connsiteX14-3329" fmla="*/ 2027834 w 3694535"/>
                <a:gd name="connsiteY14-3330" fmla="*/ 1016685 h 4522819"/>
                <a:gd name="connsiteX15-3331" fmla="*/ 1881963 w 3694535"/>
                <a:gd name="connsiteY15-3332" fmla="*/ 2090854 h 4522819"/>
                <a:gd name="connsiteX16-3333" fmla="*/ 2057494 w 3694535"/>
                <a:gd name="connsiteY16-3334" fmla="*/ 3076790 h 4522819"/>
                <a:gd name="connsiteX17-3335" fmla="*/ 2647507 w 3694535"/>
                <a:gd name="connsiteY17-3336" fmla="*/ 2550385 h 4522819"/>
                <a:gd name="connsiteX18-3337" fmla="*/ 2913694 w 3694535"/>
                <a:gd name="connsiteY18-3338" fmla="*/ 1322231 h 4522819"/>
                <a:gd name="connsiteX19-3339" fmla="*/ 2806809 w 3694535"/>
                <a:gd name="connsiteY19-3340" fmla="*/ 2413560 h 4522819"/>
                <a:gd name="connsiteX20-3341" fmla="*/ 3694535 w 3694535"/>
                <a:gd name="connsiteY20-3342" fmla="*/ 1154721 h 4522819"/>
                <a:gd name="connsiteX21-3343" fmla="*/ 2222205 w 3694535"/>
                <a:gd name="connsiteY21-3344" fmla="*/ 3400990 h 4522819"/>
                <a:gd name="connsiteX22-3345" fmla="*/ 2169042 w 3694535"/>
                <a:gd name="connsiteY22-3346" fmla="*/ 3847557 h 4522819"/>
                <a:gd name="connsiteX23-3347" fmla="*/ 3317358 w 3694535"/>
                <a:gd name="connsiteY23-3348" fmla="*/ 3124543 h 4522819"/>
                <a:gd name="connsiteX24-3349" fmla="*/ 2194317 w 3694535"/>
                <a:gd name="connsiteY24-3350" fmla="*/ 4061420 h 4522819"/>
                <a:gd name="connsiteX25-3351" fmla="*/ 2232838 w 3694535"/>
                <a:gd name="connsiteY25-3352" fmla="*/ 4506776 h 4522819"/>
                <a:gd name="connsiteX26-3353" fmla="*/ 2218194 w 3694535"/>
                <a:gd name="connsiteY26-3354" fmla="*/ 4521884 h 4522819"/>
                <a:gd name="connsiteX27-3355" fmla="*/ 1743740 w 3694535"/>
                <a:gd name="connsiteY27-3356" fmla="*/ 4522819 h 4522819"/>
                <a:gd name="connsiteX0-3357" fmla="*/ 1743740 w 3694535"/>
                <a:gd name="connsiteY0-3358" fmla="*/ 4522814 h 4522814"/>
                <a:gd name="connsiteX1-3359" fmla="*/ 1796903 w 3694535"/>
                <a:gd name="connsiteY1-3360" fmla="*/ 3815654 h 4522814"/>
                <a:gd name="connsiteX2-3361" fmla="*/ 1307805 w 3694535"/>
                <a:gd name="connsiteY2-3362" fmla="*/ 3411617 h 4522814"/>
                <a:gd name="connsiteX3-3363" fmla="*/ 31898 w 3694535"/>
                <a:gd name="connsiteY3-3364" fmla="*/ 2975682 h 4522814"/>
                <a:gd name="connsiteX4-3365" fmla="*/ 1127052 w 3694535"/>
                <a:gd name="connsiteY4-3366" fmla="*/ 3273394 h 4522814"/>
                <a:gd name="connsiteX5-3367" fmla="*/ 393405 w 3694535"/>
                <a:gd name="connsiteY5-3368" fmla="*/ 2486585 h 4522814"/>
                <a:gd name="connsiteX6-3369" fmla="*/ 1775638 w 3694535"/>
                <a:gd name="connsiteY6-3370" fmla="*/ 3549840 h 4522814"/>
                <a:gd name="connsiteX7-3371" fmla="*/ 1679945 w 3694535"/>
                <a:gd name="connsiteY7-3372" fmla="*/ 2422789 h 4522814"/>
                <a:gd name="connsiteX8-3373" fmla="*/ 0 w 3694535"/>
                <a:gd name="connsiteY8-3374" fmla="*/ 785375 h 4522814"/>
                <a:gd name="connsiteX9-3375" fmla="*/ 988828 w 3694535"/>
                <a:gd name="connsiteY9-3376" fmla="*/ 1954957 h 4522814"/>
                <a:gd name="connsiteX10-3377" fmla="*/ 1137684 w 3694535"/>
                <a:gd name="connsiteY10-3378" fmla="*/ 891701 h 4522814"/>
                <a:gd name="connsiteX11-3379" fmla="*/ 1222745 w 3694535"/>
                <a:gd name="connsiteY11-3380" fmla="*/ 2093180 h 4522814"/>
                <a:gd name="connsiteX12-3381" fmla="*/ 1690577 w 3694535"/>
                <a:gd name="connsiteY12-3382" fmla="*/ 2220771 h 4522814"/>
                <a:gd name="connsiteX13-3383" fmla="*/ 1956391 w 3694535"/>
                <a:gd name="connsiteY13-3384" fmla="*/ 30464 h 4522814"/>
                <a:gd name="connsiteX14-3385" fmla="*/ 2027834 w 3694535"/>
                <a:gd name="connsiteY14-3386" fmla="*/ 1016680 h 4522814"/>
                <a:gd name="connsiteX15-3387" fmla="*/ 1881963 w 3694535"/>
                <a:gd name="connsiteY15-3388" fmla="*/ 2090849 h 4522814"/>
                <a:gd name="connsiteX16-3389" fmla="*/ 2057494 w 3694535"/>
                <a:gd name="connsiteY16-3390" fmla="*/ 3076785 h 4522814"/>
                <a:gd name="connsiteX17-3391" fmla="*/ 2647507 w 3694535"/>
                <a:gd name="connsiteY17-3392" fmla="*/ 2550380 h 4522814"/>
                <a:gd name="connsiteX18-3393" fmla="*/ 2913694 w 3694535"/>
                <a:gd name="connsiteY18-3394" fmla="*/ 1322226 h 4522814"/>
                <a:gd name="connsiteX19-3395" fmla="*/ 2806809 w 3694535"/>
                <a:gd name="connsiteY19-3396" fmla="*/ 2413555 h 4522814"/>
                <a:gd name="connsiteX20-3397" fmla="*/ 3694535 w 3694535"/>
                <a:gd name="connsiteY20-3398" fmla="*/ 1154716 h 4522814"/>
                <a:gd name="connsiteX21-3399" fmla="*/ 2222205 w 3694535"/>
                <a:gd name="connsiteY21-3400" fmla="*/ 3400985 h 4522814"/>
                <a:gd name="connsiteX22-3401" fmla="*/ 2169042 w 3694535"/>
                <a:gd name="connsiteY22-3402" fmla="*/ 3847552 h 4522814"/>
                <a:gd name="connsiteX23-3403" fmla="*/ 3317358 w 3694535"/>
                <a:gd name="connsiteY23-3404" fmla="*/ 3124538 h 4522814"/>
                <a:gd name="connsiteX24-3405" fmla="*/ 2194317 w 3694535"/>
                <a:gd name="connsiteY24-3406" fmla="*/ 4061415 h 4522814"/>
                <a:gd name="connsiteX25-3407" fmla="*/ 2232838 w 3694535"/>
                <a:gd name="connsiteY25-3408" fmla="*/ 4506771 h 4522814"/>
                <a:gd name="connsiteX26-3409" fmla="*/ 2218194 w 3694535"/>
                <a:gd name="connsiteY26-3410" fmla="*/ 4521879 h 4522814"/>
                <a:gd name="connsiteX27-3411" fmla="*/ 1743740 w 3694535"/>
                <a:gd name="connsiteY27-3412" fmla="*/ 4522814 h 4522814"/>
                <a:gd name="connsiteX0-3413" fmla="*/ 1743740 w 3694535"/>
                <a:gd name="connsiteY0-3414" fmla="*/ 4492350 h 4492350"/>
                <a:gd name="connsiteX1-3415" fmla="*/ 1796903 w 3694535"/>
                <a:gd name="connsiteY1-3416" fmla="*/ 3785190 h 4492350"/>
                <a:gd name="connsiteX2-3417" fmla="*/ 1307805 w 3694535"/>
                <a:gd name="connsiteY2-3418" fmla="*/ 3381153 h 4492350"/>
                <a:gd name="connsiteX3-3419" fmla="*/ 31898 w 3694535"/>
                <a:gd name="connsiteY3-3420" fmla="*/ 2945218 h 4492350"/>
                <a:gd name="connsiteX4-3421" fmla="*/ 1127052 w 3694535"/>
                <a:gd name="connsiteY4-3422" fmla="*/ 3242930 h 4492350"/>
                <a:gd name="connsiteX5-3423" fmla="*/ 393405 w 3694535"/>
                <a:gd name="connsiteY5-3424" fmla="*/ 2456121 h 4492350"/>
                <a:gd name="connsiteX6-3425" fmla="*/ 1775638 w 3694535"/>
                <a:gd name="connsiteY6-3426" fmla="*/ 3519376 h 4492350"/>
                <a:gd name="connsiteX7-3427" fmla="*/ 1679945 w 3694535"/>
                <a:gd name="connsiteY7-3428" fmla="*/ 2392325 h 4492350"/>
                <a:gd name="connsiteX8-3429" fmla="*/ 0 w 3694535"/>
                <a:gd name="connsiteY8-3430" fmla="*/ 754911 h 4492350"/>
                <a:gd name="connsiteX9-3431" fmla="*/ 988828 w 3694535"/>
                <a:gd name="connsiteY9-3432" fmla="*/ 1924493 h 4492350"/>
                <a:gd name="connsiteX10-3433" fmla="*/ 1137684 w 3694535"/>
                <a:gd name="connsiteY10-3434" fmla="*/ 861237 h 4492350"/>
                <a:gd name="connsiteX11-3435" fmla="*/ 1222745 w 3694535"/>
                <a:gd name="connsiteY11-3436" fmla="*/ 2062716 h 4492350"/>
                <a:gd name="connsiteX12-3437" fmla="*/ 1690577 w 3694535"/>
                <a:gd name="connsiteY12-3438" fmla="*/ 2190307 h 4492350"/>
                <a:gd name="connsiteX13-3439" fmla="*/ 1956391 w 3694535"/>
                <a:gd name="connsiteY13-3440" fmla="*/ 0 h 4492350"/>
                <a:gd name="connsiteX14-3441" fmla="*/ 2027834 w 3694535"/>
                <a:gd name="connsiteY14-3442" fmla="*/ 986216 h 4492350"/>
                <a:gd name="connsiteX15-3443" fmla="*/ 1881963 w 3694535"/>
                <a:gd name="connsiteY15-3444" fmla="*/ 2060385 h 4492350"/>
                <a:gd name="connsiteX16-3445" fmla="*/ 2057494 w 3694535"/>
                <a:gd name="connsiteY16-3446" fmla="*/ 3046321 h 4492350"/>
                <a:gd name="connsiteX17-3447" fmla="*/ 2647507 w 3694535"/>
                <a:gd name="connsiteY17-3448" fmla="*/ 2519916 h 4492350"/>
                <a:gd name="connsiteX18-3449" fmla="*/ 2913694 w 3694535"/>
                <a:gd name="connsiteY18-3450" fmla="*/ 1291762 h 4492350"/>
                <a:gd name="connsiteX19-3451" fmla="*/ 2806809 w 3694535"/>
                <a:gd name="connsiteY19-3452" fmla="*/ 2383091 h 4492350"/>
                <a:gd name="connsiteX20-3453" fmla="*/ 3694535 w 3694535"/>
                <a:gd name="connsiteY20-3454" fmla="*/ 1124252 h 4492350"/>
                <a:gd name="connsiteX21-3455" fmla="*/ 2222205 w 3694535"/>
                <a:gd name="connsiteY21-3456" fmla="*/ 3370521 h 4492350"/>
                <a:gd name="connsiteX22-3457" fmla="*/ 2169042 w 3694535"/>
                <a:gd name="connsiteY22-3458" fmla="*/ 3817088 h 4492350"/>
                <a:gd name="connsiteX23-3459" fmla="*/ 3317358 w 3694535"/>
                <a:gd name="connsiteY23-3460" fmla="*/ 3094074 h 4492350"/>
                <a:gd name="connsiteX24-3461" fmla="*/ 2194317 w 3694535"/>
                <a:gd name="connsiteY24-3462" fmla="*/ 4030951 h 4492350"/>
                <a:gd name="connsiteX25-3463" fmla="*/ 2232838 w 3694535"/>
                <a:gd name="connsiteY25-3464" fmla="*/ 4476307 h 4492350"/>
                <a:gd name="connsiteX26-3465" fmla="*/ 2218194 w 3694535"/>
                <a:gd name="connsiteY26-3466" fmla="*/ 4491415 h 4492350"/>
                <a:gd name="connsiteX27-3467" fmla="*/ 1743740 w 3694535"/>
                <a:gd name="connsiteY27-3468" fmla="*/ 4492350 h 4492350"/>
                <a:gd name="connsiteX0-3469" fmla="*/ 1743740 w 3694535"/>
                <a:gd name="connsiteY0-3470" fmla="*/ 4492350 h 4492350"/>
                <a:gd name="connsiteX1-3471" fmla="*/ 1796903 w 3694535"/>
                <a:gd name="connsiteY1-3472" fmla="*/ 3785190 h 4492350"/>
                <a:gd name="connsiteX2-3473" fmla="*/ 1307805 w 3694535"/>
                <a:gd name="connsiteY2-3474" fmla="*/ 3381153 h 4492350"/>
                <a:gd name="connsiteX3-3475" fmla="*/ 31898 w 3694535"/>
                <a:gd name="connsiteY3-3476" fmla="*/ 2945218 h 4492350"/>
                <a:gd name="connsiteX4-3477" fmla="*/ 1127052 w 3694535"/>
                <a:gd name="connsiteY4-3478" fmla="*/ 3242930 h 4492350"/>
                <a:gd name="connsiteX5-3479" fmla="*/ 393405 w 3694535"/>
                <a:gd name="connsiteY5-3480" fmla="*/ 2456121 h 4492350"/>
                <a:gd name="connsiteX6-3481" fmla="*/ 1775638 w 3694535"/>
                <a:gd name="connsiteY6-3482" fmla="*/ 3519376 h 4492350"/>
                <a:gd name="connsiteX7-3483" fmla="*/ 1679945 w 3694535"/>
                <a:gd name="connsiteY7-3484" fmla="*/ 2392325 h 4492350"/>
                <a:gd name="connsiteX8-3485" fmla="*/ 0 w 3694535"/>
                <a:gd name="connsiteY8-3486" fmla="*/ 754911 h 4492350"/>
                <a:gd name="connsiteX9-3487" fmla="*/ 988828 w 3694535"/>
                <a:gd name="connsiteY9-3488" fmla="*/ 1924493 h 4492350"/>
                <a:gd name="connsiteX10-3489" fmla="*/ 1137684 w 3694535"/>
                <a:gd name="connsiteY10-3490" fmla="*/ 861237 h 4492350"/>
                <a:gd name="connsiteX11-3491" fmla="*/ 1222745 w 3694535"/>
                <a:gd name="connsiteY11-3492" fmla="*/ 2062716 h 4492350"/>
                <a:gd name="connsiteX12-3493" fmla="*/ 1690577 w 3694535"/>
                <a:gd name="connsiteY12-3494" fmla="*/ 2190307 h 4492350"/>
                <a:gd name="connsiteX13-3495" fmla="*/ 1956391 w 3694535"/>
                <a:gd name="connsiteY13-3496" fmla="*/ 0 h 4492350"/>
                <a:gd name="connsiteX14-3497" fmla="*/ 2027834 w 3694535"/>
                <a:gd name="connsiteY14-3498" fmla="*/ 986216 h 4492350"/>
                <a:gd name="connsiteX15-3499" fmla="*/ 1881963 w 3694535"/>
                <a:gd name="connsiteY15-3500" fmla="*/ 2060385 h 4492350"/>
                <a:gd name="connsiteX16-3501" fmla="*/ 2057494 w 3694535"/>
                <a:gd name="connsiteY16-3502" fmla="*/ 3046321 h 4492350"/>
                <a:gd name="connsiteX17-3503" fmla="*/ 2647507 w 3694535"/>
                <a:gd name="connsiteY17-3504" fmla="*/ 2519916 h 4492350"/>
                <a:gd name="connsiteX18-3505" fmla="*/ 2913694 w 3694535"/>
                <a:gd name="connsiteY18-3506" fmla="*/ 1291762 h 4492350"/>
                <a:gd name="connsiteX19-3507" fmla="*/ 2806809 w 3694535"/>
                <a:gd name="connsiteY19-3508" fmla="*/ 2383091 h 4492350"/>
                <a:gd name="connsiteX20-3509" fmla="*/ 3694535 w 3694535"/>
                <a:gd name="connsiteY20-3510" fmla="*/ 1124252 h 4492350"/>
                <a:gd name="connsiteX21-3511" fmla="*/ 2222205 w 3694535"/>
                <a:gd name="connsiteY21-3512" fmla="*/ 3370521 h 4492350"/>
                <a:gd name="connsiteX22-3513" fmla="*/ 2169042 w 3694535"/>
                <a:gd name="connsiteY22-3514" fmla="*/ 3817088 h 4492350"/>
                <a:gd name="connsiteX23-3515" fmla="*/ 3317358 w 3694535"/>
                <a:gd name="connsiteY23-3516" fmla="*/ 3094074 h 4492350"/>
                <a:gd name="connsiteX24-3517" fmla="*/ 2194317 w 3694535"/>
                <a:gd name="connsiteY24-3518" fmla="*/ 4030951 h 4492350"/>
                <a:gd name="connsiteX25-3519" fmla="*/ 2232838 w 3694535"/>
                <a:gd name="connsiteY25-3520" fmla="*/ 4476307 h 4492350"/>
                <a:gd name="connsiteX26-3521" fmla="*/ 2218194 w 3694535"/>
                <a:gd name="connsiteY26-3522" fmla="*/ 4491415 h 4492350"/>
                <a:gd name="connsiteX27-3523" fmla="*/ 1743740 w 3694535"/>
                <a:gd name="connsiteY27-3524" fmla="*/ 4492350 h 4492350"/>
                <a:gd name="connsiteX0-3525" fmla="*/ 1743740 w 3694535"/>
                <a:gd name="connsiteY0-3526" fmla="*/ 4492350 h 4492350"/>
                <a:gd name="connsiteX1-3527" fmla="*/ 1796903 w 3694535"/>
                <a:gd name="connsiteY1-3528" fmla="*/ 3785190 h 4492350"/>
                <a:gd name="connsiteX2-3529" fmla="*/ 1307805 w 3694535"/>
                <a:gd name="connsiteY2-3530" fmla="*/ 3381153 h 4492350"/>
                <a:gd name="connsiteX3-3531" fmla="*/ 31898 w 3694535"/>
                <a:gd name="connsiteY3-3532" fmla="*/ 2945218 h 4492350"/>
                <a:gd name="connsiteX4-3533" fmla="*/ 1127052 w 3694535"/>
                <a:gd name="connsiteY4-3534" fmla="*/ 3242930 h 4492350"/>
                <a:gd name="connsiteX5-3535" fmla="*/ 393405 w 3694535"/>
                <a:gd name="connsiteY5-3536" fmla="*/ 2456121 h 4492350"/>
                <a:gd name="connsiteX6-3537" fmla="*/ 1775638 w 3694535"/>
                <a:gd name="connsiteY6-3538" fmla="*/ 3519376 h 4492350"/>
                <a:gd name="connsiteX7-3539" fmla="*/ 1679945 w 3694535"/>
                <a:gd name="connsiteY7-3540" fmla="*/ 2392325 h 4492350"/>
                <a:gd name="connsiteX8-3541" fmla="*/ 0 w 3694535"/>
                <a:gd name="connsiteY8-3542" fmla="*/ 754911 h 4492350"/>
                <a:gd name="connsiteX9-3543" fmla="*/ 988828 w 3694535"/>
                <a:gd name="connsiteY9-3544" fmla="*/ 1924493 h 4492350"/>
                <a:gd name="connsiteX10-3545" fmla="*/ 1137684 w 3694535"/>
                <a:gd name="connsiteY10-3546" fmla="*/ 861237 h 4492350"/>
                <a:gd name="connsiteX11-3547" fmla="*/ 1222745 w 3694535"/>
                <a:gd name="connsiteY11-3548" fmla="*/ 2062716 h 4492350"/>
                <a:gd name="connsiteX12-3549" fmla="*/ 1690577 w 3694535"/>
                <a:gd name="connsiteY12-3550" fmla="*/ 2190307 h 4492350"/>
                <a:gd name="connsiteX13-3551" fmla="*/ 1956391 w 3694535"/>
                <a:gd name="connsiteY13-3552" fmla="*/ 0 h 4492350"/>
                <a:gd name="connsiteX14-3553" fmla="*/ 2027834 w 3694535"/>
                <a:gd name="connsiteY14-3554" fmla="*/ 986216 h 4492350"/>
                <a:gd name="connsiteX15-3555" fmla="*/ 1881963 w 3694535"/>
                <a:gd name="connsiteY15-3556" fmla="*/ 2060385 h 4492350"/>
                <a:gd name="connsiteX16-3557" fmla="*/ 2057494 w 3694535"/>
                <a:gd name="connsiteY16-3558" fmla="*/ 3046321 h 4492350"/>
                <a:gd name="connsiteX17-3559" fmla="*/ 2647507 w 3694535"/>
                <a:gd name="connsiteY17-3560" fmla="*/ 2519916 h 4492350"/>
                <a:gd name="connsiteX18-3561" fmla="*/ 2913694 w 3694535"/>
                <a:gd name="connsiteY18-3562" fmla="*/ 1291762 h 4492350"/>
                <a:gd name="connsiteX19-3563" fmla="*/ 2806809 w 3694535"/>
                <a:gd name="connsiteY19-3564" fmla="*/ 2383091 h 4492350"/>
                <a:gd name="connsiteX20-3565" fmla="*/ 3694535 w 3694535"/>
                <a:gd name="connsiteY20-3566" fmla="*/ 1124252 h 4492350"/>
                <a:gd name="connsiteX21-3567" fmla="*/ 2222205 w 3694535"/>
                <a:gd name="connsiteY21-3568" fmla="*/ 3370521 h 4492350"/>
                <a:gd name="connsiteX22-3569" fmla="*/ 2169042 w 3694535"/>
                <a:gd name="connsiteY22-3570" fmla="*/ 3817088 h 4492350"/>
                <a:gd name="connsiteX23-3571" fmla="*/ 3317358 w 3694535"/>
                <a:gd name="connsiteY23-3572" fmla="*/ 3094074 h 4492350"/>
                <a:gd name="connsiteX24-3573" fmla="*/ 2194317 w 3694535"/>
                <a:gd name="connsiteY24-3574" fmla="*/ 4030951 h 4492350"/>
                <a:gd name="connsiteX25-3575" fmla="*/ 2232838 w 3694535"/>
                <a:gd name="connsiteY25-3576" fmla="*/ 4476307 h 4492350"/>
                <a:gd name="connsiteX26-3577" fmla="*/ 2218194 w 3694535"/>
                <a:gd name="connsiteY26-3578" fmla="*/ 4491415 h 4492350"/>
                <a:gd name="connsiteX27-3579" fmla="*/ 1743740 w 3694535"/>
                <a:gd name="connsiteY27-3580" fmla="*/ 4492350 h 4492350"/>
                <a:gd name="connsiteX0-3581" fmla="*/ 1743740 w 3694535"/>
                <a:gd name="connsiteY0-3582" fmla="*/ 4492350 h 4492350"/>
                <a:gd name="connsiteX1-3583" fmla="*/ 1796903 w 3694535"/>
                <a:gd name="connsiteY1-3584" fmla="*/ 3785190 h 4492350"/>
                <a:gd name="connsiteX2-3585" fmla="*/ 1307805 w 3694535"/>
                <a:gd name="connsiteY2-3586" fmla="*/ 3381153 h 4492350"/>
                <a:gd name="connsiteX3-3587" fmla="*/ 31898 w 3694535"/>
                <a:gd name="connsiteY3-3588" fmla="*/ 2945218 h 4492350"/>
                <a:gd name="connsiteX4-3589" fmla="*/ 1127052 w 3694535"/>
                <a:gd name="connsiteY4-3590" fmla="*/ 3242930 h 4492350"/>
                <a:gd name="connsiteX5-3591" fmla="*/ 393405 w 3694535"/>
                <a:gd name="connsiteY5-3592" fmla="*/ 2456121 h 4492350"/>
                <a:gd name="connsiteX6-3593" fmla="*/ 1775638 w 3694535"/>
                <a:gd name="connsiteY6-3594" fmla="*/ 3519376 h 4492350"/>
                <a:gd name="connsiteX7-3595" fmla="*/ 1679945 w 3694535"/>
                <a:gd name="connsiteY7-3596" fmla="*/ 2392325 h 4492350"/>
                <a:gd name="connsiteX8-3597" fmla="*/ 0 w 3694535"/>
                <a:gd name="connsiteY8-3598" fmla="*/ 754911 h 4492350"/>
                <a:gd name="connsiteX9-3599" fmla="*/ 988828 w 3694535"/>
                <a:gd name="connsiteY9-3600" fmla="*/ 1924493 h 4492350"/>
                <a:gd name="connsiteX10-3601" fmla="*/ 1137684 w 3694535"/>
                <a:gd name="connsiteY10-3602" fmla="*/ 861237 h 4492350"/>
                <a:gd name="connsiteX11-3603" fmla="*/ 1222745 w 3694535"/>
                <a:gd name="connsiteY11-3604" fmla="*/ 2062716 h 4492350"/>
                <a:gd name="connsiteX12-3605" fmla="*/ 1690577 w 3694535"/>
                <a:gd name="connsiteY12-3606" fmla="*/ 2190307 h 4492350"/>
                <a:gd name="connsiteX13-3607" fmla="*/ 1956391 w 3694535"/>
                <a:gd name="connsiteY13-3608" fmla="*/ 0 h 4492350"/>
                <a:gd name="connsiteX14-3609" fmla="*/ 2027834 w 3694535"/>
                <a:gd name="connsiteY14-3610" fmla="*/ 986216 h 4492350"/>
                <a:gd name="connsiteX15-3611" fmla="*/ 1881963 w 3694535"/>
                <a:gd name="connsiteY15-3612" fmla="*/ 2060385 h 4492350"/>
                <a:gd name="connsiteX16-3613" fmla="*/ 2057494 w 3694535"/>
                <a:gd name="connsiteY16-3614" fmla="*/ 3046321 h 4492350"/>
                <a:gd name="connsiteX17-3615" fmla="*/ 2647507 w 3694535"/>
                <a:gd name="connsiteY17-3616" fmla="*/ 2519916 h 4492350"/>
                <a:gd name="connsiteX18-3617" fmla="*/ 2913694 w 3694535"/>
                <a:gd name="connsiteY18-3618" fmla="*/ 1291762 h 4492350"/>
                <a:gd name="connsiteX19-3619" fmla="*/ 2806809 w 3694535"/>
                <a:gd name="connsiteY19-3620" fmla="*/ 2383091 h 4492350"/>
                <a:gd name="connsiteX20-3621" fmla="*/ 3694535 w 3694535"/>
                <a:gd name="connsiteY20-3622" fmla="*/ 1124252 h 4492350"/>
                <a:gd name="connsiteX21-3623" fmla="*/ 2222205 w 3694535"/>
                <a:gd name="connsiteY21-3624" fmla="*/ 3370521 h 4492350"/>
                <a:gd name="connsiteX22-3625" fmla="*/ 2169042 w 3694535"/>
                <a:gd name="connsiteY22-3626" fmla="*/ 3817088 h 4492350"/>
                <a:gd name="connsiteX23-3627" fmla="*/ 3317358 w 3694535"/>
                <a:gd name="connsiteY23-3628" fmla="*/ 3094074 h 4492350"/>
                <a:gd name="connsiteX24-3629" fmla="*/ 2194317 w 3694535"/>
                <a:gd name="connsiteY24-3630" fmla="*/ 4030951 h 4492350"/>
                <a:gd name="connsiteX25-3631" fmla="*/ 2232838 w 3694535"/>
                <a:gd name="connsiteY25-3632" fmla="*/ 4476307 h 4492350"/>
                <a:gd name="connsiteX26-3633" fmla="*/ 2218194 w 3694535"/>
                <a:gd name="connsiteY26-3634" fmla="*/ 4491415 h 4492350"/>
                <a:gd name="connsiteX27-3635" fmla="*/ 1743740 w 3694535"/>
                <a:gd name="connsiteY27-3636" fmla="*/ 4492350 h 4492350"/>
                <a:gd name="connsiteX0-3637" fmla="*/ 1743740 w 3694535"/>
                <a:gd name="connsiteY0-3638" fmla="*/ 4492350 h 4492350"/>
                <a:gd name="connsiteX1-3639" fmla="*/ 1796903 w 3694535"/>
                <a:gd name="connsiteY1-3640" fmla="*/ 3785190 h 4492350"/>
                <a:gd name="connsiteX2-3641" fmla="*/ 1307805 w 3694535"/>
                <a:gd name="connsiteY2-3642" fmla="*/ 3381153 h 4492350"/>
                <a:gd name="connsiteX3-3643" fmla="*/ 31898 w 3694535"/>
                <a:gd name="connsiteY3-3644" fmla="*/ 2945218 h 4492350"/>
                <a:gd name="connsiteX4-3645" fmla="*/ 1127052 w 3694535"/>
                <a:gd name="connsiteY4-3646" fmla="*/ 3242930 h 4492350"/>
                <a:gd name="connsiteX5-3647" fmla="*/ 393405 w 3694535"/>
                <a:gd name="connsiteY5-3648" fmla="*/ 2456121 h 4492350"/>
                <a:gd name="connsiteX6-3649" fmla="*/ 1775638 w 3694535"/>
                <a:gd name="connsiteY6-3650" fmla="*/ 3519376 h 4492350"/>
                <a:gd name="connsiteX7-3651" fmla="*/ 1679945 w 3694535"/>
                <a:gd name="connsiteY7-3652" fmla="*/ 2392325 h 4492350"/>
                <a:gd name="connsiteX8-3653" fmla="*/ 0 w 3694535"/>
                <a:gd name="connsiteY8-3654" fmla="*/ 754911 h 4492350"/>
                <a:gd name="connsiteX9-3655" fmla="*/ 988828 w 3694535"/>
                <a:gd name="connsiteY9-3656" fmla="*/ 1924493 h 4492350"/>
                <a:gd name="connsiteX10-3657" fmla="*/ 1137684 w 3694535"/>
                <a:gd name="connsiteY10-3658" fmla="*/ 861237 h 4492350"/>
                <a:gd name="connsiteX11-3659" fmla="*/ 1222745 w 3694535"/>
                <a:gd name="connsiteY11-3660" fmla="*/ 2062716 h 4492350"/>
                <a:gd name="connsiteX12-3661" fmla="*/ 1690577 w 3694535"/>
                <a:gd name="connsiteY12-3662" fmla="*/ 2190307 h 4492350"/>
                <a:gd name="connsiteX13-3663" fmla="*/ 1956391 w 3694535"/>
                <a:gd name="connsiteY13-3664" fmla="*/ 0 h 4492350"/>
                <a:gd name="connsiteX14-3665" fmla="*/ 2027834 w 3694535"/>
                <a:gd name="connsiteY14-3666" fmla="*/ 986216 h 4492350"/>
                <a:gd name="connsiteX15-3667" fmla="*/ 1881963 w 3694535"/>
                <a:gd name="connsiteY15-3668" fmla="*/ 2060385 h 4492350"/>
                <a:gd name="connsiteX16-3669" fmla="*/ 2057494 w 3694535"/>
                <a:gd name="connsiteY16-3670" fmla="*/ 3046321 h 4492350"/>
                <a:gd name="connsiteX17-3671" fmla="*/ 2647507 w 3694535"/>
                <a:gd name="connsiteY17-3672" fmla="*/ 2519916 h 4492350"/>
                <a:gd name="connsiteX18-3673" fmla="*/ 2913694 w 3694535"/>
                <a:gd name="connsiteY18-3674" fmla="*/ 1291762 h 4492350"/>
                <a:gd name="connsiteX19-3675" fmla="*/ 2806809 w 3694535"/>
                <a:gd name="connsiteY19-3676" fmla="*/ 2383091 h 4492350"/>
                <a:gd name="connsiteX20-3677" fmla="*/ 3694535 w 3694535"/>
                <a:gd name="connsiteY20-3678" fmla="*/ 1124252 h 4492350"/>
                <a:gd name="connsiteX21-3679" fmla="*/ 2222205 w 3694535"/>
                <a:gd name="connsiteY21-3680" fmla="*/ 3370521 h 4492350"/>
                <a:gd name="connsiteX22-3681" fmla="*/ 2169042 w 3694535"/>
                <a:gd name="connsiteY22-3682" fmla="*/ 3817088 h 4492350"/>
                <a:gd name="connsiteX23-3683" fmla="*/ 3317358 w 3694535"/>
                <a:gd name="connsiteY23-3684" fmla="*/ 3094074 h 4492350"/>
                <a:gd name="connsiteX24-3685" fmla="*/ 2194317 w 3694535"/>
                <a:gd name="connsiteY24-3686" fmla="*/ 4030951 h 4492350"/>
                <a:gd name="connsiteX25-3687" fmla="*/ 2232838 w 3694535"/>
                <a:gd name="connsiteY25-3688" fmla="*/ 4476307 h 4492350"/>
                <a:gd name="connsiteX26-3689" fmla="*/ 2218194 w 3694535"/>
                <a:gd name="connsiteY26-3690" fmla="*/ 4491415 h 4492350"/>
                <a:gd name="connsiteX27-3691" fmla="*/ 1743740 w 3694535"/>
                <a:gd name="connsiteY27-3692" fmla="*/ 4492350 h 4492350"/>
                <a:gd name="connsiteX0-3693" fmla="*/ 1743740 w 3694535"/>
                <a:gd name="connsiteY0-3694" fmla="*/ 4492350 h 4492350"/>
                <a:gd name="connsiteX1-3695" fmla="*/ 1796903 w 3694535"/>
                <a:gd name="connsiteY1-3696" fmla="*/ 3785190 h 4492350"/>
                <a:gd name="connsiteX2-3697" fmla="*/ 1307805 w 3694535"/>
                <a:gd name="connsiteY2-3698" fmla="*/ 3381153 h 4492350"/>
                <a:gd name="connsiteX3-3699" fmla="*/ 31898 w 3694535"/>
                <a:gd name="connsiteY3-3700" fmla="*/ 2945218 h 4492350"/>
                <a:gd name="connsiteX4-3701" fmla="*/ 1127052 w 3694535"/>
                <a:gd name="connsiteY4-3702" fmla="*/ 3242930 h 4492350"/>
                <a:gd name="connsiteX5-3703" fmla="*/ 393405 w 3694535"/>
                <a:gd name="connsiteY5-3704" fmla="*/ 2456121 h 4492350"/>
                <a:gd name="connsiteX6-3705" fmla="*/ 1775638 w 3694535"/>
                <a:gd name="connsiteY6-3706" fmla="*/ 3519376 h 4492350"/>
                <a:gd name="connsiteX7-3707" fmla="*/ 1679945 w 3694535"/>
                <a:gd name="connsiteY7-3708" fmla="*/ 2392325 h 4492350"/>
                <a:gd name="connsiteX8-3709" fmla="*/ 0 w 3694535"/>
                <a:gd name="connsiteY8-3710" fmla="*/ 754911 h 4492350"/>
                <a:gd name="connsiteX9-3711" fmla="*/ 988828 w 3694535"/>
                <a:gd name="connsiteY9-3712" fmla="*/ 1924493 h 4492350"/>
                <a:gd name="connsiteX10-3713" fmla="*/ 1137684 w 3694535"/>
                <a:gd name="connsiteY10-3714" fmla="*/ 861237 h 4492350"/>
                <a:gd name="connsiteX11-3715" fmla="*/ 1222745 w 3694535"/>
                <a:gd name="connsiteY11-3716" fmla="*/ 2062716 h 4492350"/>
                <a:gd name="connsiteX12-3717" fmla="*/ 1690577 w 3694535"/>
                <a:gd name="connsiteY12-3718" fmla="*/ 2190307 h 4492350"/>
                <a:gd name="connsiteX13-3719" fmla="*/ 1956391 w 3694535"/>
                <a:gd name="connsiteY13-3720" fmla="*/ 0 h 4492350"/>
                <a:gd name="connsiteX14-3721" fmla="*/ 2027834 w 3694535"/>
                <a:gd name="connsiteY14-3722" fmla="*/ 986216 h 4492350"/>
                <a:gd name="connsiteX15-3723" fmla="*/ 1881963 w 3694535"/>
                <a:gd name="connsiteY15-3724" fmla="*/ 2060385 h 4492350"/>
                <a:gd name="connsiteX16-3725" fmla="*/ 2057494 w 3694535"/>
                <a:gd name="connsiteY16-3726" fmla="*/ 3046321 h 4492350"/>
                <a:gd name="connsiteX17-3727" fmla="*/ 2647507 w 3694535"/>
                <a:gd name="connsiteY17-3728" fmla="*/ 2519916 h 4492350"/>
                <a:gd name="connsiteX18-3729" fmla="*/ 2913694 w 3694535"/>
                <a:gd name="connsiteY18-3730" fmla="*/ 1291762 h 4492350"/>
                <a:gd name="connsiteX19-3731" fmla="*/ 2806809 w 3694535"/>
                <a:gd name="connsiteY19-3732" fmla="*/ 2383091 h 4492350"/>
                <a:gd name="connsiteX20-3733" fmla="*/ 3694535 w 3694535"/>
                <a:gd name="connsiteY20-3734" fmla="*/ 1124252 h 4492350"/>
                <a:gd name="connsiteX21-3735" fmla="*/ 2222205 w 3694535"/>
                <a:gd name="connsiteY21-3736" fmla="*/ 3370521 h 4492350"/>
                <a:gd name="connsiteX22-3737" fmla="*/ 2169042 w 3694535"/>
                <a:gd name="connsiteY22-3738" fmla="*/ 3817088 h 4492350"/>
                <a:gd name="connsiteX23-3739" fmla="*/ 3317358 w 3694535"/>
                <a:gd name="connsiteY23-3740" fmla="*/ 3094074 h 4492350"/>
                <a:gd name="connsiteX24-3741" fmla="*/ 2194317 w 3694535"/>
                <a:gd name="connsiteY24-3742" fmla="*/ 4030951 h 4492350"/>
                <a:gd name="connsiteX25-3743" fmla="*/ 2232838 w 3694535"/>
                <a:gd name="connsiteY25-3744" fmla="*/ 4476307 h 4492350"/>
                <a:gd name="connsiteX26-3745" fmla="*/ 2218194 w 3694535"/>
                <a:gd name="connsiteY26-3746" fmla="*/ 4491415 h 4492350"/>
                <a:gd name="connsiteX27-3747" fmla="*/ 1743740 w 3694535"/>
                <a:gd name="connsiteY27-3748" fmla="*/ 4492350 h 4492350"/>
                <a:gd name="connsiteX0-3749" fmla="*/ 1743740 w 3694535"/>
                <a:gd name="connsiteY0-3750" fmla="*/ 4492350 h 4492350"/>
                <a:gd name="connsiteX1-3751" fmla="*/ 1796903 w 3694535"/>
                <a:gd name="connsiteY1-3752" fmla="*/ 3785190 h 4492350"/>
                <a:gd name="connsiteX2-3753" fmla="*/ 1307805 w 3694535"/>
                <a:gd name="connsiteY2-3754" fmla="*/ 3381153 h 4492350"/>
                <a:gd name="connsiteX3-3755" fmla="*/ 31898 w 3694535"/>
                <a:gd name="connsiteY3-3756" fmla="*/ 2945218 h 4492350"/>
                <a:gd name="connsiteX4-3757" fmla="*/ 1127052 w 3694535"/>
                <a:gd name="connsiteY4-3758" fmla="*/ 3242930 h 4492350"/>
                <a:gd name="connsiteX5-3759" fmla="*/ 393405 w 3694535"/>
                <a:gd name="connsiteY5-3760" fmla="*/ 2456121 h 4492350"/>
                <a:gd name="connsiteX6-3761" fmla="*/ 1775638 w 3694535"/>
                <a:gd name="connsiteY6-3762" fmla="*/ 3519376 h 4492350"/>
                <a:gd name="connsiteX7-3763" fmla="*/ 1679945 w 3694535"/>
                <a:gd name="connsiteY7-3764" fmla="*/ 2392325 h 4492350"/>
                <a:gd name="connsiteX8-3765" fmla="*/ 0 w 3694535"/>
                <a:gd name="connsiteY8-3766" fmla="*/ 754911 h 4492350"/>
                <a:gd name="connsiteX9-3767" fmla="*/ 988828 w 3694535"/>
                <a:gd name="connsiteY9-3768" fmla="*/ 1924493 h 4492350"/>
                <a:gd name="connsiteX10-3769" fmla="*/ 1137684 w 3694535"/>
                <a:gd name="connsiteY10-3770" fmla="*/ 861237 h 4492350"/>
                <a:gd name="connsiteX11-3771" fmla="*/ 1222745 w 3694535"/>
                <a:gd name="connsiteY11-3772" fmla="*/ 2062716 h 4492350"/>
                <a:gd name="connsiteX12-3773" fmla="*/ 1690577 w 3694535"/>
                <a:gd name="connsiteY12-3774" fmla="*/ 2190307 h 4492350"/>
                <a:gd name="connsiteX13-3775" fmla="*/ 1956391 w 3694535"/>
                <a:gd name="connsiteY13-3776" fmla="*/ 0 h 4492350"/>
                <a:gd name="connsiteX14-3777" fmla="*/ 2027834 w 3694535"/>
                <a:gd name="connsiteY14-3778" fmla="*/ 986216 h 4492350"/>
                <a:gd name="connsiteX15-3779" fmla="*/ 1881963 w 3694535"/>
                <a:gd name="connsiteY15-3780" fmla="*/ 2060385 h 4492350"/>
                <a:gd name="connsiteX16-3781" fmla="*/ 2057494 w 3694535"/>
                <a:gd name="connsiteY16-3782" fmla="*/ 3046321 h 4492350"/>
                <a:gd name="connsiteX17-3783" fmla="*/ 2647507 w 3694535"/>
                <a:gd name="connsiteY17-3784" fmla="*/ 2519916 h 4492350"/>
                <a:gd name="connsiteX18-3785" fmla="*/ 2913694 w 3694535"/>
                <a:gd name="connsiteY18-3786" fmla="*/ 1291762 h 4492350"/>
                <a:gd name="connsiteX19-3787" fmla="*/ 2806809 w 3694535"/>
                <a:gd name="connsiteY19-3788" fmla="*/ 2383091 h 4492350"/>
                <a:gd name="connsiteX20-3789" fmla="*/ 3694535 w 3694535"/>
                <a:gd name="connsiteY20-3790" fmla="*/ 1124252 h 4492350"/>
                <a:gd name="connsiteX21-3791" fmla="*/ 2222205 w 3694535"/>
                <a:gd name="connsiteY21-3792" fmla="*/ 3370521 h 4492350"/>
                <a:gd name="connsiteX22-3793" fmla="*/ 2169042 w 3694535"/>
                <a:gd name="connsiteY22-3794" fmla="*/ 3817088 h 4492350"/>
                <a:gd name="connsiteX23-3795" fmla="*/ 3317358 w 3694535"/>
                <a:gd name="connsiteY23-3796" fmla="*/ 3094074 h 4492350"/>
                <a:gd name="connsiteX24-3797" fmla="*/ 2194317 w 3694535"/>
                <a:gd name="connsiteY24-3798" fmla="*/ 4030951 h 4492350"/>
                <a:gd name="connsiteX25-3799" fmla="*/ 2232838 w 3694535"/>
                <a:gd name="connsiteY25-3800" fmla="*/ 4476307 h 4492350"/>
                <a:gd name="connsiteX26-3801" fmla="*/ 2218194 w 3694535"/>
                <a:gd name="connsiteY26-3802" fmla="*/ 4491415 h 4492350"/>
                <a:gd name="connsiteX27-3803" fmla="*/ 1743740 w 3694535"/>
                <a:gd name="connsiteY27-3804" fmla="*/ 4492350 h 4492350"/>
                <a:gd name="connsiteX0-3805" fmla="*/ 1743740 w 3694535"/>
                <a:gd name="connsiteY0-3806" fmla="*/ 4492350 h 4492350"/>
                <a:gd name="connsiteX1-3807" fmla="*/ 1796903 w 3694535"/>
                <a:gd name="connsiteY1-3808" fmla="*/ 3785190 h 4492350"/>
                <a:gd name="connsiteX2-3809" fmla="*/ 1307805 w 3694535"/>
                <a:gd name="connsiteY2-3810" fmla="*/ 3381153 h 4492350"/>
                <a:gd name="connsiteX3-3811" fmla="*/ 31898 w 3694535"/>
                <a:gd name="connsiteY3-3812" fmla="*/ 2945218 h 4492350"/>
                <a:gd name="connsiteX4-3813" fmla="*/ 1127052 w 3694535"/>
                <a:gd name="connsiteY4-3814" fmla="*/ 3242930 h 4492350"/>
                <a:gd name="connsiteX5-3815" fmla="*/ 393405 w 3694535"/>
                <a:gd name="connsiteY5-3816" fmla="*/ 2456121 h 4492350"/>
                <a:gd name="connsiteX6-3817" fmla="*/ 1775638 w 3694535"/>
                <a:gd name="connsiteY6-3818" fmla="*/ 3519376 h 4492350"/>
                <a:gd name="connsiteX7-3819" fmla="*/ 1683956 w 3694535"/>
                <a:gd name="connsiteY7-3820" fmla="*/ 2424409 h 4492350"/>
                <a:gd name="connsiteX8-3821" fmla="*/ 0 w 3694535"/>
                <a:gd name="connsiteY8-3822" fmla="*/ 754911 h 4492350"/>
                <a:gd name="connsiteX9-3823" fmla="*/ 988828 w 3694535"/>
                <a:gd name="connsiteY9-3824" fmla="*/ 1924493 h 4492350"/>
                <a:gd name="connsiteX10-3825" fmla="*/ 1137684 w 3694535"/>
                <a:gd name="connsiteY10-3826" fmla="*/ 861237 h 4492350"/>
                <a:gd name="connsiteX11-3827" fmla="*/ 1222745 w 3694535"/>
                <a:gd name="connsiteY11-3828" fmla="*/ 2062716 h 4492350"/>
                <a:gd name="connsiteX12-3829" fmla="*/ 1690577 w 3694535"/>
                <a:gd name="connsiteY12-3830" fmla="*/ 2190307 h 4492350"/>
                <a:gd name="connsiteX13-3831" fmla="*/ 1956391 w 3694535"/>
                <a:gd name="connsiteY13-3832" fmla="*/ 0 h 4492350"/>
                <a:gd name="connsiteX14-3833" fmla="*/ 2027834 w 3694535"/>
                <a:gd name="connsiteY14-3834" fmla="*/ 986216 h 4492350"/>
                <a:gd name="connsiteX15-3835" fmla="*/ 1881963 w 3694535"/>
                <a:gd name="connsiteY15-3836" fmla="*/ 2060385 h 4492350"/>
                <a:gd name="connsiteX16-3837" fmla="*/ 2057494 w 3694535"/>
                <a:gd name="connsiteY16-3838" fmla="*/ 3046321 h 4492350"/>
                <a:gd name="connsiteX17-3839" fmla="*/ 2647507 w 3694535"/>
                <a:gd name="connsiteY17-3840" fmla="*/ 2519916 h 4492350"/>
                <a:gd name="connsiteX18-3841" fmla="*/ 2913694 w 3694535"/>
                <a:gd name="connsiteY18-3842" fmla="*/ 1291762 h 4492350"/>
                <a:gd name="connsiteX19-3843" fmla="*/ 2806809 w 3694535"/>
                <a:gd name="connsiteY19-3844" fmla="*/ 2383091 h 4492350"/>
                <a:gd name="connsiteX20-3845" fmla="*/ 3694535 w 3694535"/>
                <a:gd name="connsiteY20-3846" fmla="*/ 1124252 h 4492350"/>
                <a:gd name="connsiteX21-3847" fmla="*/ 2222205 w 3694535"/>
                <a:gd name="connsiteY21-3848" fmla="*/ 3370521 h 4492350"/>
                <a:gd name="connsiteX22-3849" fmla="*/ 2169042 w 3694535"/>
                <a:gd name="connsiteY22-3850" fmla="*/ 3817088 h 4492350"/>
                <a:gd name="connsiteX23-3851" fmla="*/ 3317358 w 3694535"/>
                <a:gd name="connsiteY23-3852" fmla="*/ 3094074 h 4492350"/>
                <a:gd name="connsiteX24-3853" fmla="*/ 2194317 w 3694535"/>
                <a:gd name="connsiteY24-3854" fmla="*/ 4030951 h 4492350"/>
                <a:gd name="connsiteX25-3855" fmla="*/ 2232838 w 3694535"/>
                <a:gd name="connsiteY25-3856" fmla="*/ 4476307 h 4492350"/>
                <a:gd name="connsiteX26-3857" fmla="*/ 2218194 w 3694535"/>
                <a:gd name="connsiteY26-3858" fmla="*/ 4491415 h 4492350"/>
                <a:gd name="connsiteX27-3859" fmla="*/ 1743740 w 3694535"/>
                <a:gd name="connsiteY27-3860" fmla="*/ 4492350 h 4492350"/>
                <a:gd name="connsiteX0-3861" fmla="*/ 1743740 w 3694535"/>
                <a:gd name="connsiteY0-3862" fmla="*/ 4492350 h 4492350"/>
                <a:gd name="connsiteX1-3863" fmla="*/ 1796903 w 3694535"/>
                <a:gd name="connsiteY1-3864" fmla="*/ 3785190 h 4492350"/>
                <a:gd name="connsiteX2-3865" fmla="*/ 1307805 w 3694535"/>
                <a:gd name="connsiteY2-3866" fmla="*/ 3381153 h 4492350"/>
                <a:gd name="connsiteX3-3867" fmla="*/ 31898 w 3694535"/>
                <a:gd name="connsiteY3-3868" fmla="*/ 2945218 h 4492350"/>
                <a:gd name="connsiteX4-3869" fmla="*/ 1127052 w 3694535"/>
                <a:gd name="connsiteY4-3870" fmla="*/ 3242930 h 4492350"/>
                <a:gd name="connsiteX5-3871" fmla="*/ 393405 w 3694535"/>
                <a:gd name="connsiteY5-3872" fmla="*/ 2456121 h 4492350"/>
                <a:gd name="connsiteX6-3873" fmla="*/ 1775638 w 3694535"/>
                <a:gd name="connsiteY6-3874" fmla="*/ 3519376 h 4492350"/>
                <a:gd name="connsiteX7-3875" fmla="*/ 1683956 w 3694535"/>
                <a:gd name="connsiteY7-3876" fmla="*/ 2424409 h 4492350"/>
                <a:gd name="connsiteX8-3877" fmla="*/ 0 w 3694535"/>
                <a:gd name="connsiteY8-3878" fmla="*/ 754911 h 4492350"/>
                <a:gd name="connsiteX9-3879" fmla="*/ 988828 w 3694535"/>
                <a:gd name="connsiteY9-3880" fmla="*/ 1924493 h 4492350"/>
                <a:gd name="connsiteX10-3881" fmla="*/ 1137684 w 3694535"/>
                <a:gd name="connsiteY10-3882" fmla="*/ 861237 h 4492350"/>
                <a:gd name="connsiteX11-3883" fmla="*/ 1222745 w 3694535"/>
                <a:gd name="connsiteY11-3884" fmla="*/ 2062716 h 4492350"/>
                <a:gd name="connsiteX12-3885" fmla="*/ 1690577 w 3694535"/>
                <a:gd name="connsiteY12-3886" fmla="*/ 2190307 h 4492350"/>
                <a:gd name="connsiteX13-3887" fmla="*/ 1956391 w 3694535"/>
                <a:gd name="connsiteY13-3888" fmla="*/ 0 h 4492350"/>
                <a:gd name="connsiteX14-3889" fmla="*/ 2027834 w 3694535"/>
                <a:gd name="connsiteY14-3890" fmla="*/ 986216 h 4492350"/>
                <a:gd name="connsiteX15-3891" fmla="*/ 1881963 w 3694535"/>
                <a:gd name="connsiteY15-3892" fmla="*/ 2060385 h 4492350"/>
                <a:gd name="connsiteX16-3893" fmla="*/ 2057494 w 3694535"/>
                <a:gd name="connsiteY16-3894" fmla="*/ 3046321 h 4492350"/>
                <a:gd name="connsiteX17-3895" fmla="*/ 2647507 w 3694535"/>
                <a:gd name="connsiteY17-3896" fmla="*/ 2519916 h 4492350"/>
                <a:gd name="connsiteX18-3897" fmla="*/ 2913694 w 3694535"/>
                <a:gd name="connsiteY18-3898" fmla="*/ 1291762 h 4492350"/>
                <a:gd name="connsiteX19-3899" fmla="*/ 2806809 w 3694535"/>
                <a:gd name="connsiteY19-3900" fmla="*/ 2383091 h 4492350"/>
                <a:gd name="connsiteX20-3901" fmla="*/ 3694535 w 3694535"/>
                <a:gd name="connsiteY20-3902" fmla="*/ 1124252 h 4492350"/>
                <a:gd name="connsiteX21-3903" fmla="*/ 2222205 w 3694535"/>
                <a:gd name="connsiteY21-3904" fmla="*/ 3370521 h 4492350"/>
                <a:gd name="connsiteX22-3905" fmla="*/ 2169042 w 3694535"/>
                <a:gd name="connsiteY22-3906" fmla="*/ 3817088 h 4492350"/>
                <a:gd name="connsiteX23-3907" fmla="*/ 3317358 w 3694535"/>
                <a:gd name="connsiteY23-3908" fmla="*/ 3094074 h 4492350"/>
                <a:gd name="connsiteX24-3909" fmla="*/ 2194317 w 3694535"/>
                <a:gd name="connsiteY24-3910" fmla="*/ 4030951 h 4492350"/>
                <a:gd name="connsiteX25-3911" fmla="*/ 2232838 w 3694535"/>
                <a:gd name="connsiteY25-3912" fmla="*/ 4476307 h 4492350"/>
                <a:gd name="connsiteX26-3913" fmla="*/ 2218194 w 3694535"/>
                <a:gd name="connsiteY26-3914" fmla="*/ 4491415 h 4492350"/>
                <a:gd name="connsiteX27-3915" fmla="*/ 1743740 w 3694535"/>
                <a:gd name="connsiteY27-3916" fmla="*/ 4492350 h 4492350"/>
                <a:gd name="connsiteX0-3917" fmla="*/ 1743740 w 3694535"/>
                <a:gd name="connsiteY0-3918" fmla="*/ 4492350 h 4492350"/>
                <a:gd name="connsiteX1-3919" fmla="*/ 1796903 w 3694535"/>
                <a:gd name="connsiteY1-3920" fmla="*/ 3785190 h 4492350"/>
                <a:gd name="connsiteX2-3921" fmla="*/ 1307805 w 3694535"/>
                <a:gd name="connsiteY2-3922" fmla="*/ 3381153 h 4492350"/>
                <a:gd name="connsiteX3-3923" fmla="*/ 31898 w 3694535"/>
                <a:gd name="connsiteY3-3924" fmla="*/ 2945218 h 4492350"/>
                <a:gd name="connsiteX4-3925" fmla="*/ 1127052 w 3694535"/>
                <a:gd name="connsiteY4-3926" fmla="*/ 3242930 h 4492350"/>
                <a:gd name="connsiteX5-3927" fmla="*/ 393405 w 3694535"/>
                <a:gd name="connsiteY5-3928" fmla="*/ 2456121 h 4492350"/>
                <a:gd name="connsiteX6-3929" fmla="*/ 1775638 w 3694535"/>
                <a:gd name="connsiteY6-3930" fmla="*/ 3519376 h 4492350"/>
                <a:gd name="connsiteX7-3931" fmla="*/ 1683956 w 3694535"/>
                <a:gd name="connsiteY7-3932" fmla="*/ 2424409 h 4492350"/>
                <a:gd name="connsiteX8-3933" fmla="*/ 0 w 3694535"/>
                <a:gd name="connsiteY8-3934" fmla="*/ 754911 h 4492350"/>
                <a:gd name="connsiteX9-3935" fmla="*/ 988828 w 3694535"/>
                <a:gd name="connsiteY9-3936" fmla="*/ 1924493 h 4492350"/>
                <a:gd name="connsiteX10-3937" fmla="*/ 1137684 w 3694535"/>
                <a:gd name="connsiteY10-3938" fmla="*/ 861237 h 4492350"/>
                <a:gd name="connsiteX11-3939" fmla="*/ 1222745 w 3694535"/>
                <a:gd name="connsiteY11-3940" fmla="*/ 2062716 h 4492350"/>
                <a:gd name="connsiteX12-3941" fmla="*/ 1714640 w 3694535"/>
                <a:gd name="connsiteY12-3942" fmla="*/ 2194318 h 4492350"/>
                <a:gd name="connsiteX13-3943" fmla="*/ 1956391 w 3694535"/>
                <a:gd name="connsiteY13-3944" fmla="*/ 0 h 4492350"/>
                <a:gd name="connsiteX14-3945" fmla="*/ 2027834 w 3694535"/>
                <a:gd name="connsiteY14-3946" fmla="*/ 986216 h 4492350"/>
                <a:gd name="connsiteX15-3947" fmla="*/ 1881963 w 3694535"/>
                <a:gd name="connsiteY15-3948" fmla="*/ 2060385 h 4492350"/>
                <a:gd name="connsiteX16-3949" fmla="*/ 2057494 w 3694535"/>
                <a:gd name="connsiteY16-3950" fmla="*/ 3046321 h 4492350"/>
                <a:gd name="connsiteX17-3951" fmla="*/ 2647507 w 3694535"/>
                <a:gd name="connsiteY17-3952" fmla="*/ 2519916 h 4492350"/>
                <a:gd name="connsiteX18-3953" fmla="*/ 2913694 w 3694535"/>
                <a:gd name="connsiteY18-3954" fmla="*/ 1291762 h 4492350"/>
                <a:gd name="connsiteX19-3955" fmla="*/ 2806809 w 3694535"/>
                <a:gd name="connsiteY19-3956" fmla="*/ 2383091 h 4492350"/>
                <a:gd name="connsiteX20-3957" fmla="*/ 3694535 w 3694535"/>
                <a:gd name="connsiteY20-3958" fmla="*/ 1124252 h 4492350"/>
                <a:gd name="connsiteX21-3959" fmla="*/ 2222205 w 3694535"/>
                <a:gd name="connsiteY21-3960" fmla="*/ 3370521 h 4492350"/>
                <a:gd name="connsiteX22-3961" fmla="*/ 2169042 w 3694535"/>
                <a:gd name="connsiteY22-3962" fmla="*/ 3817088 h 4492350"/>
                <a:gd name="connsiteX23-3963" fmla="*/ 3317358 w 3694535"/>
                <a:gd name="connsiteY23-3964" fmla="*/ 3094074 h 4492350"/>
                <a:gd name="connsiteX24-3965" fmla="*/ 2194317 w 3694535"/>
                <a:gd name="connsiteY24-3966" fmla="*/ 4030951 h 4492350"/>
                <a:gd name="connsiteX25-3967" fmla="*/ 2232838 w 3694535"/>
                <a:gd name="connsiteY25-3968" fmla="*/ 4476307 h 4492350"/>
                <a:gd name="connsiteX26-3969" fmla="*/ 2218194 w 3694535"/>
                <a:gd name="connsiteY26-3970" fmla="*/ 4491415 h 4492350"/>
                <a:gd name="connsiteX27-3971" fmla="*/ 1743740 w 3694535"/>
                <a:gd name="connsiteY27-3972" fmla="*/ 4492350 h 4492350"/>
                <a:gd name="connsiteX0-3973" fmla="*/ 1743740 w 3694535"/>
                <a:gd name="connsiteY0-3974" fmla="*/ 4492350 h 4492350"/>
                <a:gd name="connsiteX1-3975" fmla="*/ 1796903 w 3694535"/>
                <a:gd name="connsiteY1-3976" fmla="*/ 3785190 h 4492350"/>
                <a:gd name="connsiteX2-3977" fmla="*/ 1307805 w 3694535"/>
                <a:gd name="connsiteY2-3978" fmla="*/ 3381153 h 4492350"/>
                <a:gd name="connsiteX3-3979" fmla="*/ 31898 w 3694535"/>
                <a:gd name="connsiteY3-3980" fmla="*/ 2945218 h 4492350"/>
                <a:gd name="connsiteX4-3981" fmla="*/ 1127052 w 3694535"/>
                <a:gd name="connsiteY4-3982" fmla="*/ 3242930 h 4492350"/>
                <a:gd name="connsiteX5-3983" fmla="*/ 393405 w 3694535"/>
                <a:gd name="connsiteY5-3984" fmla="*/ 2456121 h 4492350"/>
                <a:gd name="connsiteX6-3985" fmla="*/ 1775638 w 3694535"/>
                <a:gd name="connsiteY6-3986" fmla="*/ 3519376 h 4492350"/>
                <a:gd name="connsiteX7-3987" fmla="*/ 1683956 w 3694535"/>
                <a:gd name="connsiteY7-3988" fmla="*/ 2424409 h 4492350"/>
                <a:gd name="connsiteX8-3989" fmla="*/ 0 w 3694535"/>
                <a:gd name="connsiteY8-3990" fmla="*/ 754911 h 4492350"/>
                <a:gd name="connsiteX9-3991" fmla="*/ 988828 w 3694535"/>
                <a:gd name="connsiteY9-3992" fmla="*/ 1924493 h 4492350"/>
                <a:gd name="connsiteX10-3993" fmla="*/ 1137684 w 3694535"/>
                <a:gd name="connsiteY10-3994" fmla="*/ 861237 h 4492350"/>
                <a:gd name="connsiteX11-3995" fmla="*/ 1222745 w 3694535"/>
                <a:gd name="connsiteY11-3996" fmla="*/ 2062716 h 4492350"/>
                <a:gd name="connsiteX12-3997" fmla="*/ 1714640 w 3694535"/>
                <a:gd name="connsiteY12-3998" fmla="*/ 2194318 h 4492350"/>
                <a:gd name="connsiteX13-3999" fmla="*/ 1956391 w 3694535"/>
                <a:gd name="connsiteY13-4000" fmla="*/ 0 h 4492350"/>
                <a:gd name="connsiteX14-4001" fmla="*/ 2027834 w 3694535"/>
                <a:gd name="connsiteY14-4002" fmla="*/ 986216 h 4492350"/>
                <a:gd name="connsiteX15-4003" fmla="*/ 1881963 w 3694535"/>
                <a:gd name="connsiteY15-4004" fmla="*/ 2060385 h 4492350"/>
                <a:gd name="connsiteX16-4005" fmla="*/ 2057494 w 3694535"/>
                <a:gd name="connsiteY16-4006" fmla="*/ 3046321 h 4492350"/>
                <a:gd name="connsiteX17-4007" fmla="*/ 2647507 w 3694535"/>
                <a:gd name="connsiteY17-4008" fmla="*/ 2519916 h 4492350"/>
                <a:gd name="connsiteX18-4009" fmla="*/ 2913694 w 3694535"/>
                <a:gd name="connsiteY18-4010" fmla="*/ 1291762 h 4492350"/>
                <a:gd name="connsiteX19-4011" fmla="*/ 2806809 w 3694535"/>
                <a:gd name="connsiteY19-4012" fmla="*/ 2383091 h 4492350"/>
                <a:gd name="connsiteX20-4013" fmla="*/ 3694535 w 3694535"/>
                <a:gd name="connsiteY20-4014" fmla="*/ 1124252 h 4492350"/>
                <a:gd name="connsiteX21-4015" fmla="*/ 2222205 w 3694535"/>
                <a:gd name="connsiteY21-4016" fmla="*/ 3370521 h 4492350"/>
                <a:gd name="connsiteX22-4017" fmla="*/ 2169042 w 3694535"/>
                <a:gd name="connsiteY22-4018" fmla="*/ 3817088 h 4492350"/>
                <a:gd name="connsiteX23-4019" fmla="*/ 3317358 w 3694535"/>
                <a:gd name="connsiteY23-4020" fmla="*/ 3094074 h 4492350"/>
                <a:gd name="connsiteX24-4021" fmla="*/ 2194317 w 3694535"/>
                <a:gd name="connsiteY24-4022" fmla="*/ 4030951 h 4492350"/>
                <a:gd name="connsiteX25-4023" fmla="*/ 2232838 w 3694535"/>
                <a:gd name="connsiteY25-4024" fmla="*/ 4476307 h 4492350"/>
                <a:gd name="connsiteX26-4025" fmla="*/ 2218194 w 3694535"/>
                <a:gd name="connsiteY26-4026" fmla="*/ 4491415 h 4492350"/>
                <a:gd name="connsiteX27-4027" fmla="*/ 1743740 w 3694535"/>
                <a:gd name="connsiteY27-4028" fmla="*/ 4492350 h 4492350"/>
                <a:gd name="connsiteX0-4029" fmla="*/ 1743740 w 3694535"/>
                <a:gd name="connsiteY0-4030" fmla="*/ 4492350 h 4492350"/>
                <a:gd name="connsiteX1-4031" fmla="*/ 1796903 w 3694535"/>
                <a:gd name="connsiteY1-4032" fmla="*/ 3785190 h 4492350"/>
                <a:gd name="connsiteX2-4033" fmla="*/ 1307805 w 3694535"/>
                <a:gd name="connsiteY2-4034" fmla="*/ 3381153 h 4492350"/>
                <a:gd name="connsiteX3-4035" fmla="*/ 31898 w 3694535"/>
                <a:gd name="connsiteY3-4036" fmla="*/ 2945218 h 4492350"/>
                <a:gd name="connsiteX4-4037" fmla="*/ 1127052 w 3694535"/>
                <a:gd name="connsiteY4-4038" fmla="*/ 3242930 h 4492350"/>
                <a:gd name="connsiteX5-4039" fmla="*/ 393405 w 3694535"/>
                <a:gd name="connsiteY5-4040" fmla="*/ 2456121 h 4492350"/>
                <a:gd name="connsiteX6-4041" fmla="*/ 1775638 w 3694535"/>
                <a:gd name="connsiteY6-4042" fmla="*/ 3519376 h 4492350"/>
                <a:gd name="connsiteX7-4043" fmla="*/ 1683956 w 3694535"/>
                <a:gd name="connsiteY7-4044" fmla="*/ 2424409 h 4492350"/>
                <a:gd name="connsiteX8-4045" fmla="*/ 0 w 3694535"/>
                <a:gd name="connsiteY8-4046" fmla="*/ 754911 h 4492350"/>
                <a:gd name="connsiteX9-4047" fmla="*/ 988828 w 3694535"/>
                <a:gd name="connsiteY9-4048" fmla="*/ 1924493 h 4492350"/>
                <a:gd name="connsiteX10-4049" fmla="*/ 1137684 w 3694535"/>
                <a:gd name="connsiteY10-4050" fmla="*/ 861237 h 4492350"/>
                <a:gd name="connsiteX11-4051" fmla="*/ 1222745 w 3694535"/>
                <a:gd name="connsiteY11-4052" fmla="*/ 2062716 h 4492350"/>
                <a:gd name="connsiteX12-4053" fmla="*/ 1714640 w 3694535"/>
                <a:gd name="connsiteY12-4054" fmla="*/ 2194318 h 4492350"/>
                <a:gd name="connsiteX13-4055" fmla="*/ 1956391 w 3694535"/>
                <a:gd name="connsiteY13-4056" fmla="*/ 0 h 4492350"/>
                <a:gd name="connsiteX14-4057" fmla="*/ 2027834 w 3694535"/>
                <a:gd name="connsiteY14-4058" fmla="*/ 986216 h 4492350"/>
                <a:gd name="connsiteX15-4059" fmla="*/ 1881963 w 3694535"/>
                <a:gd name="connsiteY15-4060" fmla="*/ 2060385 h 4492350"/>
                <a:gd name="connsiteX16-4061" fmla="*/ 2057494 w 3694535"/>
                <a:gd name="connsiteY16-4062" fmla="*/ 3046321 h 4492350"/>
                <a:gd name="connsiteX17-4063" fmla="*/ 2647507 w 3694535"/>
                <a:gd name="connsiteY17-4064" fmla="*/ 2519916 h 4492350"/>
                <a:gd name="connsiteX18-4065" fmla="*/ 2913694 w 3694535"/>
                <a:gd name="connsiteY18-4066" fmla="*/ 1291762 h 4492350"/>
                <a:gd name="connsiteX19-4067" fmla="*/ 2806809 w 3694535"/>
                <a:gd name="connsiteY19-4068" fmla="*/ 2383091 h 4492350"/>
                <a:gd name="connsiteX20-4069" fmla="*/ 3694535 w 3694535"/>
                <a:gd name="connsiteY20-4070" fmla="*/ 1124252 h 4492350"/>
                <a:gd name="connsiteX21-4071" fmla="*/ 2222205 w 3694535"/>
                <a:gd name="connsiteY21-4072" fmla="*/ 3370521 h 4492350"/>
                <a:gd name="connsiteX22-4073" fmla="*/ 2169042 w 3694535"/>
                <a:gd name="connsiteY22-4074" fmla="*/ 3817088 h 4492350"/>
                <a:gd name="connsiteX23-4075" fmla="*/ 3317358 w 3694535"/>
                <a:gd name="connsiteY23-4076" fmla="*/ 3094074 h 4492350"/>
                <a:gd name="connsiteX24-4077" fmla="*/ 2194317 w 3694535"/>
                <a:gd name="connsiteY24-4078" fmla="*/ 4030951 h 4492350"/>
                <a:gd name="connsiteX25-4079" fmla="*/ 2232838 w 3694535"/>
                <a:gd name="connsiteY25-4080" fmla="*/ 4476307 h 4492350"/>
                <a:gd name="connsiteX26-4081" fmla="*/ 2218194 w 3694535"/>
                <a:gd name="connsiteY26-4082" fmla="*/ 4491415 h 4492350"/>
                <a:gd name="connsiteX27-4083" fmla="*/ 1743740 w 3694535"/>
                <a:gd name="connsiteY27-4084" fmla="*/ 4492350 h 4492350"/>
                <a:gd name="connsiteX0-4085" fmla="*/ 1743740 w 3694535"/>
                <a:gd name="connsiteY0-4086" fmla="*/ 4492350 h 4492350"/>
                <a:gd name="connsiteX1-4087" fmla="*/ 1796903 w 3694535"/>
                <a:gd name="connsiteY1-4088" fmla="*/ 3785190 h 4492350"/>
                <a:gd name="connsiteX2-4089" fmla="*/ 1307805 w 3694535"/>
                <a:gd name="connsiteY2-4090" fmla="*/ 3381153 h 4492350"/>
                <a:gd name="connsiteX3-4091" fmla="*/ 31898 w 3694535"/>
                <a:gd name="connsiteY3-4092" fmla="*/ 2945218 h 4492350"/>
                <a:gd name="connsiteX4-4093" fmla="*/ 1127052 w 3694535"/>
                <a:gd name="connsiteY4-4094" fmla="*/ 3242930 h 4492350"/>
                <a:gd name="connsiteX5-4095" fmla="*/ 393405 w 3694535"/>
                <a:gd name="connsiteY5-4096" fmla="*/ 2456121 h 4492350"/>
                <a:gd name="connsiteX6-4097" fmla="*/ 1775638 w 3694535"/>
                <a:gd name="connsiteY6-4098" fmla="*/ 3519376 h 4492350"/>
                <a:gd name="connsiteX7-4099" fmla="*/ 1683956 w 3694535"/>
                <a:gd name="connsiteY7-4100" fmla="*/ 2424409 h 4492350"/>
                <a:gd name="connsiteX8-4101" fmla="*/ 0 w 3694535"/>
                <a:gd name="connsiteY8-4102" fmla="*/ 754911 h 4492350"/>
                <a:gd name="connsiteX9-4103" fmla="*/ 988828 w 3694535"/>
                <a:gd name="connsiteY9-4104" fmla="*/ 1924493 h 4492350"/>
                <a:gd name="connsiteX10-4105" fmla="*/ 1137684 w 3694535"/>
                <a:gd name="connsiteY10-4106" fmla="*/ 861237 h 4492350"/>
                <a:gd name="connsiteX11-4107" fmla="*/ 1222745 w 3694535"/>
                <a:gd name="connsiteY11-4108" fmla="*/ 2062716 h 4492350"/>
                <a:gd name="connsiteX12-4109" fmla="*/ 1714640 w 3694535"/>
                <a:gd name="connsiteY12-4110" fmla="*/ 2194318 h 4492350"/>
                <a:gd name="connsiteX13-4111" fmla="*/ 1956391 w 3694535"/>
                <a:gd name="connsiteY13-4112" fmla="*/ 0 h 4492350"/>
                <a:gd name="connsiteX14-4113" fmla="*/ 2027834 w 3694535"/>
                <a:gd name="connsiteY14-4114" fmla="*/ 986216 h 4492350"/>
                <a:gd name="connsiteX15-4115" fmla="*/ 1881963 w 3694535"/>
                <a:gd name="connsiteY15-4116" fmla="*/ 2060385 h 4492350"/>
                <a:gd name="connsiteX16-4117" fmla="*/ 2057494 w 3694535"/>
                <a:gd name="connsiteY16-4118" fmla="*/ 3046321 h 4492350"/>
                <a:gd name="connsiteX17-4119" fmla="*/ 2647507 w 3694535"/>
                <a:gd name="connsiteY17-4120" fmla="*/ 2519916 h 4492350"/>
                <a:gd name="connsiteX18-4121" fmla="*/ 2913694 w 3694535"/>
                <a:gd name="connsiteY18-4122" fmla="*/ 1291762 h 4492350"/>
                <a:gd name="connsiteX19-4123" fmla="*/ 2806809 w 3694535"/>
                <a:gd name="connsiteY19-4124" fmla="*/ 2383091 h 4492350"/>
                <a:gd name="connsiteX20-4125" fmla="*/ 3694535 w 3694535"/>
                <a:gd name="connsiteY20-4126" fmla="*/ 1124252 h 4492350"/>
                <a:gd name="connsiteX21-4127" fmla="*/ 2222205 w 3694535"/>
                <a:gd name="connsiteY21-4128" fmla="*/ 3370521 h 4492350"/>
                <a:gd name="connsiteX22-4129" fmla="*/ 2169042 w 3694535"/>
                <a:gd name="connsiteY22-4130" fmla="*/ 3817088 h 4492350"/>
                <a:gd name="connsiteX23-4131" fmla="*/ 3317358 w 3694535"/>
                <a:gd name="connsiteY23-4132" fmla="*/ 3094074 h 4492350"/>
                <a:gd name="connsiteX24-4133" fmla="*/ 2194317 w 3694535"/>
                <a:gd name="connsiteY24-4134" fmla="*/ 4030951 h 4492350"/>
                <a:gd name="connsiteX25-4135" fmla="*/ 2232838 w 3694535"/>
                <a:gd name="connsiteY25-4136" fmla="*/ 4476307 h 4492350"/>
                <a:gd name="connsiteX26-4137" fmla="*/ 2218194 w 3694535"/>
                <a:gd name="connsiteY26-4138" fmla="*/ 4491415 h 4492350"/>
                <a:gd name="connsiteX27-4139" fmla="*/ 1743740 w 3694535"/>
                <a:gd name="connsiteY27-4140" fmla="*/ 4492350 h 4492350"/>
                <a:gd name="connsiteX0-4141" fmla="*/ 1743740 w 3694535"/>
                <a:gd name="connsiteY0-4142" fmla="*/ 4492350 h 4492350"/>
                <a:gd name="connsiteX1-4143" fmla="*/ 1796903 w 3694535"/>
                <a:gd name="connsiteY1-4144" fmla="*/ 3785190 h 4492350"/>
                <a:gd name="connsiteX2-4145" fmla="*/ 1307805 w 3694535"/>
                <a:gd name="connsiteY2-4146" fmla="*/ 3381153 h 4492350"/>
                <a:gd name="connsiteX3-4147" fmla="*/ 31898 w 3694535"/>
                <a:gd name="connsiteY3-4148" fmla="*/ 2945218 h 4492350"/>
                <a:gd name="connsiteX4-4149" fmla="*/ 1127052 w 3694535"/>
                <a:gd name="connsiteY4-4150" fmla="*/ 3242930 h 4492350"/>
                <a:gd name="connsiteX5-4151" fmla="*/ 393405 w 3694535"/>
                <a:gd name="connsiteY5-4152" fmla="*/ 2456121 h 4492350"/>
                <a:gd name="connsiteX6-4153" fmla="*/ 1775638 w 3694535"/>
                <a:gd name="connsiteY6-4154" fmla="*/ 3519376 h 4492350"/>
                <a:gd name="connsiteX7-4155" fmla="*/ 1683956 w 3694535"/>
                <a:gd name="connsiteY7-4156" fmla="*/ 2424409 h 4492350"/>
                <a:gd name="connsiteX8-4157" fmla="*/ 0 w 3694535"/>
                <a:gd name="connsiteY8-4158" fmla="*/ 754911 h 4492350"/>
                <a:gd name="connsiteX9-4159" fmla="*/ 988828 w 3694535"/>
                <a:gd name="connsiteY9-4160" fmla="*/ 1924493 h 4492350"/>
                <a:gd name="connsiteX10-4161" fmla="*/ 1137684 w 3694535"/>
                <a:gd name="connsiteY10-4162" fmla="*/ 861237 h 4492350"/>
                <a:gd name="connsiteX11-4163" fmla="*/ 1222745 w 3694535"/>
                <a:gd name="connsiteY11-4164" fmla="*/ 2062716 h 4492350"/>
                <a:gd name="connsiteX12-4165" fmla="*/ 1714640 w 3694535"/>
                <a:gd name="connsiteY12-4166" fmla="*/ 2194318 h 4492350"/>
                <a:gd name="connsiteX13-4167" fmla="*/ 1956391 w 3694535"/>
                <a:gd name="connsiteY13-4168" fmla="*/ 0 h 4492350"/>
                <a:gd name="connsiteX14-4169" fmla="*/ 2027834 w 3694535"/>
                <a:gd name="connsiteY14-4170" fmla="*/ 986216 h 4492350"/>
                <a:gd name="connsiteX15-4171" fmla="*/ 1881963 w 3694535"/>
                <a:gd name="connsiteY15-4172" fmla="*/ 2060385 h 4492350"/>
                <a:gd name="connsiteX16-4173" fmla="*/ 2057494 w 3694535"/>
                <a:gd name="connsiteY16-4174" fmla="*/ 3046321 h 4492350"/>
                <a:gd name="connsiteX17-4175" fmla="*/ 2647507 w 3694535"/>
                <a:gd name="connsiteY17-4176" fmla="*/ 2519916 h 4492350"/>
                <a:gd name="connsiteX18-4177" fmla="*/ 2913694 w 3694535"/>
                <a:gd name="connsiteY18-4178" fmla="*/ 1291762 h 4492350"/>
                <a:gd name="connsiteX19-4179" fmla="*/ 2806809 w 3694535"/>
                <a:gd name="connsiteY19-4180" fmla="*/ 2383091 h 4492350"/>
                <a:gd name="connsiteX20-4181" fmla="*/ 3694535 w 3694535"/>
                <a:gd name="connsiteY20-4182" fmla="*/ 1124252 h 4492350"/>
                <a:gd name="connsiteX21-4183" fmla="*/ 2222205 w 3694535"/>
                <a:gd name="connsiteY21-4184" fmla="*/ 3370521 h 4492350"/>
                <a:gd name="connsiteX22-4185" fmla="*/ 2169042 w 3694535"/>
                <a:gd name="connsiteY22-4186" fmla="*/ 3817088 h 4492350"/>
                <a:gd name="connsiteX23-4187" fmla="*/ 3317358 w 3694535"/>
                <a:gd name="connsiteY23-4188" fmla="*/ 3094074 h 4492350"/>
                <a:gd name="connsiteX24-4189" fmla="*/ 2194317 w 3694535"/>
                <a:gd name="connsiteY24-4190" fmla="*/ 4030951 h 4492350"/>
                <a:gd name="connsiteX25-4191" fmla="*/ 2232838 w 3694535"/>
                <a:gd name="connsiteY25-4192" fmla="*/ 4476307 h 4492350"/>
                <a:gd name="connsiteX26-4193" fmla="*/ 2218194 w 3694535"/>
                <a:gd name="connsiteY26-4194" fmla="*/ 4491415 h 4492350"/>
                <a:gd name="connsiteX27-4195" fmla="*/ 1743740 w 3694535"/>
                <a:gd name="connsiteY27-4196" fmla="*/ 4492350 h 4492350"/>
                <a:gd name="connsiteX0-4197" fmla="*/ 1743740 w 3694535"/>
                <a:gd name="connsiteY0-4198" fmla="*/ 4492350 h 4492350"/>
                <a:gd name="connsiteX1-4199" fmla="*/ 1796903 w 3694535"/>
                <a:gd name="connsiteY1-4200" fmla="*/ 3785190 h 4492350"/>
                <a:gd name="connsiteX2-4201" fmla="*/ 1307805 w 3694535"/>
                <a:gd name="connsiteY2-4202" fmla="*/ 3381153 h 4492350"/>
                <a:gd name="connsiteX3-4203" fmla="*/ 31898 w 3694535"/>
                <a:gd name="connsiteY3-4204" fmla="*/ 2945218 h 4492350"/>
                <a:gd name="connsiteX4-4205" fmla="*/ 1127052 w 3694535"/>
                <a:gd name="connsiteY4-4206" fmla="*/ 3242930 h 4492350"/>
                <a:gd name="connsiteX5-4207" fmla="*/ 393405 w 3694535"/>
                <a:gd name="connsiteY5-4208" fmla="*/ 2456121 h 4492350"/>
                <a:gd name="connsiteX6-4209" fmla="*/ 1775638 w 3694535"/>
                <a:gd name="connsiteY6-4210" fmla="*/ 3519376 h 4492350"/>
                <a:gd name="connsiteX7-4211" fmla="*/ 1683956 w 3694535"/>
                <a:gd name="connsiteY7-4212" fmla="*/ 2424409 h 4492350"/>
                <a:gd name="connsiteX8-4213" fmla="*/ 0 w 3694535"/>
                <a:gd name="connsiteY8-4214" fmla="*/ 754911 h 4492350"/>
                <a:gd name="connsiteX9-4215" fmla="*/ 988828 w 3694535"/>
                <a:gd name="connsiteY9-4216" fmla="*/ 1924493 h 4492350"/>
                <a:gd name="connsiteX10-4217" fmla="*/ 1137684 w 3694535"/>
                <a:gd name="connsiteY10-4218" fmla="*/ 861237 h 4492350"/>
                <a:gd name="connsiteX11-4219" fmla="*/ 1222745 w 3694535"/>
                <a:gd name="connsiteY11-4220" fmla="*/ 2062716 h 4492350"/>
                <a:gd name="connsiteX12-4221" fmla="*/ 1714640 w 3694535"/>
                <a:gd name="connsiteY12-4222" fmla="*/ 2194318 h 4492350"/>
                <a:gd name="connsiteX13-4223" fmla="*/ 1956391 w 3694535"/>
                <a:gd name="connsiteY13-4224" fmla="*/ 0 h 4492350"/>
                <a:gd name="connsiteX14-4225" fmla="*/ 2027834 w 3694535"/>
                <a:gd name="connsiteY14-4226" fmla="*/ 986216 h 4492350"/>
                <a:gd name="connsiteX15-4227" fmla="*/ 1881963 w 3694535"/>
                <a:gd name="connsiteY15-4228" fmla="*/ 2060385 h 4492350"/>
                <a:gd name="connsiteX16-4229" fmla="*/ 2057494 w 3694535"/>
                <a:gd name="connsiteY16-4230" fmla="*/ 3046321 h 4492350"/>
                <a:gd name="connsiteX17-4231" fmla="*/ 2647507 w 3694535"/>
                <a:gd name="connsiteY17-4232" fmla="*/ 2519916 h 4492350"/>
                <a:gd name="connsiteX18-4233" fmla="*/ 2913694 w 3694535"/>
                <a:gd name="connsiteY18-4234" fmla="*/ 1291762 h 4492350"/>
                <a:gd name="connsiteX19-4235" fmla="*/ 2806809 w 3694535"/>
                <a:gd name="connsiteY19-4236" fmla="*/ 2383091 h 4492350"/>
                <a:gd name="connsiteX20-4237" fmla="*/ 3694535 w 3694535"/>
                <a:gd name="connsiteY20-4238" fmla="*/ 1124252 h 4492350"/>
                <a:gd name="connsiteX21-4239" fmla="*/ 2222205 w 3694535"/>
                <a:gd name="connsiteY21-4240" fmla="*/ 3370521 h 4492350"/>
                <a:gd name="connsiteX22-4241" fmla="*/ 2169042 w 3694535"/>
                <a:gd name="connsiteY22-4242" fmla="*/ 3817088 h 4492350"/>
                <a:gd name="connsiteX23-4243" fmla="*/ 3317358 w 3694535"/>
                <a:gd name="connsiteY23-4244" fmla="*/ 3094074 h 4492350"/>
                <a:gd name="connsiteX24-4245" fmla="*/ 2194317 w 3694535"/>
                <a:gd name="connsiteY24-4246" fmla="*/ 4030951 h 4492350"/>
                <a:gd name="connsiteX25-4247" fmla="*/ 2232838 w 3694535"/>
                <a:gd name="connsiteY25-4248" fmla="*/ 4476307 h 4492350"/>
                <a:gd name="connsiteX26-4249" fmla="*/ 2218194 w 3694535"/>
                <a:gd name="connsiteY26-4250" fmla="*/ 4491415 h 4492350"/>
                <a:gd name="connsiteX27-4251" fmla="*/ 1743740 w 3694535"/>
                <a:gd name="connsiteY27-4252" fmla="*/ 4492350 h 4492350"/>
                <a:gd name="connsiteX0-4253" fmla="*/ 1743740 w 3694535"/>
                <a:gd name="connsiteY0-4254" fmla="*/ 4492350 h 4492350"/>
                <a:gd name="connsiteX1-4255" fmla="*/ 1796903 w 3694535"/>
                <a:gd name="connsiteY1-4256" fmla="*/ 3785190 h 4492350"/>
                <a:gd name="connsiteX2-4257" fmla="*/ 1307805 w 3694535"/>
                <a:gd name="connsiteY2-4258" fmla="*/ 3381153 h 4492350"/>
                <a:gd name="connsiteX3-4259" fmla="*/ 31898 w 3694535"/>
                <a:gd name="connsiteY3-4260" fmla="*/ 2945218 h 4492350"/>
                <a:gd name="connsiteX4-4261" fmla="*/ 1127052 w 3694535"/>
                <a:gd name="connsiteY4-4262" fmla="*/ 3242930 h 4492350"/>
                <a:gd name="connsiteX5-4263" fmla="*/ 393405 w 3694535"/>
                <a:gd name="connsiteY5-4264" fmla="*/ 2456121 h 4492350"/>
                <a:gd name="connsiteX6-4265" fmla="*/ 1775638 w 3694535"/>
                <a:gd name="connsiteY6-4266" fmla="*/ 3519376 h 4492350"/>
                <a:gd name="connsiteX7-4267" fmla="*/ 1683956 w 3694535"/>
                <a:gd name="connsiteY7-4268" fmla="*/ 2424409 h 4492350"/>
                <a:gd name="connsiteX8-4269" fmla="*/ 0 w 3694535"/>
                <a:gd name="connsiteY8-4270" fmla="*/ 754911 h 4492350"/>
                <a:gd name="connsiteX9-4271" fmla="*/ 988828 w 3694535"/>
                <a:gd name="connsiteY9-4272" fmla="*/ 1924493 h 4492350"/>
                <a:gd name="connsiteX10-4273" fmla="*/ 1137684 w 3694535"/>
                <a:gd name="connsiteY10-4274" fmla="*/ 861237 h 4492350"/>
                <a:gd name="connsiteX11-4275" fmla="*/ 1222745 w 3694535"/>
                <a:gd name="connsiteY11-4276" fmla="*/ 2062716 h 4492350"/>
                <a:gd name="connsiteX12-4277" fmla="*/ 1714640 w 3694535"/>
                <a:gd name="connsiteY12-4278" fmla="*/ 2194318 h 4492350"/>
                <a:gd name="connsiteX13-4279" fmla="*/ 1956391 w 3694535"/>
                <a:gd name="connsiteY13-4280" fmla="*/ 0 h 4492350"/>
                <a:gd name="connsiteX14-4281" fmla="*/ 2027834 w 3694535"/>
                <a:gd name="connsiteY14-4282" fmla="*/ 986216 h 4492350"/>
                <a:gd name="connsiteX15-4283" fmla="*/ 1881963 w 3694535"/>
                <a:gd name="connsiteY15-4284" fmla="*/ 2060385 h 4492350"/>
                <a:gd name="connsiteX16-4285" fmla="*/ 2057494 w 3694535"/>
                <a:gd name="connsiteY16-4286" fmla="*/ 3046321 h 4492350"/>
                <a:gd name="connsiteX17-4287" fmla="*/ 2647507 w 3694535"/>
                <a:gd name="connsiteY17-4288" fmla="*/ 2519916 h 4492350"/>
                <a:gd name="connsiteX18-4289" fmla="*/ 2913694 w 3694535"/>
                <a:gd name="connsiteY18-4290" fmla="*/ 1291762 h 4492350"/>
                <a:gd name="connsiteX19-4291" fmla="*/ 2806809 w 3694535"/>
                <a:gd name="connsiteY19-4292" fmla="*/ 2383091 h 4492350"/>
                <a:gd name="connsiteX20-4293" fmla="*/ 3694535 w 3694535"/>
                <a:gd name="connsiteY20-4294" fmla="*/ 1124252 h 4492350"/>
                <a:gd name="connsiteX21-4295" fmla="*/ 2222205 w 3694535"/>
                <a:gd name="connsiteY21-4296" fmla="*/ 3370521 h 4492350"/>
                <a:gd name="connsiteX22-4297" fmla="*/ 2169042 w 3694535"/>
                <a:gd name="connsiteY22-4298" fmla="*/ 3817088 h 4492350"/>
                <a:gd name="connsiteX23-4299" fmla="*/ 3317358 w 3694535"/>
                <a:gd name="connsiteY23-4300" fmla="*/ 3094074 h 4492350"/>
                <a:gd name="connsiteX24-4301" fmla="*/ 2194317 w 3694535"/>
                <a:gd name="connsiteY24-4302" fmla="*/ 4030951 h 4492350"/>
                <a:gd name="connsiteX25-4303" fmla="*/ 2232838 w 3694535"/>
                <a:gd name="connsiteY25-4304" fmla="*/ 4476307 h 4492350"/>
                <a:gd name="connsiteX26-4305" fmla="*/ 2218194 w 3694535"/>
                <a:gd name="connsiteY26-4306" fmla="*/ 4491415 h 4492350"/>
                <a:gd name="connsiteX27-4307" fmla="*/ 1743740 w 3694535"/>
                <a:gd name="connsiteY27-4308" fmla="*/ 4492350 h 4492350"/>
                <a:gd name="connsiteX0-4309" fmla="*/ 1743740 w 3694535"/>
                <a:gd name="connsiteY0-4310" fmla="*/ 4492350 h 4492350"/>
                <a:gd name="connsiteX1-4311" fmla="*/ 1796903 w 3694535"/>
                <a:gd name="connsiteY1-4312" fmla="*/ 3785190 h 4492350"/>
                <a:gd name="connsiteX2-4313" fmla="*/ 1307805 w 3694535"/>
                <a:gd name="connsiteY2-4314" fmla="*/ 3381153 h 4492350"/>
                <a:gd name="connsiteX3-4315" fmla="*/ 31898 w 3694535"/>
                <a:gd name="connsiteY3-4316" fmla="*/ 2945218 h 4492350"/>
                <a:gd name="connsiteX4-4317" fmla="*/ 1127052 w 3694535"/>
                <a:gd name="connsiteY4-4318" fmla="*/ 3242930 h 4492350"/>
                <a:gd name="connsiteX5-4319" fmla="*/ 393405 w 3694535"/>
                <a:gd name="connsiteY5-4320" fmla="*/ 2456121 h 4492350"/>
                <a:gd name="connsiteX6-4321" fmla="*/ 1775638 w 3694535"/>
                <a:gd name="connsiteY6-4322" fmla="*/ 3519376 h 4492350"/>
                <a:gd name="connsiteX7-4323" fmla="*/ 1683956 w 3694535"/>
                <a:gd name="connsiteY7-4324" fmla="*/ 2424409 h 4492350"/>
                <a:gd name="connsiteX8-4325" fmla="*/ 0 w 3694535"/>
                <a:gd name="connsiteY8-4326" fmla="*/ 754911 h 4492350"/>
                <a:gd name="connsiteX9-4327" fmla="*/ 988828 w 3694535"/>
                <a:gd name="connsiteY9-4328" fmla="*/ 1924493 h 4492350"/>
                <a:gd name="connsiteX10-4329" fmla="*/ 1137684 w 3694535"/>
                <a:gd name="connsiteY10-4330" fmla="*/ 861237 h 4492350"/>
                <a:gd name="connsiteX11-4331" fmla="*/ 1222745 w 3694535"/>
                <a:gd name="connsiteY11-4332" fmla="*/ 2062716 h 4492350"/>
                <a:gd name="connsiteX12-4333" fmla="*/ 1714640 w 3694535"/>
                <a:gd name="connsiteY12-4334" fmla="*/ 2194318 h 4492350"/>
                <a:gd name="connsiteX13-4335" fmla="*/ 1956391 w 3694535"/>
                <a:gd name="connsiteY13-4336" fmla="*/ 0 h 4492350"/>
                <a:gd name="connsiteX14-4337" fmla="*/ 2027834 w 3694535"/>
                <a:gd name="connsiteY14-4338" fmla="*/ 986216 h 4492350"/>
                <a:gd name="connsiteX15-4339" fmla="*/ 1881963 w 3694535"/>
                <a:gd name="connsiteY15-4340" fmla="*/ 2060385 h 4492350"/>
                <a:gd name="connsiteX16-4341" fmla="*/ 2057494 w 3694535"/>
                <a:gd name="connsiteY16-4342" fmla="*/ 3046321 h 4492350"/>
                <a:gd name="connsiteX17-4343" fmla="*/ 2647507 w 3694535"/>
                <a:gd name="connsiteY17-4344" fmla="*/ 2519916 h 4492350"/>
                <a:gd name="connsiteX18-4345" fmla="*/ 2913694 w 3694535"/>
                <a:gd name="connsiteY18-4346" fmla="*/ 1291762 h 4492350"/>
                <a:gd name="connsiteX19-4347" fmla="*/ 2806809 w 3694535"/>
                <a:gd name="connsiteY19-4348" fmla="*/ 2383091 h 4492350"/>
                <a:gd name="connsiteX20-4349" fmla="*/ 3694535 w 3694535"/>
                <a:gd name="connsiteY20-4350" fmla="*/ 1124252 h 4492350"/>
                <a:gd name="connsiteX21-4351" fmla="*/ 2222205 w 3694535"/>
                <a:gd name="connsiteY21-4352" fmla="*/ 3370521 h 4492350"/>
                <a:gd name="connsiteX22-4353" fmla="*/ 2169042 w 3694535"/>
                <a:gd name="connsiteY22-4354" fmla="*/ 3817088 h 4492350"/>
                <a:gd name="connsiteX23-4355" fmla="*/ 3317358 w 3694535"/>
                <a:gd name="connsiteY23-4356" fmla="*/ 3094074 h 4492350"/>
                <a:gd name="connsiteX24-4357" fmla="*/ 2194317 w 3694535"/>
                <a:gd name="connsiteY24-4358" fmla="*/ 4030951 h 4492350"/>
                <a:gd name="connsiteX25-4359" fmla="*/ 2232838 w 3694535"/>
                <a:gd name="connsiteY25-4360" fmla="*/ 4476307 h 4492350"/>
                <a:gd name="connsiteX26-4361" fmla="*/ 2218194 w 3694535"/>
                <a:gd name="connsiteY26-4362" fmla="*/ 4491415 h 4492350"/>
                <a:gd name="connsiteX27-4363" fmla="*/ 1743740 w 3694535"/>
                <a:gd name="connsiteY27-4364" fmla="*/ 4492350 h 4492350"/>
                <a:gd name="connsiteX0-4365" fmla="*/ 1743740 w 3694535"/>
                <a:gd name="connsiteY0-4366" fmla="*/ 4492350 h 4492350"/>
                <a:gd name="connsiteX1-4367" fmla="*/ 1796903 w 3694535"/>
                <a:gd name="connsiteY1-4368" fmla="*/ 3785190 h 4492350"/>
                <a:gd name="connsiteX2-4369" fmla="*/ 1307805 w 3694535"/>
                <a:gd name="connsiteY2-4370" fmla="*/ 3381153 h 4492350"/>
                <a:gd name="connsiteX3-4371" fmla="*/ 31898 w 3694535"/>
                <a:gd name="connsiteY3-4372" fmla="*/ 2945218 h 4492350"/>
                <a:gd name="connsiteX4-4373" fmla="*/ 1127052 w 3694535"/>
                <a:gd name="connsiteY4-4374" fmla="*/ 3242930 h 4492350"/>
                <a:gd name="connsiteX5-4375" fmla="*/ 393405 w 3694535"/>
                <a:gd name="connsiteY5-4376" fmla="*/ 2456121 h 4492350"/>
                <a:gd name="connsiteX6-4377" fmla="*/ 1775638 w 3694535"/>
                <a:gd name="connsiteY6-4378" fmla="*/ 3519376 h 4492350"/>
                <a:gd name="connsiteX7-4379" fmla="*/ 1683956 w 3694535"/>
                <a:gd name="connsiteY7-4380" fmla="*/ 2424409 h 4492350"/>
                <a:gd name="connsiteX8-4381" fmla="*/ 0 w 3694535"/>
                <a:gd name="connsiteY8-4382" fmla="*/ 754911 h 4492350"/>
                <a:gd name="connsiteX9-4383" fmla="*/ 988828 w 3694535"/>
                <a:gd name="connsiteY9-4384" fmla="*/ 1924493 h 4492350"/>
                <a:gd name="connsiteX10-4385" fmla="*/ 1137684 w 3694535"/>
                <a:gd name="connsiteY10-4386" fmla="*/ 861237 h 4492350"/>
                <a:gd name="connsiteX11-4387" fmla="*/ 1194671 w 3694535"/>
                <a:gd name="connsiteY11-4388" fmla="*/ 2026621 h 4492350"/>
                <a:gd name="connsiteX12-4389" fmla="*/ 1714640 w 3694535"/>
                <a:gd name="connsiteY12-4390" fmla="*/ 2194318 h 4492350"/>
                <a:gd name="connsiteX13-4391" fmla="*/ 1956391 w 3694535"/>
                <a:gd name="connsiteY13-4392" fmla="*/ 0 h 4492350"/>
                <a:gd name="connsiteX14-4393" fmla="*/ 2027834 w 3694535"/>
                <a:gd name="connsiteY14-4394" fmla="*/ 986216 h 4492350"/>
                <a:gd name="connsiteX15-4395" fmla="*/ 1881963 w 3694535"/>
                <a:gd name="connsiteY15-4396" fmla="*/ 2060385 h 4492350"/>
                <a:gd name="connsiteX16-4397" fmla="*/ 2057494 w 3694535"/>
                <a:gd name="connsiteY16-4398" fmla="*/ 3046321 h 4492350"/>
                <a:gd name="connsiteX17-4399" fmla="*/ 2647507 w 3694535"/>
                <a:gd name="connsiteY17-4400" fmla="*/ 2519916 h 4492350"/>
                <a:gd name="connsiteX18-4401" fmla="*/ 2913694 w 3694535"/>
                <a:gd name="connsiteY18-4402" fmla="*/ 1291762 h 4492350"/>
                <a:gd name="connsiteX19-4403" fmla="*/ 2806809 w 3694535"/>
                <a:gd name="connsiteY19-4404" fmla="*/ 2383091 h 4492350"/>
                <a:gd name="connsiteX20-4405" fmla="*/ 3694535 w 3694535"/>
                <a:gd name="connsiteY20-4406" fmla="*/ 1124252 h 4492350"/>
                <a:gd name="connsiteX21-4407" fmla="*/ 2222205 w 3694535"/>
                <a:gd name="connsiteY21-4408" fmla="*/ 3370521 h 4492350"/>
                <a:gd name="connsiteX22-4409" fmla="*/ 2169042 w 3694535"/>
                <a:gd name="connsiteY22-4410" fmla="*/ 3817088 h 4492350"/>
                <a:gd name="connsiteX23-4411" fmla="*/ 3317358 w 3694535"/>
                <a:gd name="connsiteY23-4412" fmla="*/ 3094074 h 4492350"/>
                <a:gd name="connsiteX24-4413" fmla="*/ 2194317 w 3694535"/>
                <a:gd name="connsiteY24-4414" fmla="*/ 4030951 h 4492350"/>
                <a:gd name="connsiteX25-4415" fmla="*/ 2232838 w 3694535"/>
                <a:gd name="connsiteY25-4416" fmla="*/ 4476307 h 4492350"/>
                <a:gd name="connsiteX26-4417" fmla="*/ 2218194 w 3694535"/>
                <a:gd name="connsiteY26-4418" fmla="*/ 4491415 h 4492350"/>
                <a:gd name="connsiteX27-4419" fmla="*/ 1743740 w 3694535"/>
                <a:gd name="connsiteY27-4420" fmla="*/ 4492350 h 4492350"/>
                <a:gd name="connsiteX0-4421" fmla="*/ 1743740 w 3694535"/>
                <a:gd name="connsiteY0-4422" fmla="*/ 4492350 h 4492350"/>
                <a:gd name="connsiteX1-4423" fmla="*/ 1796903 w 3694535"/>
                <a:gd name="connsiteY1-4424" fmla="*/ 3785190 h 4492350"/>
                <a:gd name="connsiteX2-4425" fmla="*/ 1307805 w 3694535"/>
                <a:gd name="connsiteY2-4426" fmla="*/ 3381153 h 4492350"/>
                <a:gd name="connsiteX3-4427" fmla="*/ 31898 w 3694535"/>
                <a:gd name="connsiteY3-4428" fmla="*/ 2945218 h 4492350"/>
                <a:gd name="connsiteX4-4429" fmla="*/ 1127052 w 3694535"/>
                <a:gd name="connsiteY4-4430" fmla="*/ 3242930 h 4492350"/>
                <a:gd name="connsiteX5-4431" fmla="*/ 393405 w 3694535"/>
                <a:gd name="connsiteY5-4432" fmla="*/ 2456121 h 4492350"/>
                <a:gd name="connsiteX6-4433" fmla="*/ 1775638 w 3694535"/>
                <a:gd name="connsiteY6-4434" fmla="*/ 3519376 h 4492350"/>
                <a:gd name="connsiteX7-4435" fmla="*/ 1683956 w 3694535"/>
                <a:gd name="connsiteY7-4436" fmla="*/ 2424409 h 4492350"/>
                <a:gd name="connsiteX8-4437" fmla="*/ 0 w 3694535"/>
                <a:gd name="connsiteY8-4438" fmla="*/ 754911 h 4492350"/>
                <a:gd name="connsiteX9-4439" fmla="*/ 988828 w 3694535"/>
                <a:gd name="connsiteY9-4440" fmla="*/ 1924493 h 4492350"/>
                <a:gd name="connsiteX10-4441" fmla="*/ 1137684 w 3694535"/>
                <a:gd name="connsiteY10-4442" fmla="*/ 861237 h 4492350"/>
                <a:gd name="connsiteX11-4443" fmla="*/ 1194671 w 3694535"/>
                <a:gd name="connsiteY11-4444" fmla="*/ 2026621 h 4492350"/>
                <a:gd name="connsiteX12-4445" fmla="*/ 1714640 w 3694535"/>
                <a:gd name="connsiteY12-4446" fmla="*/ 2194318 h 4492350"/>
                <a:gd name="connsiteX13-4447" fmla="*/ 1956391 w 3694535"/>
                <a:gd name="connsiteY13-4448" fmla="*/ 0 h 4492350"/>
                <a:gd name="connsiteX14-4449" fmla="*/ 2027834 w 3694535"/>
                <a:gd name="connsiteY14-4450" fmla="*/ 986216 h 4492350"/>
                <a:gd name="connsiteX15-4451" fmla="*/ 1881963 w 3694535"/>
                <a:gd name="connsiteY15-4452" fmla="*/ 2060385 h 4492350"/>
                <a:gd name="connsiteX16-4453" fmla="*/ 2057494 w 3694535"/>
                <a:gd name="connsiteY16-4454" fmla="*/ 3046321 h 4492350"/>
                <a:gd name="connsiteX17-4455" fmla="*/ 2647507 w 3694535"/>
                <a:gd name="connsiteY17-4456" fmla="*/ 2519916 h 4492350"/>
                <a:gd name="connsiteX18-4457" fmla="*/ 2913694 w 3694535"/>
                <a:gd name="connsiteY18-4458" fmla="*/ 1291762 h 4492350"/>
                <a:gd name="connsiteX19-4459" fmla="*/ 2806809 w 3694535"/>
                <a:gd name="connsiteY19-4460" fmla="*/ 2383091 h 4492350"/>
                <a:gd name="connsiteX20-4461" fmla="*/ 3694535 w 3694535"/>
                <a:gd name="connsiteY20-4462" fmla="*/ 1124252 h 4492350"/>
                <a:gd name="connsiteX21-4463" fmla="*/ 2222205 w 3694535"/>
                <a:gd name="connsiteY21-4464" fmla="*/ 3370521 h 4492350"/>
                <a:gd name="connsiteX22-4465" fmla="*/ 2169042 w 3694535"/>
                <a:gd name="connsiteY22-4466" fmla="*/ 3817088 h 4492350"/>
                <a:gd name="connsiteX23-4467" fmla="*/ 3317358 w 3694535"/>
                <a:gd name="connsiteY23-4468" fmla="*/ 3094074 h 4492350"/>
                <a:gd name="connsiteX24-4469" fmla="*/ 2194317 w 3694535"/>
                <a:gd name="connsiteY24-4470" fmla="*/ 4030951 h 4492350"/>
                <a:gd name="connsiteX25-4471" fmla="*/ 2232838 w 3694535"/>
                <a:gd name="connsiteY25-4472" fmla="*/ 4476307 h 4492350"/>
                <a:gd name="connsiteX26-4473" fmla="*/ 2218194 w 3694535"/>
                <a:gd name="connsiteY26-4474" fmla="*/ 4491415 h 4492350"/>
                <a:gd name="connsiteX27-4475" fmla="*/ 1743740 w 3694535"/>
                <a:gd name="connsiteY27-4476" fmla="*/ 4492350 h 4492350"/>
                <a:gd name="connsiteX0-4477" fmla="*/ 1743740 w 3694535"/>
                <a:gd name="connsiteY0-4478" fmla="*/ 4492350 h 4492350"/>
                <a:gd name="connsiteX1-4479" fmla="*/ 1796903 w 3694535"/>
                <a:gd name="connsiteY1-4480" fmla="*/ 3785190 h 4492350"/>
                <a:gd name="connsiteX2-4481" fmla="*/ 1307805 w 3694535"/>
                <a:gd name="connsiteY2-4482" fmla="*/ 3381153 h 4492350"/>
                <a:gd name="connsiteX3-4483" fmla="*/ 31898 w 3694535"/>
                <a:gd name="connsiteY3-4484" fmla="*/ 2945218 h 4492350"/>
                <a:gd name="connsiteX4-4485" fmla="*/ 1127052 w 3694535"/>
                <a:gd name="connsiteY4-4486" fmla="*/ 3242930 h 4492350"/>
                <a:gd name="connsiteX5-4487" fmla="*/ 393405 w 3694535"/>
                <a:gd name="connsiteY5-4488" fmla="*/ 2456121 h 4492350"/>
                <a:gd name="connsiteX6-4489" fmla="*/ 1775638 w 3694535"/>
                <a:gd name="connsiteY6-4490" fmla="*/ 3519376 h 4492350"/>
                <a:gd name="connsiteX7-4491" fmla="*/ 1683956 w 3694535"/>
                <a:gd name="connsiteY7-4492" fmla="*/ 2424409 h 4492350"/>
                <a:gd name="connsiteX8-4493" fmla="*/ 0 w 3694535"/>
                <a:gd name="connsiteY8-4494" fmla="*/ 754911 h 4492350"/>
                <a:gd name="connsiteX9-4495" fmla="*/ 988828 w 3694535"/>
                <a:gd name="connsiteY9-4496" fmla="*/ 1924493 h 4492350"/>
                <a:gd name="connsiteX10-4497" fmla="*/ 1137684 w 3694535"/>
                <a:gd name="connsiteY10-4498" fmla="*/ 861237 h 4492350"/>
                <a:gd name="connsiteX11-4499" fmla="*/ 1194671 w 3694535"/>
                <a:gd name="connsiteY11-4500" fmla="*/ 2026621 h 4492350"/>
                <a:gd name="connsiteX12-4501" fmla="*/ 1714640 w 3694535"/>
                <a:gd name="connsiteY12-4502" fmla="*/ 2194318 h 4492350"/>
                <a:gd name="connsiteX13-4503" fmla="*/ 1956391 w 3694535"/>
                <a:gd name="connsiteY13-4504" fmla="*/ 0 h 4492350"/>
                <a:gd name="connsiteX14-4505" fmla="*/ 2027834 w 3694535"/>
                <a:gd name="connsiteY14-4506" fmla="*/ 986216 h 4492350"/>
                <a:gd name="connsiteX15-4507" fmla="*/ 1881963 w 3694535"/>
                <a:gd name="connsiteY15-4508" fmla="*/ 2060385 h 4492350"/>
                <a:gd name="connsiteX16-4509" fmla="*/ 2057494 w 3694535"/>
                <a:gd name="connsiteY16-4510" fmla="*/ 3046321 h 4492350"/>
                <a:gd name="connsiteX17-4511" fmla="*/ 2647507 w 3694535"/>
                <a:gd name="connsiteY17-4512" fmla="*/ 2519916 h 4492350"/>
                <a:gd name="connsiteX18-4513" fmla="*/ 2913694 w 3694535"/>
                <a:gd name="connsiteY18-4514" fmla="*/ 1291762 h 4492350"/>
                <a:gd name="connsiteX19-4515" fmla="*/ 2806809 w 3694535"/>
                <a:gd name="connsiteY19-4516" fmla="*/ 2383091 h 4492350"/>
                <a:gd name="connsiteX20-4517" fmla="*/ 3694535 w 3694535"/>
                <a:gd name="connsiteY20-4518" fmla="*/ 1124252 h 4492350"/>
                <a:gd name="connsiteX21-4519" fmla="*/ 2222205 w 3694535"/>
                <a:gd name="connsiteY21-4520" fmla="*/ 3370521 h 4492350"/>
                <a:gd name="connsiteX22-4521" fmla="*/ 2169042 w 3694535"/>
                <a:gd name="connsiteY22-4522" fmla="*/ 3817088 h 4492350"/>
                <a:gd name="connsiteX23-4523" fmla="*/ 3317358 w 3694535"/>
                <a:gd name="connsiteY23-4524" fmla="*/ 3094074 h 4492350"/>
                <a:gd name="connsiteX24-4525" fmla="*/ 2194317 w 3694535"/>
                <a:gd name="connsiteY24-4526" fmla="*/ 4030951 h 4492350"/>
                <a:gd name="connsiteX25-4527" fmla="*/ 2232838 w 3694535"/>
                <a:gd name="connsiteY25-4528" fmla="*/ 4476307 h 4492350"/>
                <a:gd name="connsiteX26-4529" fmla="*/ 2218194 w 3694535"/>
                <a:gd name="connsiteY26-4530" fmla="*/ 4491415 h 4492350"/>
                <a:gd name="connsiteX27-4531" fmla="*/ 1743740 w 3694535"/>
                <a:gd name="connsiteY27-4532" fmla="*/ 4492350 h 4492350"/>
                <a:gd name="connsiteX0-4533" fmla="*/ 1743740 w 3694535"/>
                <a:gd name="connsiteY0-4534" fmla="*/ 4492350 h 4492350"/>
                <a:gd name="connsiteX1-4535" fmla="*/ 1796903 w 3694535"/>
                <a:gd name="connsiteY1-4536" fmla="*/ 3785190 h 4492350"/>
                <a:gd name="connsiteX2-4537" fmla="*/ 1307805 w 3694535"/>
                <a:gd name="connsiteY2-4538" fmla="*/ 3381153 h 4492350"/>
                <a:gd name="connsiteX3-4539" fmla="*/ 31898 w 3694535"/>
                <a:gd name="connsiteY3-4540" fmla="*/ 2945218 h 4492350"/>
                <a:gd name="connsiteX4-4541" fmla="*/ 1127052 w 3694535"/>
                <a:gd name="connsiteY4-4542" fmla="*/ 3242930 h 4492350"/>
                <a:gd name="connsiteX5-4543" fmla="*/ 393405 w 3694535"/>
                <a:gd name="connsiteY5-4544" fmla="*/ 2456121 h 4492350"/>
                <a:gd name="connsiteX6-4545" fmla="*/ 1775638 w 3694535"/>
                <a:gd name="connsiteY6-4546" fmla="*/ 3519376 h 4492350"/>
                <a:gd name="connsiteX7-4547" fmla="*/ 1683956 w 3694535"/>
                <a:gd name="connsiteY7-4548" fmla="*/ 2424409 h 4492350"/>
                <a:gd name="connsiteX8-4549" fmla="*/ 0 w 3694535"/>
                <a:gd name="connsiteY8-4550" fmla="*/ 754911 h 4492350"/>
                <a:gd name="connsiteX9-4551" fmla="*/ 988828 w 3694535"/>
                <a:gd name="connsiteY9-4552" fmla="*/ 1924493 h 4492350"/>
                <a:gd name="connsiteX10-4553" fmla="*/ 1113621 w 3694535"/>
                <a:gd name="connsiteY10-4554" fmla="*/ 861237 h 4492350"/>
                <a:gd name="connsiteX11-4555" fmla="*/ 1194671 w 3694535"/>
                <a:gd name="connsiteY11-4556" fmla="*/ 2026621 h 4492350"/>
                <a:gd name="connsiteX12-4557" fmla="*/ 1714640 w 3694535"/>
                <a:gd name="connsiteY12-4558" fmla="*/ 2194318 h 4492350"/>
                <a:gd name="connsiteX13-4559" fmla="*/ 1956391 w 3694535"/>
                <a:gd name="connsiteY13-4560" fmla="*/ 0 h 4492350"/>
                <a:gd name="connsiteX14-4561" fmla="*/ 2027834 w 3694535"/>
                <a:gd name="connsiteY14-4562" fmla="*/ 986216 h 4492350"/>
                <a:gd name="connsiteX15-4563" fmla="*/ 1881963 w 3694535"/>
                <a:gd name="connsiteY15-4564" fmla="*/ 2060385 h 4492350"/>
                <a:gd name="connsiteX16-4565" fmla="*/ 2057494 w 3694535"/>
                <a:gd name="connsiteY16-4566" fmla="*/ 3046321 h 4492350"/>
                <a:gd name="connsiteX17-4567" fmla="*/ 2647507 w 3694535"/>
                <a:gd name="connsiteY17-4568" fmla="*/ 2519916 h 4492350"/>
                <a:gd name="connsiteX18-4569" fmla="*/ 2913694 w 3694535"/>
                <a:gd name="connsiteY18-4570" fmla="*/ 1291762 h 4492350"/>
                <a:gd name="connsiteX19-4571" fmla="*/ 2806809 w 3694535"/>
                <a:gd name="connsiteY19-4572" fmla="*/ 2383091 h 4492350"/>
                <a:gd name="connsiteX20-4573" fmla="*/ 3694535 w 3694535"/>
                <a:gd name="connsiteY20-4574" fmla="*/ 1124252 h 4492350"/>
                <a:gd name="connsiteX21-4575" fmla="*/ 2222205 w 3694535"/>
                <a:gd name="connsiteY21-4576" fmla="*/ 3370521 h 4492350"/>
                <a:gd name="connsiteX22-4577" fmla="*/ 2169042 w 3694535"/>
                <a:gd name="connsiteY22-4578" fmla="*/ 3817088 h 4492350"/>
                <a:gd name="connsiteX23-4579" fmla="*/ 3317358 w 3694535"/>
                <a:gd name="connsiteY23-4580" fmla="*/ 3094074 h 4492350"/>
                <a:gd name="connsiteX24-4581" fmla="*/ 2194317 w 3694535"/>
                <a:gd name="connsiteY24-4582" fmla="*/ 4030951 h 4492350"/>
                <a:gd name="connsiteX25-4583" fmla="*/ 2232838 w 3694535"/>
                <a:gd name="connsiteY25-4584" fmla="*/ 4476307 h 4492350"/>
                <a:gd name="connsiteX26-4585" fmla="*/ 2218194 w 3694535"/>
                <a:gd name="connsiteY26-4586" fmla="*/ 4491415 h 4492350"/>
                <a:gd name="connsiteX27-4587" fmla="*/ 1743740 w 3694535"/>
                <a:gd name="connsiteY27-4588" fmla="*/ 4492350 h 4492350"/>
                <a:gd name="connsiteX0-4589" fmla="*/ 1743740 w 3694535"/>
                <a:gd name="connsiteY0-4590" fmla="*/ 4492350 h 4492350"/>
                <a:gd name="connsiteX1-4591" fmla="*/ 1796903 w 3694535"/>
                <a:gd name="connsiteY1-4592" fmla="*/ 3785190 h 4492350"/>
                <a:gd name="connsiteX2-4593" fmla="*/ 1307805 w 3694535"/>
                <a:gd name="connsiteY2-4594" fmla="*/ 3381153 h 4492350"/>
                <a:gd name="connsiteX3-4595" fmla="*/ 31898 w 3694535"/>
                <a:gd name="connsiteY3-4596" fmla="*/ 2945218 h 4492350"/>
                <a:gd name="connsiteX4-4597" fmla="*/ 1127052 w 3694535"/>
                <a:gd name="connsiteY4-4598" fmla="*/ 3242930 h 4492350"/>
                <a:gd name="connsiteX5-4599" fmla="*/ 393405 w 3694535"/>
                <a:gd name="connsiteY5-4600" fmla="*/ 2456121 h 4492350"/>
                <a:gd name="connsiteX6-4601" fmla="*/ 1775638 w 3694535"/>
                <a:gd name="connsiteY6-4602" fmla="*/ 3519376 h 4492350"/>
                <a:gd name="connsiteX7-4603" fmla="*/ 1683956 w 3694535"/>
                <a:gd name="connsiteY7-4604" fmla="*/ 2424409 h 4492350"/>
                <a:gd name="connsiteX8-4605" fmla="*/ 0 w 3694535"/>
                <a:gd name="connsiteY8-4606" fmla="*/ 754911 h 4492350"/>
                <a:gd name="connsiteX9-4607" fmla="*/ 988828 w 3694535"/>
                <a:gd name="connsiteY9-4608" fmla="*/ 1924493 h 4492350"/>
                <a:gd name="connsiteX10-4609" fmla="*/ 1113621 w 3694535"/>
                <a:gd name="connsiteY10-4610" fmla="*/ 861237 h 4492350"/>
                <a:gd name="connsiteX11-4611" fmla="*/ 1194671 w 3694535"/>
                <a:gd name="connsiteY11-4612" fmla="*/ 2026621 h 4492350"/>
                <a:gd name="connsiteX12-4613" fmla="*/ 1714640 w 3694535"/>
                <a:gd name="connsiteY12-4614" fmla="*/ 2194318 h 4492350"/>
                <a:gd name="connsiteX13-4615" fmla="*/ 1956391 w 3694535"/>
                <a:gd name="connsiteY13-4616" fmla="*/ 0 h 4492350"/>
                <a:gd name="connsiteX14-4617" fmla="*/ 2027834 w 3694535"/>
                <a:gd name="connsiteY14-4618" fmla="*/ 986216 h 4492350"/>
                <a:gd name="connsiteX15-4619" fmla="*/ 1881963 w 3694535"/>
                <a:gd name="connsiteY15-4620" fmla="*/ 2060385 h 4492350"/>
                <a:gd name="connsiteX16-4621" fmla="*/ 2057494 w 3694535"/>
                <a:gd name="connsiteY16-4622" fmla="*/ 3046321 h 4492350"/>
                <a:gd name="connsiteX17-4623" fmla="*/ 2647507 w 3694535"/>
                <a:gd name="connsiteY17-4624" fmla="*/ 2519916 h 4492350"/>
                <a:gd name="connsiteX18-4625" fmla="*/ 2913694 w 3694535"/>
                <a:gd name="connsiteY18-4626" fmla="*/ 1291762 h 4492350"/>
                <a:gd name="connsiteX19-4627" fmla="*/ 2806809 w 3694535"/>
                <a:gd name="connsiteY19-4628" fmla="*/ 2383091 h 4492350"/>
                <a:gd name="connsiteX20-4629" fmla="*/ 3694535 w 3694535"/>
                <a:gd name="connsiteY20-4630" fmla="*/ 1124252 h 4492350"/>
                <a:gd name="connsiteX21-4631" fmla="*/ 2222205 w 3694535"/>
                <a:gd name="connsiteY21-4632" fmla="*/ 3370521 h 4492350"/>
                <a:gd name="connsiteX22-4633" fmla="*/ 2169042 w 3694535"/>
                <a:gd name="connsiteY22-4634" fmla="*/ 3817088 h 4492350"/>
                <a:gd name="connsiteX23-4635" fmla="*/ 3317358 w 3694535"/>
                <a:gd name="connsiteY23-4636" fmla="*/ 3094074 h 4492350"/>
                <a:gd name="connsiteX24-4637" fmla="*/ 2194317 w 3694535"/>
                <a:gd name="connsiteY24-4638" fmla="*/ 4030951 h 4492350"/>
                <a:gd name="connsiteX25-4639" fmla="*/ 2232838 w 3694535"/>
                <a:gd name="connsiteY25-4640" fmla="*/ 4476307 h 4492350"/>
                <a:gd name="connsiteX26-4641" fmla="*/ 2218194 w 3694535"/>
                <a:gd name="connsiteY26-4642" fmla="*/ 4491415 h 4492350"/>
                <a:gd name="connsiteX27-4643" fmla="*/ 1743740 w 3694535"/>
                <a:gd name="connsiteY27-4644" fmla="*/ 4492350 h 4492350"/>
                <a:gd name="connsiteX0-4645" fmla="*/ 1743740 w 3694535"/>
                <a:gd name="connsiteY0-4646" fmla="*/ 4492350 h 4492350"/>
                <a:gd name="connsiteX1-4647" fmla="*/ 1796903 w 3694535"/>
                <a:gd name="connsiteY1-4648" fmla="*/ 3785190 h 4492350"/>
                <a:gd name="connsiteX2-4649" fmla="*/ 1307805 w 3694535"/>
                <a:gd name="connsiteY2-4650" fmla="*/ 3381153 h 4492350"/>
                <a:gd name="connsiteX3-4651" fmla="*/ 31898 w 3694535"/>
                <a:gd name="connsiteY3-4652" fmla="*/ 2945218 h 4492350"/>
                <a:gd name="connsiteX4-4653" fmla="*/ 1127052 w 3694535"/>
                <a:gd name="connsiteY4-4654" fmla="*/ 3242930 h 4492350"/>
                <a:gd name="connsiteX5-4655" fmla="*/ 393405 w 3694535"/>
                <a:gd name="connsiteY5-4656" fmla="*/ 2456121 h 4492350"/>
                <a:gd name="connsiteX6-4657" fmla="*/ 1775638 w 3694535"/>
                <a:gd name="connsiteY6-4658" fmla="*/ 3519376 h 4492350"/>
                <a:gd name="connsiteX7-4659" fmla="*/ 1683956 w 3694535"/>
                <a:gd name="connsiteY7-4660" fmla="*/ 2424409 h 4492350"/>
                <a:gd name="connsiteX8-4661" fmla="*/ 0 w 3694535"/>
                <a:gd name="connsiteY8-4662" fmla="*/ 754911 h 4492350"/>
                <a:gd name="connsiteX9-4663" fmla="*/ 988828 w 3694535"/>
                <a:gd name="connsiteY9-4664" fmla="*/ 1924493 h 4492350"/>
                <a:gd name="connsiteX10-4665" fmla="*/ 1113621 w 3694535"/>
                <a:gd name="connsiteY10-4666" fmla="*/ 861237 h 4492350"/>
                <a:gd name="connsiteX11-4667" fmla="*/ 1194671 w 3694535"/>
                <a:gd name="connsiteY11-4668" fmla="*/ 2026621 h 4492350"/>
                <a:gd name="connsiteX12-4669" fmla="*/ 1714640 w 3694535"/>
                <a:gd name="connsiteY12-4670" fmla="*/ 2194318 h 4492350"/>
                <a:gd name="connsiteX13-4671" fmla="*/ 1956391 w 3694535"/>
                <a:gd name="connsiteY13-4672" fmla="*/ 0 h 4492350"/>
                <a:gd name="connsiteX14-4673" fmla="*/ 2027834 w 3694535"/>
                <a:gd name="connsiteY14-4674" fmla="*/ 986216 h 4492350"/>
                <a:gd name="connsiteX15-4675" fmla="*/ 1881963 w 3694535"/>
                <a:gd name="connsiteY15-4676" fmla="*/ 2060385 h 4492350"/>
                <a:gd name="connsiteX16-4677" fmla="*/ 2057494 w 3694535"/>
                <a:gd name="connsiteY16-4678" fmla="*/ 3046321 h 4492350"/>
                <a:gd name="connsiteX17-4679" fmla="*/ 2647507 w 3694535"/>
                <a:gd name="connsiteY17-4680" fmla="*/ 2519916 h 4492350"/>
                <a:gd name="connsiteX18-4681" fmla="*/ 2913694 w 3694535"/>
                <a:gd name="connsiteY18-4682" fmla="*/ 1291762 h 4492350"/>
                <a:gd name="connsiteX19-4683" fmla="*/ 2806809 w 3694535"/>
                <a:gd name="connsiteY19-4684" fmla="*/ 2383091 h 4492350"/>
                <a:gd name="connsiteX20-4685" fmla="*/ 3694535 w 3694535"/>
                <a:gd name="connsiteY20-4686" fmla="*/ 1124252 h 4492350"/>
                <a:gd name="connsiteX21-4687" fmla="*/ 2222205 w 3694535"/>
                <a:gd name="connsiteY21-4688" fmla="*/ 3370521 h 4492350"/>
                <a:gd name="connsiteX22-4689" fmla="*/ 2169042 w 3694535"/>
                <a:gd name="connsiteY22-4690" fmla="*/ 3817088 h 4492350"/>
                <a:gd name="connsiteX23-4691" fmla="*/ 3317358 w 3694535"/>
                <a:gd name="connsiteY23-4692" fmla="*/ 3094074 h 4492350"/>
                <a:gd name="connsiteX24-4693" fmla="*/ 2194317 w 3694535"/>
                <a:gd name="connsiteY24-4694" fmla="*/ 4030951 h 4492350"/>
                <a:gd name="connsiteX25-4695" fmla="*/ 2232838 w 3694535"/>
                <a:gd name="connsiteY25-4696" fmla="*/ 4476307 h 4492350"/>
                <a:gd name="connsiteX26-4697" fmla="*/ 2218194 w 3694535"/>
                <a:gd name="connsiteY26-4698" fmla="*/ 4491415 h 4492350"/>
                <a:gd name="connsiteX27-4699" fmla="*/ 1743740 w 3694535"/>
                <a:gd name="connsiteY27-4700" fmla="*/ 4492350 h 4492350"/>
                <a:gd name="connsiteX0-4701" fmla="*/ 1743740 w 3694535"/>
                <a:gd name="connsiteY0-4702" fmla="*/ 4492350 h 4492350"/>
                <a:gd name="connsiteX1-4703" fmla="*/ 1796903 w 3694535"/>
                <a:gd name="connsiteY1-4704" fmla="*/ 3785190 h 4492350"/>
                <a:gd name="connsiteX2-4705" fmla="*/ 1307805 w 3694535"/>
                <a:gd name="connsiteY2-4706" fmla="*/ 3381153 h 4492350"/>
                <a:gd name="connsiteX3-4707" fmla="*/ 31898 w 3694535"/>
                <a:gd name="connsiteY3-4708" fmla="*/ 2945218 h 4492350"/>
                <a:gd name="connsiteX4-4709" fmla="*/ 1127052 w 3694535"/>
                <a:gd name="connsiteY4-4710" fmla="*/ 3242930 h 4492350"/>
                <a:gd name="connsiteX5-4711" fmla="*/ 393405 w 3694535"/>
                <a:gd name="connsiteY5-4712" fmla="*/ 2456121 h 4492350"/>
                <a:gd name="connsiteX6-4713" fmla="*/ 1775638 w 3694535"/>
                <a:gd name="connsiteY6-4714" fmla="*/ 3519376 h 4492350"/>
                <a:gd name="connsiteX7-4715" fmla="*/ 1683956 w 3694535"/>
                <a:gd name="connsiteY7-4716" fmla="*/ 2424409 h 4492350"/>
                <a:gd name="connsiteX8-4717" fmla="*/ 0 w 3694535"/>
                <a:gd name="connsiteY8-4718" fmla="*/ 754911 h 4492350"/>
                <a:gd name="connsiteX9-4719" fmla="*/ 988828 w 3694535"/>
                <a:gd name="connsiteY9-4720" fmla="*/ 1924493 h 4492350"/>
                <a:gd name="connsiteX10-4721" fmla="*/ 1093568 w 3694535"/>
                <a:gd name="connsiteY10-4722" fmla="*/ 857226 h 4492350"/>
                <a:gd name="connsiteX11-4723" fmla="*/ 1194671 w 3694535"/>
                <a:gd name="connsiteY11-4724" fmla="*/ 2026621 h 4492350"/>
                <a:gd name="connsiteX12-4725" fmla="*/ 1714640 w 3694535"/>
                <a:gd name="connsiteY12-4726" fmla="*/ 2194318 h 4492350"/>
                <a:gd name="connsiteX13-4727" fmla="*/ 1956391 w 3694535"/>
                <a:gd name="connsiteY13-4728" fmla="*/ 0 h 4492350"/>
                <a:gd name="connsiteX14-4729" fmla="*/ 2027834 w 3694535"/>
                <a:gd name="connsiteY14-4730" fmla="*/ 986216 h 4492350"/>
                <a:gd name="connsiteX15-4731" fmla="*/ 1881963 w 3694535"/>
                <a:gd name="connsiteY15-4732" fmla="*/ 2060385 h 4492350"/>
                <a:gd name="connsiteX16-4733" fmla="*/ 2057494 w 3694535"/>
                <a:gd name="connsiteY16-4734" fmla="*/ 3046321 h 4492350"/>
                <a:gd name="connsiteX17-4735" fmla="*/ 2647507 w 3694535"/>
                <a:gd name="connsiteY17-4736" fmla="*/ 2519916 h 4492350"/>
                <a:gd name="connsiteX18-4737" fmla="*/ 2913694 w 3694535"/>
                <a:gd name="connsiteY18-4738" fmla="*/ 1291762 h 4492350"/>
                <a:gd name="connsiteX19-4739" fmla="*/ 2806809 w 3694535"/>
                <a:gd name="connsiteY19-4740" fmla="*/ 2383091 h 4492350"/>
                <a:gd name="connsiteX20-4741" fmla="*/ 3694535 w 3694535"/>
                <a:gd name="connsiteY20-4742" fmla="*/ 1124252 h 4492350"/>
                <a:gd name="connsiteX21-4743" fmla="*/ 2222205 w 3694535"/>
                <a:gd name="connsiteY21-4744" fmla="*/ 3370521 h 4492350"/>
                <a:gd name="connsiteX22-4745" fmla="*/ 2169042 w 3694535"/>
                <a:gd name="connsiteY22-4746" fmla="*/ 3817088 h 4492350"/>
                <a:gd name="connsiteX23-4747" fmla="*/ 3317358 w 3694535"/>
                <a:gd name="connsiteY23-4748" fmla="*/ 3094074 h 4492350"/>
                <a:gd name="connsiteX24-4749" fmla="*/ 2194317 w 3694535"/>
                <a:gd name="connsiteY24-4750" fmla="*/ 4030951 h 4492350"/>
                <a:gd name="connsiteX25-4751" fmla="*/ 2232838 w 3694535"/>
                <a:gd name="connsiteY25-4752" fmla="*/ 4476307 h 4492350"/>
                <a:gd name="connsiteX26-4753" fmla="*/ 2218194 w 3694535"/>
                <a:gd name="connsiteY26-4754" fmla="*/ 4491415 h 4492350"/>
                <a:gd name="connsiteX27-4755" fmla="*/ 1743740 w 3694535"/>
                <a:gd name="connsiteY27-4756" fmla="*/ 4492350 h 4492350"/>
                <a:gd name="connsiteX0-4757" fmla="*/ 1743740 w 3694535"/>
                <a:gd name="connsiteY0-4758" fmla="*/ 4492350 h 4492350"/>
                <a:gd name="connsiteX1-4759" fmla="*/ 1796903 w 3694535"/>
                <a:gd name="connsiteY1-4760" fmla="*/ 3785190 h 4492350"/>
                <a:gd name="connsiteX2-4761" fmla="*/ 1307805 w 3694535"/>
                <a:gd name="connsiteY2-4762" fmla="*/ 3381153 h 4492350"/>
                <a:gd name="connsiteX3-4763" fmla="*/ 31898 w 3694535"/>
                <a:gd name="connsiteY3-4764" fmla="*/ 2945218 h 4492350"/>
                <a:gd name="connsiteX4-4765" fmla="*/ 1127052 w 3694535"/>
                <a:gd name="connsiteY4-4766" fmla="*/ 3242930 h 4492350"/>
                <a:gd name="connsiteX5-4767" fmla="*/ 393405 w 3694535"/>
                <a:gd name="connsiteY5-4768" fmla="*/ 2456121 h 4492350"/>
                <a:gd name="connsiteX6-4769" fmla="*/ 1775638 w 3694535"/>
                <a:gd name="connsiteY6-4770" fmla="*/ 3519376 h 4492350"/>
                <a:gd name="connsiteX7-4771" fmla="*/ 1683956 w 3694535"/>
                <a:gd name="connsiteY7-4772" fmla="*/ 2424409 h 4492350"/>
                <a:gd name="connsiteX8-4773" fmla="*/ 0 w 3694535"/>
                <a:gd name="connsiteY8-4774" fmla="*/ 754911 h 4492350"/>
                <a:gd name="connsiteX9-4775" fmla="*/ 988828 w 3694535"/>
                <a:gd name="connsiteY9-4776" fmla="*/ 1924493 h 4492350"/>
                <a:gd name="connsiteX10-4777" fmla="*/ 1093568 w 3694535"/>
                <a:gd name="connsiteY10-4778" fmla="*/ 857226 h 4492350"/>
                <a:gd name="connsiteX11-4779" fmla="*/ 1194671 w 3694535"/>
                <a:gd name="connsiteY11-4780" fmla="*/ 2026621 h 4492350"/>
                <a:gd name="connsiteX12-4781" fmla="*/ 1714640 w 3694535"/>
                <a:gd name="connsiteY12-4782" fmla="*/ 2194318 h 4492350"/>
                <a:gd name="connsiteX13-4783" fmla="*/ 1956391 w 3694535"/>
                <a:gd name="connsiteY13-4784" fmla="*/ 0 h 4492350"/>
                <a:gd name="connsiteX14-4785" fmla="*/ 2027834 w 3694535"/>
                <a:gd name="connsiteY14-4786" fmla="*/ 986216 h 4492350"/>
                <a:gd name="connsiteX15-4787" fmla="*/ 1881963 w 3694535"/>
                <a:gd name="connsiteY15-4788" fmla="*/ 2060385 h 4492350"/>
                <a:gd name="connsiteX16-4789" fmla="*/ 2057494 w 3694535"/>
                <a:gd name="connsiteY16-4790" fmla="*/ 3046321 h 4492350"/>
                <a:gd name="connsiteX17-4791" fmla="*/ 2647507 w 3694535"/>
                <a:gd name="connsiteY17-4792" fmla="*/ 2519916 h 4492350"/>
                <a:gd name="connsiteX18-4793" fmla="*/ 2913694 w 3694535"/>
                <a:gd name="connsiteY18-4794" fmla="*/ 1291762 h 4492350"/>
                <a:gd name="connsiteX19-4795" fmla="*/ 2806809 w 3694535"/>
                <a:gd name="connsiteY19-4796" fmla="*/ 2383091 h 4492350"/>
                <a:gd name="connsiteX20-4797" fmla="*/ 3694535 w 3694535"/>
                <a:gd name="connsiteY20-4798" fmla="*/ 1124252 h 4492350"/>
                <a:gd name="connsiteX21-4799" fmla="*/ 2222205 w 3694535"/>
                <a:gd name="connsiteY21-4800" fmla="*/ 3370521 h 4492350"/>
                <a:gd name="connsiteX22-4801" fmla="*/ 2169042 w 3694535"/>
                <a:gd name="connsiteY22-4802" fmla="*/ 3817088 h 4492350"/>
                <a:gd name="connsiteX23-4803" fmla="*/ 3317358 w 3694535"/>
                <a:gd name="connsiteY23-4804" fmla="*/ 3094074 h 4492350"/>
                <a:gd name="connsiteX24-4805" fmla="*/ 2194317 w 3694535"/>
                <a:gd name="connsiteY24-4806" fmla="*/ 4030951 h 4492350"/>
                <a:gd name="connsiteX25-4807" fmla="*/ 2232838 w 3694535"/>
                <a:gd name="connsiteY25-4808" fmla="*/ 4476307 h 4492350"/>
                <a:gd name="connsiteX26-4809" fmla="*/ 2218194 w 3694535"/>
                <a:gd name="connsiteY26-4810" fmla="*/ 4491415 h 4492350"/>
                <a:gd name="connsiteX27-4811" fmla="*/ 1743740 w 3694535"/>
                <a:gd name="connsiteY27-4812" fmla="*/ 4492350 h 4492350"/>
                <a:gd name="connsiteX0-4813" fmla="*/ 1711842 w 3662637"/>
                <a:gd name="connsiteY0-4814" fmla="*/ 4492350 h 4492350"/>
                <a:gd name="connsiteX1-4815" fmla="*/ 1765005 w 3662637"/>
                <a:gd name="connsiteY1-4816" fmla="*/ 3785190 h 4492350"/>
                <a:gd name="connsiteX2-4817" fmla="*/ 1275907 w 3662637"/>
                <a:gd name="connsiteY2-4818" fmla="*/ 3381153 h 4492350"/>
                <a:gd name="connsiteX3-4819" fmla="*/ 0 w 3662637"/>
                <a:gd name="connsiteY3-4820" fmla="*/ 2945218 h 4492350"/>
                <a:gd name="connsiteX4-4821" fmla="*/ 1095154 w 3662637"/>
                <a:gd name="connsiteY4-4822" fmla="*/ 3242930 h 4492350"/>
                <a:gd name="connsiteX5-4823" fmla="*/ 361507 w 3662637"/>
                <a:gd name="connsiteY5-4824" fmla="*/ 2456121 h 4492350"/>
                <a:gd name="connsiteX6-4825" fmla="*/ 1743740 w 3662637"/>
                <a:gd name="connsiteY6-4826" fmla="*/ 3519376 h 4492350"/>
                <a:gd name="connsiteX7-4827" fmla="*/ 1652058 w 3662637"/>
                <a:gd name="connsiteY7-4828" fmla="*/ 2424409 h 4492350"/>
                <a:gd name="connsiteX8-4829" fmla="*/ 8208 w 3662637"/>
                <a:gd name="connsiteY8-4830" fmla="*/ 750901 h 4492350"/>
                <a:gd name="connsiteX9-4831" fmla="*/ 956930 w 3662637"/>
                <a:gd name="connsiteY9-4832" fmla="*/ 1924493 h 4492350"/>
                <a:gd name="connsiteX10-4833" fmla="*/ 1061670 w 3662637"/>
                <a:gd name="connsiteY10-4834" fmla="*/ 857226 h 4492350"/>
                <a:gd name="connsiteX11-4835" fmla="*/ 1162773 w 3662637"/>
                <a:gd name="connsiteY11-4836" fmla="*/ 2026621 h 4492350"/>
                <a:gd name="connsiteX12-4837" fmla="*/ 1682742 w 3662637"/>
                <a:gd name="connsiteY12-4838" fmla="*/ 2194318 h 4492350"/>
                <a:gd name="connsiteX13-4839" fmla="*/ 1924493 w 3662637"/>
                <a:gd name="connsiteY13-4840" fmla="*/ 0 h 4492350"/>
                <a:gd name="connsiteX14-4841" fmla="*/ 1995936 w 3662637"/>
                <a:gd name="connsiteY14-4842" fmla="*/ 986216 h 4492350"/>
                <a:gd name="connsiteX15-4843" fmla="*/ 1850065 w 3662637"/>
                <a:gd name="connsiteY15-4844" fmla="*/ 2060385 h 4492350"/>
                <a:gd name="connsiteX16-4845" fmla="*/ 2025596 w 3662637"/>
                <a:gd name="connsiteY16-4846" fmla="*/ 3046321 h 4492350"/>
                <a:gd name="connsiteX17-4847" fmla="*/ 2615609 w 3662637"/>
                <a:gd name="connsiteY17-4848" fmla="*/ 2519916 h 4492350"/>
                <a:gd name="connsiteX18-4849" fmla="*/ 2881796 w 3662637"/>
                <a:gd name="connsiteY18-4850" fmla="*/ 1291762 h 4492350"/>
                <a:gd name="connsiteX19-4851" fmla="*/ 2774911 w 3662637"/>
                <a:gd name="connsiteY19-4852" fmla="*/ 2383091 h 4492350"/>
                <a:gd name="connsiteX20-4853" fmla="*/ 3662637 w 3662637"/>
                <a:gd name="connsiteY20-4854" fmla="*/ 1124252 h 4492350"/>
                <a:gd name="connsiteX21-4855" fmla="*/ 2190307 w 3662637"/>
                <a:gd name="connsiteY21-4856" fmla="*/ 3370521 h 4492350"/>
                <a:gd name="connsiteX22-4857" fmla="*/ 2137144 w 3662637"/>
                <a:gd name="connsiteY22-4858" fmla="*/ 3817088 h 4492350"/>
                <a:gd name="connsiteX23-4859" fmla="*/ 3285460 w 3662637"/>
                <a:gd name="connsiteY23-4860" fmla="*/ 3094074 h 4492350"/>
                <a:gd name="connsiteX24-4861" fmla="*/ 2162419 w 3662637"/>
                <a:gd name="connsiteY24-4862" fmla="*/ 4030951 h 4492350"/>
                <a:gd name="connsiteX25-4863" fmla="*/ 2200940 w 3662637"/>
                <a:gd name="connsiteY25-4864" fmla="*/ 4476307 h 4492350"/>
                <a:gd name="connsiteX26-4865" fmla="*/ 2186296 w 3662637"/>
                <a:gd name="connsiteY26-4866" fmla="*/ 4491415 h 4492350"/>
                <a:gd name="connsiteX27-4867" fmla="*/ 1711842 w 3662637"/>
                <a:gd name="connsiteY27-4868" fmla="*/ 4492350 h 4492350"/>
                <a:gd name="connsiteX0-4869" fmla="*/ 1711842 w 3662637"/>
                <a:gd name="connsiteY0-4870" fmla="*/ 4492350 h 4492350"/>
                <a:gd name="connsiteX1-4871" fmla="*/ 1765005 w 3662637"/>
                <a:gd name="connsiteY1-4872" fmla="*/ 3785190 h 4492350"/>
                <a:gd name="connsiteX2-4873" fmla="*/ 1275907 w 3662637"/>
                <a:gd name="connsiteY2-4874" fmla="*/ 3381153 h 4492350"/>
                <a:gd name="connsiteX3-4875" fmla="*/ 0 w 3662637"/>
                <a:gd name="connsiteY3-4876" fmla="*/ 2945218 h 4492350"/>
                <a:gd name="connsiteX4-4877" fmla="*/ 1095154 w 3662637"/>
                <a:gd name="connsiteY4-4878" fmla="*/ 3242930 h 4492350"/>
                <a:gd name="connsiteX5-4879" fmla="*/ 361507 w 3662637"/>
                <a:gd name="connsiteY5-4880" fmla="*/ 2456121 h 4492350"/>
                <a:gd name="connsiteX6-4881" fmla="*/ 1743740 w 3662637"/>
                <a:gd name="connsiteY6-4882" fmla="*/ 3519376 h 4492350"/>
                <a:gd name="connsiteX7-4883" fmla="*/ 1652058 w 3662637"/>
                <a:gd name="connsiteY7-4884" fmla="*/ 2424409 h 4492350"/>
                <a:gd name="connsiteX8-4885" fmla="*/ 8208 w 3662637"/>
                <a:gd name="connsiteY8-4886" fmla="*/ 750901 h 4492350"/>
                <a:gd name="connsiteX9-4887" fmla="*/ 956930 w 3662637"/>
                <a:gd name="connsiteY9-4888" fmla="*/ 1924493 h 4492350"/>
                <a:gd name="connsiteX10-4889" fmla="*/ 1061670 w 3662637"/>
                <a:gd name="connsiteY10-4890" fmla="*/ 857226 h 4492350"/>
                <a:gd name="connsiteX11-4891" fmla="*/ 1162773 w 3662637"/>
                <a:gd name="connsiteY11-4892" fmla="*/ 2026621 h 4492350"/>
                <a:gd name="connsiteX12-4893" fmla="*/ 1682742 w 3662637"/>
                <a:gd name="connsiteY12-4894" fmla="*/ 2194318 h 4492350"/>
                <a:gd name="connsiteX13-4895" fmla="*/ 1924493 w 3662637"/>
                <a:gd name="connsiteY13-4896" fmla="*/ 0 h 4492350"/>
                <a:gd name="connsiteX14-4897" fmla="*/ 1995936 w 3662637"/>
                <a:gd name="connsiteY14-4898" fmla="*/ 986216 h 4492350"/>
                <a:gd name="connsiteX15-4899" fmla="*/ 1850065 w 3662637"/>
                <a:gd name="connsiteY15-4900" fmla="*/ 2060385 h 4492350"/>
                <a:gd name="connsiteX16-4901" fmla="*/ 2025596 w 3662637"/>
                <a:gd name="connsiteY16-4902" fmla="*/ 3046321 h 4492350"/>
                <a:gd name="connsiteX17-4903" fmla="*/ 2615609 w 3662637"/>
                <a:gd name="connsiteY17-4904" fmla="*/ 2519916 h 4492350"/>
                <a:gd name="connsiteX18-4905" fmla="*/ 2881796 w 3662637"/>
                <a:gd name="connsiteY18-4906" fmla="*/ 1291762 h 4492350"/>
                <a:gd name="connsiteX19-4907" fmla="*/ 2774911 w 3662637"/>
                <a:gd name="connsiteY19-4908" fmla="*/ 2383091 h 4492350"/>
                <a:gd name="connsiteX20-4909" fmla="*/ 3662637 w 3662637"/>
                <a:gd name="connsiteY20-4910" fmla="*/ 1124252 h 4492350"/>
                <a:gd name="connsiteX21-4911" fmla="*/ 2190307 w 3662637"/>
                <a:gd name="connsiteY21-4912" fmla="*/ 3370521 h 4492350"/>
                <a:gd name="connsiteX22-4913" fmla="*/ 2137144 w 3662637"/>
                <a:gd name="connsiteY22-4914" fmla="*/ 3817088 h 4492350"/>
                <a:gd name="connsiteX23-4915" fmla="*/ 3285460 w 3662637"/>
                <a:gd name="connsiteY23-4916" fmla="*/ 3094074 h 4492350"/>
                <a:gd name="connsiteX24-4917" fmla="*/ 2162419 w 3662637"/>
                <a:gd name="connsiteY24-4918" fmla="*/ 4030951 h 4492350"/>
                <a:gd name="connsiteX25-4919" fmla="*/ 2200940 w 3662637"/>
                <a:gd name="connsiteY25-4920" fmla="*/ 4476307 h 4492350"/>
                <a:gd name="connsiteX26-4921" fmla="*/ 2186296 w 3662637"/>
                <a:gd name="connsiteY26-4922" fmla="*/ 4491415 h 4492350"/>
                <a:gd name="connsiteX27-4923" fmla="*/ 1711842 w 3662637"/>
                <a:gd name="connsiteY27-4924" fmla="*/ 4492350 h 4492350"/>
                <a:gd name="connsiteX0-4925" fmla="*/ 1711842 w 3662637"/>
                <a:gd name="connsiteY0-4926" fmla="*/ 4492350 h 4492350"/>
                <a:gd name="connsiteX1-4927" fmla="*/ 1765005 w 3662637"/>
                <a:gd name="connsiteY1-4928" fmla="*/ 3785190 h 4492350"/>
                <a:gd name="connsiteX2-4929" fmla="*/ 1275907 w 3662637"/>
                <a:gd name="connsiteY2-4930" fmla="*/ 3381153 h 4492350"/>
                <a:gd name="connsiteX3-4931" fmla="*/ 0 w 3662637"/>
                <a:gd name="connsiteY3-4932" fmla="*/ 2945218 h 4492350"/>
                <a:gd name="connsiteX4-4933" fmla="*/ 1095154 w 3662637"/>
                <a:gd name="connsiteY4-4934" fmla="*/ 3242930 h 4492350"/>
                <a:gd name="connsiteX5-4935" fmla="*/ 361507 w 3662637"/>
                <a:gd name="connsiteY5-4936" fmla="*/ 2456121 h 4492350"/>
                <a:gd name="connsiteX6-4937" fmla="*/ 1743740 w 3662637"/>
                <a:gd name="connsiteY6-4938" fmla="*/ 3519376 h 4492350"/>
                <a:gd name="connsiteX7-4939" fmla="*/ 1652058 w 3662637"/>
                <a:gd name="connsiteY7-4940" fmla="*/ 2424409 h 4492350"/>
                <a:gd name="connsiteX8-4941" fmla="*/ 8208 w 3662637"/>
                <a:gd name="connsiteY8-4942" fmla="*/ 750901 h 4492350"/>
                <a:gd name="connsiteX9-4943" fmla="*/ 956930 w 3662637"/>
                <a:gd name="connsiteY9-4944" fmla="*/ 1924493 h 4492350"/>
                <a:gd name="connsiteX10-4945" fmla="*/ 1061670 w 3662637"/>
                <a:gd name="connsiteY10-4946" fmla="*/ 857226 h 4492350"/>
                <a:gd name="connsiteX11-4947" fmla="*/ 1162773 w 3662637"/>
                <a:gd name="connsiteY11-4948" fmla="*/ 2026621 h 4492350"/>
                <a:gd name="connsiteX12-4949" fmla="*/ 1682742 w 3662637"/>
                <a:gd name="connsiteY12-4950" fmla="*/ 2194318 h 4492350"/>
                <a:gd name="connsiteX13-4951" fmla="*/ 1924493 w 3662637"/>
                <a:gd name="connsiteY13-4952" fmla="*/ 0 h 4492350"/>
                <a:gd name="connsiteX14-4953" fmla="*/ 1995936 w 3662637"/>
                <a:gd name="connsiteY14-4954" fmla="*/ 986216 h 4492350"/>
                <a:gd name="connsiteX15-4955" fmla="*/ 1850065 w 3662637"/>
                <a:gd name="connsiteY15-4956" fmla="*/ 2060385 h 4492350"/>
                <a:gd name="connsiteX16-4957" fmla="*/ 2025596 w 3662637"/>
                <a:gd name="connsiteY16-4958" fmla="*/ 3046321 h 4492350"/>
                <a:gd name="connsiteX17-4959" fmla="*/ 2615609 w 3662637"/>
                <a:gd name="connsiteY17-4960" fmla="*/ 2519916 h 4492350"/>
                <a:gd name="connsiteX18-4961" fmla="*/ 2881796 w 3662637"/>
                <a:gd name="connsiteY18-4962" fmla="*/ 1291762 h 4492350"/>
                <a:gd name="connsiteX19-4963" fmla="*/ 2774911 w 3662637"/>
                <a:gd name="connsiteY19-4964" fmla="*/ 2383091 h 4492350"/>
                <a:gd name="connsiteX20-4965" fmla="*/ 3662637 w 3662637"/>
                <a:gd name="connsiteY20-4966" fmla="*/ 1124252 h 4492350"/>
                <a:gd name="connsiteX21-4967" fmla="*/ 2190307 w 3662637"/>
                <a:gd name="connsiteY21-4968" fmla="*/ 3370521 h 4492350"/>
                <a:gd name="connsiteX22-4969" fmla="*/ 2137144 w 3662637"/>
                <a:gd name="connsiteY22-4970" fmla="*/ 3817088 h 4492350"/>
                <a:gd name="connsiteX23-4971" fmla="*/ 3285460 w 3662637"/>
                <a:gd name="connsiteY23-4972" fmla="*/ 3094074 h 4492350"/>
                <a:gd name="connsiteX24-4973" fmla="*/ 2162419 w 3662637"/>
                <a:gd name="connsiteY24-4974" fmla="*/ 4030951 h 4492350"/>
                <a:gd name="connsiteX25-4975" fmla="*/ 2200940 w 3662637"/>
                <a:gd name="connsiteY25-4976" fmla="*/ 4476307 h 4492350"/>
                <a:gd name="connsiteX26-4977" fmla="*/ 2186296 w 3662637"/>
                <a:gd name="connsiteY26-4978" fmla="*/ 4491415 h 4492350"/>
                <a:gd name="connsiteX27-4979" fmla="*/ 1711842 w 3662637"/>
                <a:gd name="connsiteY27-4980" fmla="*/ 4492350 h 4492350"/>
                <a:gd name="connsiteX0-4981" fmla="*/ 1711842 w 3662637"/>
                <a:gd name="connsiteY0-4982" fmla="*/ 4492350 h 4492350"/>
                <a:gd name="connsiteX1-4983" fmla="*/ 1765005 w 3662637"/>
                <a:gd name="connsiteY1-4984" fmla="*/ 3785190 h 4492350"/>
                <a:gd name="connsiteX2-4985" fmla="*/ 1275907 w 3662637"/>
                <a:gd name="connsiteY2-4986" fmla="*/ 3381153 h 4492350"/>
                <a:gd name="connsiteX3-4987" fmla="*/ 0 w 3662637"/>
                <a:gd name="connsiteY3-4988" fmla="*/ 2945218 h 4492350"/>
                <a:gd name="connsiteX4-4989" fmla="*/ 1095154 w 3662637"/>
                <a:gd name="connsiteY4-4990" fmla="*/ 3242930 h 4492350"/>
                <a:gd name="connsiteX5-4991" fmla="*/ 361507 w 3662637"/>
                <a:gd name="connsiteY5-4992" fmla="*/ 2456121 h 4492350"/>
                <a:gd name="connsiteX6-4993" fmla="*/ 1743740 w 3662637"/>
                <a:gd name="connsiteY6-4994" fmla="*/ 3519376 h 4492350"/>
                <a:gd name="connsiteX7-4995" fmla="*/ 1652058 w 3662637"/>
                <a:gd name="connsiteY7-4996" fmla="*/ 2424409 h 4492350"/>
                <a:gd name="connsiteX8-4997" fmla="*/ 8208 w 3662637"/>
                <a:gd name="connsiteY8-4998" fmla="*/ 750901 h 4492350"/>
                <a:gd name="connsiteX9-4999" fmla="*/ 956930 w 3662637"/>
                <a:gd name="connsiteY9-5000" fmla="*/ 1924493 h 4492350"/>
                <a:gd name="connsiteX10-5001" fmla="*/ 1061670 w 3662637"/>
                <a:gd name="connsiteY10-5002" fmla="*/ 857226 h 4492350"/>
                <a:gd name="connsiteX11-5003" fmla="*/ 1162773 w 3662637"/>
                <a:gd name="connsiteY11-5004" fmla="*/ 2026621 h 4492350"/>
                <a:gd name="connsiteX12-5005" fmla="*/ 1682742 w 3662637"/>
                <a:gd name="connsiteY12-5006" fmla="*/ 2194318 h 4492350"/>
                <a:gd name="connsiteX13-5007" fmla="*/ 1924493 w 3662637"/>
                <a:gd name="connsiteY13-5008" fmla="*/ 0 h 4492350"/>
                <a:gd name="connsiteX14-5009" fmla="*/ 1995936 w 3662637"/>
                <a:gd name="connsiteY14-5010" fmla="*/ 986216 h 4492350"/>
                <a:gd name="connsiteX15-5011" fmla="*/ 1850065 w 3662637"/>
                <a:gd name="connsiteY15-5012" fmla="*/ 2060385 h 4492350"/>
                <a:gd name="connsiteX16-5013" fmla="*/ 2025596 w 3662637"/>
                <a:gd name="connsiteY16-5014" fmla="*/ 3046321 h 4492350"/>
                <a:gd name="connsiteX17-5015" fmla="*/ 2615609 w 3662637"/>
                <a:gd name="connsiteY17-5016" fmla="*/ 2519916 h 4492350"/>
                <a:gd name="connsiteX18-5017" fmla="*/ 2881796 w 3662637"/>
                <a:gd name="connsiteY18-5018" fmla="*/ 1291762 h 4492350"/>
                <a:gd name="connsiteX19-5019" fmla="*/ 2774911 w 3662637"/>
                <a:gd name="connsiteY19-5020" fmla="*/ 2383091 h 4492350"/>
                <a:gd name="connsiteX20-5021" fmla="*/ 3662637 w 3662637"/>
                <a:gd name="connsiteY20-5022" fmla="*/ 1124252 h 4492350"/>
                <a:gd name="connsiteX21-5023" fmla="*/ 2190307 w 3662637"/>
                <a:gd name="connsiteY21-5024" fmla="*/ 3370521 h 4492350"/>
                <a:gd name="connsiteX22-5025" fmla="*/ 2137144 w 3662637"/>
                <a:gd name="connsiteY22-5026" fmla="*/ 3817088 h 4492350"/>
                <a:gd name="connsiteX23-5027" fmla="*/ 3285460 w 3662637"/>
                <a:gd name="connsiteY23-5028" fmla="*/ 3094074 h 4492350"/>
                <a:gd name="connsiteX24-5029" fmla="*/ 2162419 w 3662637"/>
                <a:gd name="connsiteY24-5030" fmla="*/ 4030951 h 4492350"/>
                <a:gd name="connsiteX25-5031" fmla="*/ 2200940 w 3662637"/>
                <a:gd name="connsiteY25-5032" fmla="*/ 4476307 h 4492350"/>
                <a:gd name="connsiteX26-5033" fmla="*/ 2186296 w 3662637"/>
                <a:gd name="connsiteY26-5034" fmla="*/ 4491415 h 4492350"/>
                <a:gd name="connsiteX27-5035" fmla="*/ 1711842 w 3662637"/>
                <a:gd name="connsiteY27-5036" fmla="*/ 4492350 h 4492350"/>
                <a:gd name="connsiteX0-5037" fmla="*/ 1711842 w 3662637"/>
                <a:gd name="connsiteY0-5038" fmla="*/ 4492350 h 4492350"/>
                <a:gd name="connsiteX1-5039" fmla="*/ 1765005 w 3662637"/>
                <a:gd name="connsiteY1-5040" fmla="*/ 3785190 h 4492350"/>
                <a:gd name="connsiteX2-5041" fmla="*/ 1275907 w 3662637"/>
                <a:gd name="connsiteY2-5042" fmla="*/ 3381153 h 4492350"/>
                <a:gd name="connsiteX3-5043" fmla="*/ 0 w 3662637"/>
                <a:gd name="connsiteY3-5044" fmla="*/ 2945218 h 4492350"/>
                <a:gd name="connsiteX4-5045" fmla="*/ 1095154 w 3662637"/>
                <a:gd name="connsiteY4-5046" fmla="*/ 3242930 h 4492350"/>
                <a:gd name="connsiteX5-5047" fmla="*/ 361507 w 3662637"/>
                <a:gd name="connsiteY5-5048" fmla="*/ 2456121 h 4492350"/>
                <a:gd name="connsiteX6-5049" fmla="*/ 1743740 w 3662637"/>
                <a:gd name="connsiteY6-5050" fmla="*/ 3519376 h 4492350"/>
                <a:gd name="connsiteX7-5051" fmla="*/ 1652058 w 3662637"/>
                <a:gd name="connsiteY7-5052" fmla="*/ 2400346 h 4492350"/>
                <a:gd name="connsiteX8-5053" fmla="*/ 8208 w 3662637"/>
                <a:gd name="connsiteY8-5054" fmla="*/ 750901 h 4492350"/>
                <a:gd name="connsiteX9-5055" fmla="*/ 956930 w 3662637"/>
                <a:gd name="connsiteY9-5056" fmla="*/ 1924493 h 4492350"/>
                <a:gd name="connsiteX10-5057" fmla="*/ 1061670 w 3662637"/>
                <a:gd name="connsiteY10-5058" fmla="*/ 857226 h 4492350"/>
                <a:gd name="connsiteX11-5059" fmla="*/ 1162773 w 3662637"/>
                <a:gd name="connsiteY11-5060" fmla="*/ 2026621 h 4492350"/>
                <a:gd name="connsiteX12-5061" fmla="*/ 1682742 w 3662637"/>
                <a:gd name="connsiteY12-5062" fmla="*/ 2194318 h 4492350"/>
                <a:gd name="connsiteX13-5063" fmla="*/ 1924493 w 3662637"/>
                <a:gd name="connsiteY13-5064" fmla="*/ 0 h 4492350"/>
                <a:gd name="connsiteX14-5065" fmla="*/ 1995936 w 3662637"/>
                <a:gd name="connsiteY14-5066" fmla="*/ 986216 h 4492350"/>
                <a:gd name="connsiteX15-5067" fmla="*/ 1850065 w 3662637"/>
                <a:gd name="connsiteY15-5068" fmla="*/ 2060385 h 4492350"/>
                <a:gd name="connsiteX16-5069" fmla="*/ 2025596 w 3662637"/>
                <a:gd name="connsiteY16-5070" fmla="*/ 3046321 h 4492350"/>
                <a:gd name="connsiteX17-5071" fmla="*/ 2615609 w 3662637"/>
                <a:gd name="connsiteY17-5072" fmla="*/ 2519916 h 4492350"/>
                <a:gd name="connsiteX18-5073" fmla="*/ 2881796 w 3662637"/>
                <a:gd name="connsiteY18-5074" fmla="*/ 1291762 h 4492350"/>
                <a:gd name="connsiteX19-5075" fmla="*/ 2774911 w 3662637"/>
                <a:gd name="connsiteY19-5076" fmla="*/ 2383091 h 4492350"/>
                <a:gd name="connsiteX20-5077" fmla="*/ 3662637 w 3662637"/>
                <a:gd name="connsiteY20-5078" fmla="*/ 1124252 h 4492350"/>
                <a:gd name="connsiteX21-5079" fmla="*/ 2190307 w 3662637"/>
                <a:gd name="connsiteY21-5080" fmla="*/ 3370521 h 4492350"/>
                <a:gd name="connsiteX22-5081" fmla="*/ 2137144 w 3662637"/>
                <a:gd name="connsiteY22-5082" fmla="*/ 3817088 h 4492350"/>
                <a:gd name="connsiteX23-5083" fmla="*/ 3285460 w 3662637"/>
                <a:gd name="connsiteY23-5084" fmla="*/ 3094074 h 4492350"/>
                <a:gd name="connsiteX24-5085" fmla="*/ 2162419 w 3662637"/>
                <a:gd name="connsiteY24-5086" fmla="*/ 4030951 h 4492350"/>
                <a:gd name="connsiteX25-5087" fmla="*/ 2200940 w 3662637"/>
                <a:gd name="connsiteY25-5088" fmla="*/ 4476307 h 4492350"/>
                <a:gd name="connsiteX26-5089" fmla="*/ 2186296 w 3662637"/>
                <a:gd name="connsiteY26-5090" fmla="*/ 4491415 h 4492350"/>
                <a:gd name="connsiteX27-5091" fmla="*/ 1711842 w 3662637"/>
                <a:gd name="connsiteY27-5092" fmla="*/ 4492350 h 4492350"/>
                <a:gd name="connsiteX0-5093" fmla="*/ 1711842 w 3662637"/>
                <a:gd name="connsiteY0-5094" fmla="*/ 4492350 h 4492350"/>
                <a:gd name="connsiteX1-5095" fmla="*/ 1765005 w 3662637"/>
                <a:gd name="connsiteY1-5096" fmla="*/ 3785190 h 4492350"/>
                <a:gd name="connsiteX2-5097" fmla="*/ 1275907 w 3662637"/>
                <a:gd name="connsiteY2-5098" fmla="*/ 3381153 h 4492350"/>
                <a:gd name="connsiteX3-5099" fmla="*/ 0 w 3662637"/>
                <a:gd name="connsiteY3-5100" fmla="*/ 2945218 h 4492350"/>
                <a:gd name="connsiteX4-5101" fmla="*/ 1095154 w 3662637"/>
                <a:gd name="connsiteY4-5102" fmla="*/ 3242930 h 4492350"/>
                <a:gd name="connsiteX5-5103" fmla="*/ 361507 w 3662637"/>
                <a:gd name="connsiteY5-5104" fmla="*/ 2456121 h 4492350"/>
                <a:gd name="connsiteX6-5105" fmla="*/ 1743740 w 3662637"/>
                <a:gd name="connsiteY6-5106" fmla="*/ 3519376 h 4492350"/>
                <a:gd name="connsiteX7-5107" fmla="*/ 1652058 w 3662637"/>
                <a:gd name="connsiteY7-5108" fmla="*/ 2400346 h 4492350"/>
                <a:gd name="connsiteX8-5109" fmla="*/ 8208 w 3662637"/>
                <a:gd name="connsiteY8-5110" fmla="*/ 750901 h 4492350"/>
                <a:gd name="connsiteX9-5111" fmla="*/ 956930 w 3662637"/>
                <a:gd name="connsiteY9-5112" fmla="*/ 1924493 h 4492350"/>
                <a:gd name="connsiteX10-5113" fmla="*/ 1061670 w 3662637"/>
                <a:gd name="connsiteY10-5114" fmla="*/ 857226 h 4492350"/>
                <a:gd name="connsiteX11-5115" fmla="*/ 1162773 w 3662637"/>
                <a:gd name="connsiteY11-5116" fmla="*/ 2026621 h 4492350"/>
                <a:gd name="connsiteX12-5117" fmla="*/ 1682742 w 3662637"/>
                <a:gd name="connsiteY12-5118" fmla="*/ 2194318 h 4492350"/>
                <a:gd name="connsiteX13-5119" fmla="*/ 1924493 w 3662637"/>
                <a:gd name="connsiteY13-5120" fmla="*/ 0 h 4492350"/>
                <a:gd name="connsiteX14-5121" fmla="*/ 1995936 w 3662637"/>
                <a:gd name="connsiteY14-5122" fmla="*/ 986216 h 4492350"/>
                <a:gd name="connsiteX15-5123" fmla="*/ 1850065 w 3662637"/>
                <a:gd name="connsiteY15-5124" fmla="*/ 2060385 h 4492350"/>
                <a:gd name="connsiteX16-5125" fmla="*/ 2025596 w 3662637"/>
                <a:gd name="connsiteY16-5126" fmla="*/ 3046321 h 4492350"/>
                <a:gd name="connsiteX17-5127" fmla="*/ 2615609 w 3662637"/>
                <a:gd name="connsiteY17-5128" fmla="*/ 2519916 h 4492350"/>
                <a:gd name="connsiteX18-5129" fmla="*/ 2881796 w 3662637"/>
                <a:gd name="connsiteY18-5130" fmla="*/ 1291762 h 4492350"/>
                <a:gd name="connsiteX19-5131" fmla="*/ 2774911 w 3662637"/>
                <a:gd name="connsiteY19-5132" fmla="*/ 2383091 h 4492350"/>
                <a:gd name="connsiteX20-5133" fmla="*/ 3662637 w 3662637"/>
                <a:gd name="connsiteY20-5134" fmla="*/ 1124252 h 4492350"/>
                <a:gd name="connsiteX21-5135" fmla="*/ 2190307 w 3662637"/>
                <a:gd name="connsiteY21-5136" fmla="*/ 3370521 h 4492350"/>
                <a:gd name="connsiteX22-5137" fmla="*/ 2137144 w 3662637"/>
                <a:gd name="connsiteY22-5138" fmla="*/ 3817088 h 4492350"/>
                <a:gd name="connsiteX23-5139" fmla="*/ 3285460 w 3662637"/>
                <a:gd name="connsiteY23-5140" fmla="*/ 3094074 h 4492350"/>
                <a:gd name="connsiteX24-5141" fmla="*/ 2162419 w 3662637"/>
                <a:gd name="connsiteY24-5142" fmla="*/ 4030951 h 4492350"/>
                <a:gd name="connsiteX25-5143" fmla="*/ 2200940 w 3662637"/>
                <a:gd name="connsiteY25-5144" fmla="*/ 4476307 h 4492350"/>
                <a:gd name="connsiteX26-5145" fmla="*/ 2186296 w 3662637"/>
                <a:gd name="connsiteY26-5146" fmla="*/ 4491415 h 4492350"/>
                <a:gd name="connsiteX27-5147" fmla="*/ 1711842 w 3662637"/>
                <a:gd name="connsiteY27-5148" fmla="*/ 4492350 h 4492350"/>
                <a:gd name="connsiteX0-5149" fmla="*/ 1711842 w 3662637"/>
                <a:gd name="connsiteY0-5150" fmla="*/ 4492350 h 4492350"/>
                <a:gd name="connsiteX1-5151" fmla="*/ 1765005 w 3662637"/>
                <a:gd name="connsiteY1-5152" fmla="*/ 3785190 h 4492350"/>
                <a:gd name="connsiteX2-5153" fmla="*/ 1275907 w 3662637"/>
                <a:gd name="connsiteY2-5154" fmla="*/ 3381153 h 4492350"/>
                <a:gd name="connsiteX3-5155" fmla="*/ 0 w 3662637"/>
                <a:gd name="connsiteY3-5156" fmla="*/ 2945218 h 4492350"/>
                <a:gd name="connsiteX4-5157" fmla="*/ 1095154 w 3662637"/>
                <a:gd name="connsiteY4-5158" fmla="*/ 3242930 h 4492350"/>
                <a:gd name="connsiteX5-5159" fmla="*/ 361507 w 3662637"/>
                <a:gd name="connsiteY5-5160" fmla="*/ 2456121 h 4492350"/>
                <a:gd name="connsiteX6-5161" fmla="*/ 1743740 w 3662637"/>
                <a:gd name="connsiteY6-5162" fmla="*/ 3519376 h 4492350"/>
                <a:gd name="connsiteX7-5163" fmla="*/ 1652058 w 3662637"/>
                <a:gd name="connsiteY7-5164" fmla="*/ 2400346 h 4492350"/>
                <a:gd name="connsiteX8-5165" fmla="*/ 8208 w 3662637"/>
                <a:gd name="connsiteY8-5166" fmla="*/ 750901 h 4492350"/>
                <a:gd name="connsiteX9-5167" fmla="*/ 956930 w 3662637"/>
                <a:gd name="connsiteY9-5168" fmla="*/ 1924493 h 4492350"/>
                <a:gd name="connsiteX10-5169" fmla="*/ 1061670 w 3662637"/>
                <a:gd name="connsiteY10-5170" fmla="*/ 857226 h 4492350"/>
                <a:gd name="connsiteX11-5171" fmla="*/ 1162773 w 3662637"/>
                <a:gd name="connsiteY11-5172" fmla="*/ 2026621 h 4492350"/>
                <a:gd name="connsiteX12-5173" fmla="*/ 1682742 w 3662637"/>
                <a:gd name="connsiteY12-5174" fmla="*/ 2194318 h 4492350"/>
                <a:gd name="connsiteX13-5175" fmla="*/ 1924493 w 3662637"/>
                <a:gd name="connsiteY13-5176" fmla="*/ 0 h 4492350"/>
                <a:gd name="connsiteX14-5177" fmla="*/ 1995936 w 3662637"/>
                <a:gd name="connsiteY14-5178" fmla="*/ 986216 h 4492350"/>
                <a:gd name="connsiteX15-5179" fmla="*/ 1850065 w 3662637"/>
                <a:gd name="connsiteY15-5180" fmla="*/ 2060385 h 4492350"/>
                <a:gd name="connsiteX16-5181" fmla="*/ 2025596 w 3662637"/>
                <a:gd name="connsiteY16-5182" fmla="*/ 3046321 h 4492350"/>
                <a:gd name="connsiteX17-5183" fmla="*/ 2615609 w 3662637"/>
                <a:gd name="connsiteY17-5184" fmla="*/ 2519916 h 4492350"/>
                <a:gd name="connsiteX18-5185" fmla="*/ 2881796 w 3662637"/>
                <a:gd name="connsiteY18-5186" fmla="*/ 1291762 h 4492350"/>
                <a:gd name="connsiteX19-5187" fmla="*/ 2774911 w 3662637"/>
                <a:gd name="connsiteY19-5188" fmla="*/ 2383091 h 4492350"/>
                <a:gd name="connsiteX20-5189" fmla="*/ 3662637 w 3662637"/>
                <a:gd name="connsiteY20-5190" fmla="*/ 1124252 h 4492350"/>
                <a:gd name="connsiteX21-5191" fmla="*/ 2190307 w 3662637"/>
                <a:gd name="connsiteY21-5192" fmla="*/ 3370521 h 4492350"/>
                <a:gd name="connsiteX22-5193" fmla="*/ 2137144 w 3662637"/>
                <a:gd name="connsiteY22-5194" fmla="*/ 3817088 h 4492350"/>
                <a:gd name="connsiteX23-5195" fmla="*/ 3285460 w 3662637"/>
                <a:gd name="connsiteY23-5196" fmla="*/ 3094074 h 4492350"/>
                <a:gd name="connsiteX24-5197" fmla="*/ 2162419 w 3662637"/>
                <a:gd name="connsiteY24-5198" fmla="*/ 4030951 h 4492350"/>
                <a:gd name="connsiteX25-5199" fmla="*/ 2200940 w 3662637"/>
                <a:gd name="connsiteY25-5200" fmla="*/ 4476307 h 4492350"/>
                <a:gd name="connsiteX26-5201" fmla="*/ 2186296 w 3662637"/>
                <a:gd name="connsiteY26-5202" fmla="*/ 4491415 h 4492350"/>
                <a:gd name="connsiteX27-5203" fmla="*/ 1711842 w 3662637"/>
                <a:gd name="connsiteY27-5204" fmla="*/ 4492350 h 4492350"/>
                <a:gd name="connsiteX0-5205" fmla="*/ 1711842 w 3662637"/>
                <a:gd name="connsiteY0-5206" fmla="*/ 4492350 h 4492350"/>
                <a:gd name="connsiteX1-5207" fmla="*/ 1765005 w 3662637"/>
                <a:gd name="connsiteY1-5208" fmla="*/ 3785190 h 4492350"/>
                <a:gd name="connsiteX2-5209" fmla="*/ 1275907 w 3662637"/>
                <a:gd name="connsiteY2-5210" fmla="*/ 3381153 h 4492350"/>
                <a:gd name="connsiteX3-5211" fmla="*/ 0 w 3662637"/>
                <a:gd name="connsiteY3-5212" fmla="*/ 2945218 h 4492350"/>
                <a:gd name="connsiteX4-5213" fmla="*/ 1095154 w 3662637"/>
                <a:gd name="connsiteY4-5214" fmla="*/ 3242930 h 4492350"/>
                <a:gd name="connsiteX5-5215" fmla="*/ 361507 w 3662637"/>
                <a:gd name="connsiteY5-5216" fmla="*/ 2456121 h 4492350"/>
                <a:gd name="connsiteX6-5217" fmla="*/ 1743740 w 3662637"/>
                <a:gd name="connsiteY6-5218" fmla="*/ 3519376 h 4492350"/>
                <a:gd name="connsiteX7-5219" fmla="*/ 1652058 w 3662637"/>
                <a:gd name="connsiteY7-5220" fmla="*/ 2400346 h 4492350"/>
                <a:gd name="connsiteX8-5221" fmla="*/ 8208 w 3662637"/>
                <a:gd name="connsiteY8-5222" fmla="*/ 750901 h 4492350"/>
                <a:gd name="connsiteX9-5223" fmla="*/ 956930 w 3662637"/>
                <a:gd name="connsiteY9-5224" fmla="*/ 1924493 h 4492350"/>
                <a:gd name="connsiteX10-5225" fmla="*/ 1061670 w 3662637"/>
                <a:gd name="connsiteY10-5226" fmla="*/ 857226 h 4492350"/>
                <a:gd name="connsiteX11-5227" fmla="*/ 1162773 w 3662637"/>
                <a:gd name="connsiteY11-5228" fmla="*/ 2026621 h 4492350"/>
                <a:gd name="connsiteX12-5229" fmla="*/ 1682742 w 3662637"/>
                <a:gd name="connsiteY12-5230" fmla="*/ 2194318 h 4492350"/>
                <a:gd name="connsiteX13-5231" fmla="*/ 1924493 w 3662637"/>
                <a:gd name="connsiteY13-5232" fmla="*/ 0 h 4492350"/>
                <a:gd name="connsiteX14-5233" fmla="*/ 1995936 w 3662637"/>
                <a:gd name="connsiteY14-5234" fmla="*/ 986216 h 4492350"/>
                <a:gd name="connsiteX15-5235" fmla="*/ 1850065 w 3662637"/>
                <a:gd name="connsiteY15-5236" fmla="*/ 2060385 h 4492350"/>
                <a:gd name="connsiteX16-5237" fmla="*/ 2025596 w 3662637"/>
                <a:gd name="connsiteY16-5238" fmla="*/ 3046321 h 4492350"/>
                <a:gd name="connsiteX17-5239" fmla="*/ 2615609 w 3662637"/>
                <a:gd name="connsiteY17-5240" fmla="*/ 2519916 h 4492350"/>
                <a:gd name="connsiteX18-5241" fmla="*/ 2881796 w 3662637"/>
                <a:gd name="connsiteY18-5242" fmla="*/ 1291762 h 4492350"/>
                <a:gd name="connsiteX19-5243" fmla="*/ 2774911 w 3662637"/>
                <a:gd name="connsiteY19-5244" fmla="*/ 2383091 h 4492350"/>
                <a:gd name="connsiteX20-5245" fmla="*/ 3662637 w 3662637"/>
                <a:gd name="connsiteY20-5246" fmla="*/ 1124252 h 4492350"/>
                <a:gd name="connsiteX21-5247" fmla="*/ 2190307 w 3662637"/>
                <a:gd name="connsiteY21-5248" fmla="*/ 3370521 h 4492350"/>
                <a:gd name="connsiteX22-5249" fmla="*/ 2137144 w 3662637"/>
                <a:gd name="connsiteY22-5250" fmla="*/ 3817088 h 4492350"/>
                <a:gd name="connsiteX23-5251" fmla="*/ 3285460 w 3662637"/>
                <a:gd name="connsiteY23-5252" fmla="*/ 3094074 h 4492350"/>
                <a:gd name="connsiteX24-5253" fmla="*/ 2162419 w 3662637"/>
                <a:gd name="connsiteY24-5254" fmla="*/ 4030951 h 4492350"/>
                <a:gd name="connsiteX25-5255" fmla="*/ 2200940 w 3662637"/>
                <a:gd name="connsiteY25-5256" fmla="*/ 4476307 h 4492350"/>
                <a:gd name="connsiteX26-5257" fmla="*/ 2186296 w 3662637"/>
                <a:gd name="connsiteY26-5258" fmla="*/ 4491415 h 4492350"/>
                <a:gd name="connsiteX27-5259" fmla="*/ 1711842 w 3662637"/>
                <a:gd name="connsiteY27-5260" fmla="*/ 4492350 h 4492350"/>
                <a:gd name="connsiteX0-5261" fmla="*/ 1711842 w 3662637"/>
                <a:gd name="connsiteY0-5262" fmla="*/ 4492350 h 4492350"/>
                <a:gd name="connsiteX1-5263" fmla="*/ 1765005 w 3662637"/>
                <a:gd name="connsiteY1-5264" fmla="*/ 3785190 h 4492350"/>
                <a:gd name="connsiteX2-5265" fmla="*/ 1275907 w 3662637"/>
                <a:gd name="connsiteY2-5266" fmla="*/ 3381153 h 4492350"/>
                <a:gd name="connsiteX3-5267" fmla="*/ 0 w 3662637"/>
                <a:gd name="connsiteY3-5268" fmla="*/ 2945218 h 4492350"/>
                <a:gd name="connsiteX4-5269" fmla="*/ 1095154 w 3662637"/>
                <a:gd name="connsiteY4-5270" fmla="*/ 3242930 h 4492350"/>
                <a:gd name="connsiteX5-5271" fmla="*/ 361507 w 3662637"/>
                <a:gd name="connsiteY5-5272" fmla="*/ 2456121 h 4492350"/>
                <a:gd name="connsiteX6-5273" fmla="*/ 1743740 w 3662637"/>
                <a:gd name="connsiteY6-5274" fmla="*/ 3519376 h 4492350"/>
                <a:gd name="connsiteX7-5275" fmla="*/ 1652058 w 3662637"/>
                <a:gd name="connsiteY7-5276" fmla="*/ 2400346 h 4492350"/>
                <a:gd name="connsiteX8-5277" fmla="*/ 28261 w 3662637"/>
                <a:gd name="connsiteY8-5278" fmla="*/ 742880 h 4492350"/>
                <a:gd name="connsiteX9-5279" fmla="*/ 956930 w 3662637"/>
                <a:gd name="connsiteY9-5280" fmla="*/ 1924493 h 4492350"/>
                <a:gd name="connsiteX10-5281" fmla="*/ 1061670 w 3662637"/>
                <a:gd name="connsiteY10-5282" fmla="*/ 857226 h 4492350"/>
                <a:gd name="connsiteX11-5283" fmla="*/ 1162773 w 3662637"/>
                <a:gd name="connsiteY11-5284" fmla="*/ 2026621 h 4492350"/>
                <a:gd name="connsiteX12-5285" fmla="*/ 1682742 w 3662637"/>
                <a:gd name="connsiteY12-5286" fmla="*/ 2194318 h 4492350"/>
                <a:gd name="connsiteX13-5287" fmla="*/ 1924493 w 3662637"/>
                <a:gd name="connsiteY13-5288" fmla="*/ 0 h 4492350"/>
                <a:gd name="connsiteX14-5289" fmla="*/ 1995936 w 3662637"/>
                <a:gd name="connsiteY14-5290" fmla="*/ 986216 h 4492350"/>
                <a:gd name="connsiteX15-5291" fmla="*/ 1850065 w 3662637"/>
                <a:gd name="connsiteY15-5292" fmla="*/ 2060385 h 4492350"/>
                <a:gd name="connsiteX16-5293" fmla="*/ 2025596 w 3662637"/>
                <a:gd name="connsiteY16-5294" fmla="*/ 3046321 h 4492350"/>
                <a:gd name="connsiteX17-5295" fmla="*/ 2615609 w 3662637"/>
                <a:gd name="connsiteY17-5296" fmla="*/ 2519916 h 4492350"/>
                <a:gd name="connsiteX18-5297" fmla="*/ 2881796 w 3662637"/>
                <a:gd name="connsiteY18-5298" fmla="*/ 1291762 h 4492350"/>
                <a:gd name="connsiteX19-5299" fmla="*/ 2774911 w 3662637"/>
                <a:gd name="connsiteY19-5300" fmla="*/ 2383091 h 4492350"/>
                <a:gd name="connsiteX20-5301" fmla="*/ 3662637 w 3662637"/>
                <a:gd name="connsiteY20-5302" fmla="*/ 1124252 h 4492350"/>
                <a:gd name="connsiteX21-5303" fmla="*/ 2190307 w 3662637"/>
                <a:gd name="connsiteY21-5304" fmla="*/ 3370521 h 4492350"/>
                <a:gd name="connsiteX22-5305" fmla="*/ 2137144 w 3662637"/>
                <a:gd name="connsiteY22-5306" fmla="*/ 3817088 h 4492350"/>
                <a:gd name="connsiteX23-5307" fmla="*/ 3285460 w 3662637"/>
                <a:gd name="connsiteY23-5308" fmla="*/ 3094074 h 4492350"/>
                <a:gd name="connsiteX24-5309" fmla="*/ 2162419 w 3662637"/>
                <a:gd name="connsiteY24-5310" fmla="*/ 4030951 h 4492350"/>
                <a:gd name="connsiteX25-5311" fmla="*/ 2200940 w 3662637"/>
                <a:gd name="connsiteY25-5312" fmla="*/ 4476307 h 4492350"/>
                <a:gd name="connsiteX26-5313" fmla="*/ 2186296 w 3662637"/>
                <a:gd name="connsiteY26-5314" fmla="*/ 4491415 h 4492350"/>
                <a:gd name="connsiteX27-5315" fmla="*/ 1711842 w 3662637"/>
                <a:gd name="connsiteY27-5316" fmla="*/ 4492350 h 4492350"/>
                <a:gd name="connsiteX0-5317" fmla="*/ 1711842 w 3662637"/>
                <a:gd name="connsiteY0-5318" fmla="*/ 4492350 h 4492350"/>
                <a:gd name="connsiteX1-5319" fmla="*/ 1765005 w 3662637"/>
                <a:gd name="connsiteY1-5320" fmla="*/ 3785190 h 4492350"/>
                <a:gd name="connsiteX2-5321" fmla="*/ 1275907 w 3662637"/>
                <a:gd name="connsiteY2-5322" fmla="*/ 3381153 h 4492350"/>
                <a:gd name="connsiteX3-5323" fmla="*/ 0 w 3662637"/>
                <a:gd name="connsiteY3-5324" fmla="*/ 2945218 h 4492350"/>
                <a:gd name="connsiteX4-5325" fmla="*/ 1095154 w 3662637"/>
                <a:gd name="connsiteY4-5326" fmla="*/ 3242930 h 4492350"/>
                <a:gd name="connsiteX5-5327" fmla="*/ 361507 w 3662637"/>
                <a:gd name="connsiteY5-5328" fmla="*/ 2456121 h 4492350"/>
                <a:gd name="connsiteX6-5329" fmla="*/ 1743740 w 3662637"/>
                <a:gd name="connsiteY6-5330" fmla="*/ 3519376 h 4492350"/>
                <a:gd name="connsiteX7-5331" fmla="*/ 1652058 w 3662637"/>
                <a:gd name="connsiteY7-5332" fmla="*/ 2400346 h 4492350"/>
                <a:gd name="connsiteX8-5333" fmla="*/ 28261 w 3662637"/>
                <a:gd name="connsiteY8-5334" fmla="*/ 742880 h 4492350"/>
                <a:gd name="connsiteX9-5335" fmla="*/ 956930 w 3662637"/>
                <a:gd name="connsiteY9-5336" fmla="*/ 1924493 h 4492350"/>
                <a:gd name="connsiteX10-5337" fmla="*/ 1061670 w 3662637"/>
                <a:gd name="connsiteY10-5338" fmla="*/ 857226 h 4492350"/>
                <a:gd name="connsiteX11-5339" fmla="*/ 1162773 w 3662637"/>
                <a:gd name="connsiteY11-5340" fmla="*/ 2026621 h 4492350"/>
                <a:gd name="connsiteX12-5341" fmla="*/ 1682742 w 3662637"/>
                <a:gd name="connsiteY12-5342" fmla="*/ 2194318 h 4492350"/>
                <a:gd name="connsiteX13-5343" fmla="*/ 1924493 w 3662637"/>
                <a:gd name="connsiteY13-5344" fmla="*/ 0 h 4492350"/>
                <a:gd name="connsiteX14-5345" fmla="*/ 1995936 w 3662637"/>
                <a:gd name="connsiteY14-5346" fmla="*/ 986216 h 4492350"/>
                <a:gd name="connsiteX15-5347" fmla="*/ 1850065 w 3662637"/>
                <a:gd name="connsiteY15-5348" fmla="*/ 2060385 h 4492350"/>
                <a:gd name="connsiteX16-5349" fmla="*/ 2025596 w 3662637"/>
                <a:gd name="connsiteY16-5350" fmla="*/ 3046321 h 4492350"/>
                <a:gd name="connsiteX17-5351" fmla="*/ 2615609 w 3662637"/>
                <a:gd name="connsiteY17-5352" fmla="*/ 2519916 h 4492350"/>
                <a:gd name="connsiteX18-5353" fmla="*/ 2881796 w 3662637"/>
                <a:gd name="connsiteY18-5354" fmla="*/ 1291762 h 4492350"/>
                <a:gd name="connsiteX19-5355" fmla="*/ 2774911 w 3662637"/>
                <a:gd name="connsiteY19-5356" fmla="*/ 2383091 h 4492350"/>
                <a:gd name="connsiteX20-5357" fmla="*/ 3662637 w 3662637"/>
                <a:gd name="connsiteY20-5358" fmla="*/ 1124252 h 4492350"/>
                <a:gd name="connsiteX21-5359" fmla="*/ 2190307 w 3662637"/>
                <a:gd name="connsiteY21-5360" fmla="*/ 3370521 h 4492350"/>
                <a:gd name="connsiteX22-5361" fmla="*/ 2137144 w 3662637"/>
                <a:gd name="connsiteY22-5362" fmla="*/ 3817088 h 4492350"/>
                <a:gd name="connsiteX23-5363" fmla="*/ 3285460 w 3662637"/>
                <a:gd name="connsiteY23-5364" fmla="*/ 3094074 h 4492350"/>
                <a:gd name="connsiteX24-5365" fmla="*/ 2162419 w 3662637"/>
                <a:gd name="connsiteY24-5366" fmla="*/ 4030951 h 4492350"/>
                <a:gd name="connsiteX25-5367" fmla="*/ 2200940 w 3662637"/>
                <a:gd name="connsiteY25-5368" fmla="*/ 4476307 h 4492350"/>
                <a:gd name="connsiteX26-5369" fmla="*/ 2186296 w 3662637"/>
                <a:gd name="connsiteY26-5370" fmla="*/ 4491415 h 4492350"/>
                <a:gd name="connsiteX27-5371" fmla="*/ 1711842 w 3662637"/>
                <a:gd name="connsiteY27-5372" fmla="*/ 4492350 h 4492350"/>
                <a:gd name="connsiteX0-5373" fmla="*/ 1711842 w 3662637"/>
                <a:gd name="connsiteY0-5374" fmla="*/ 4492350 h 4492350"/>
                <a:gd name="connsiteX1-5375" fmla="*/ 1765005 w 3662637"/>
                <a:gd name="connsiteY1-5376" fmla="*/ 3785190 h 4492350"/>
                <a:gd name="connsiteX2-5377" fmla="*/ 1275907 w 3662637"/>
                <a:gd name="connsiteY2-5378" fmla="*/ 3381153 h 4492350"/>
                <a:gd name="connsiteX3-5379" fmla="*/ 0 w 3662637"/>
                <a:gd name="connsiteY3-5380" fmla="*/ 2945218 h 4492350"/>
                <a:gd name="connsiteX4-5381" fmla="*/ 1095154 w 3662637"/>
                <a:gd name="connsiteY4-5382" fmla="*/ 3242930 h 4492350"/>
                <a:gd name="connsiteX5-5383" fmla="*/ 361507 w 3662637"/>
                <a:gd name="connsiteY5-5384" fmla="*/ 2456121 h 4492350"/>
                <a:gd name="connsiteX6-5385" fmla="*/ 1743740 w 3662637"/>
                <a:gd name="connsiteY6-5386" fmla="*/ 3519376 h 4492350"/>
                <a:gd name="connsiteX7-5387" fmla="*/ 1652058 w 3662637"/>
                <a:gd name="connsiteY7-5388" fmla="*/ 2400346 h 4492350"/>
                <a:gd name="connsiteX8-5389" fmla="*/ 28261 w 3662637"/>
                <a:gd name="connsiteY8-5390" fmla="*/ 742880 h 4492350"/>
                <a:gd name="connsiteX9-5391" fmla="*/ 956930 w 3662637"/>
                <a:gd name="connsiteY9-5392" fmla="*/ 1924493 h 4492350"/>
                <a:gd name="connsiteX10-5393" fmla="*/ 1061670 w 3662637"/>
                <a:gd name="connsiteY10-5394" fmla="*/ 857226 h 4492350"/>
                <a:gd name="connsiteX11-5395" fmla="*/ 1162773 w 3662637"/>
                <a:gd name="connsiteY11-5396" fmla="*/ 2026621 h 4492350"/>
                <a:gd name="connsiteX12-5397" fmla="*/ 1682742 w 3662637"/>
                <a:gd name="connsiteY12-5398" fmla="*/ 2194318 h 4492350"/>
                <a:gd name="connsiteX13-5399" fmla="*/ 1924493 w 3662637"/>
                <a:gd name="connsiteY13-5400" fmla="*/ 0 h 4492350"/>
                <a:gd name="connsiteX14-5401" fmla="*/ 1995936 w 3662637"/>
                <a:gd name="connsiteY14-5402" fmla="*/ 986216 h 4492350"/>
                <a:gd name="connsiteX15-5403" fmla="*/ 1850065 w 3662637"/>
                <a:gd name="connsiteY15-5404" fmla="*/ 2060385 h 4492350"/>
                <a:gd name="connsiteX16-5405" fmla="*/ 2025596 w 3662637"/>
                <a:gd name="connsiteY16-5406" fmla="*/ 3046321 h 4492350"/>
                <a:gd name="connsiteX17-5407" fmla="*/ 2615609 w 3662637"/>
                <a:gd name="connsiteY17-5408" fmla="*/ 2519916 h 4492350"/>
                <a:gd name="connsiteX18-5409" fmla="*/ 2881796 w 3662637"/>
                <a:gd name="connsiteY18-5410" fmla="*/ 1291762 h 4492350"/>
                <a:gd name="connsiteX19-5411" fmla="*/ 2774911 w 3662637"/>
                <a:gd name="connsiteY19-5412" fmla="*/ 2383091 h 4492350"/>
                <a:gd name="connsiteX20-5413" fmla="*/ 3662637 w 3662637"/>
                <a:gd name="connsiteY20-5414" fmla="*/ 1124252 h 4492350"/>
                <a:gd name="connsiteX21-5415" fmla="*/ 2190307 w 3662637"/>
                <a:gd name="connsiteY21-5416" fmla="*/ 3370521 h 4492350"/>
                <a:gd name="connsiteX22-5417" fmla="*/ 2137144 w 3662637"/>
                <a:gd name="connsiteY22-5418" fmla="*/ 3817088 h 4492350"/>
                <a:gd name="connsiteX23-5419" fmla="*/ 3285460 w 3662637"/>
                <a:gd name="connsiteY23-5420" fmla="*/ 3094074 h 4492350"/>
                <a:gd name="connsiteX24-5421" fmla="*/ 2162419 w 3662637"/>
                <a:gd name="connsiteY24-5422" fmla="*/ 4030951 h 4492350"/>
                <a:gd name="connsiteX25-5423" fmla="*/ 2200940 w 3662637"/>
                <a:gd name="connsiteY25-5424" fmla="*/ 4476307 h 4492350"/>
                <a:gd name="connsiteX26-5425" fmla="*/ 2186296 w 3662637"/>
                <a:gd name="connsiteY26-5426" fmla="*/ 4491415 h 4492350"/>
                <a:gd name="connsiteX27-5427" fmla="*/ 1711842 w 3662637"/>
                <a:gd name="connsiteY27-5428" fmla="*/ 4492350 h 4492350"/>
                <a:gd name="connsiteX0-5429" fmla="*/ 1711842 w 3662637"/>
                <a:gd name="connsiteY0-5430" fmla="*/ 4492350 h 4492350"/>
                <a:gd name="connsiteX1-5431" fmla="*/ 1765005 w 3662637"/>
                <a:gd name="connsiteY1-5432" fmla="*/ 3785190 h 4492350"/>
                <a:gd name="connsiteX2-5433" fmla="*/ 1275907 w 3662637"/>
                <a:gd name="connsiteY2-5434" fmla="*/ 3381153 h 4492350"/>
                <a:gd name="connsiteX3-5435" fmla="*/ 0 w 3662637"/>
                <a:gd name="connsiteY3-5436" fmla="*/ 2945218 h 4492350"/>
                <a:gd name="connsiteX4-5437" fmla="*/ 1095154 w 3662637"/>
                <a:gd name="connsiteY4-5438" fmla="*/ 3242930 h 4492350"/>
                <a:gd name="connsiteX5-5439" fmla="*/ 361507 w 3662637"/>
                <a:gd name="connsiteY5-5440" fmla="*/ 2456121 h 4492350"/>
                <a:gd name="connsiteX6-5441" fmla="*/ 1743740 w 3662637"/>
                <a:gd name="connsiteY6-5442" fmla="*/ 3519376 h 4492350"/>
                <a:gd name="connsiteX7-5443" fmla="*/ 1652058 w 3662637"/>
                <a:gd name="connsiteY7-5444" fmla="*/ 2400346 h 4492350"/>
                <a:gd name="connsiteX8-5445" fmla="*/ 28261 w 3662637"/>
                <a:gd name="connsiteY8-5446" fmla="*/ 742880 h 4492350"/>
                <a:gd name="connsiteX9-5447" fmla="*/ 956930 w 3662637"/>
                <a:gd name="connsiteY9-5448" fmla="*/ 1924493 h 4492350"/>
                <a:gd name="connsiteX10-5449" fmla="*/ 1061670 w 3662637"/>
                <a:gd name="connsiteY10-5450" fmla="*/ 857226 h 4492350"/>
                <a:gd name="connsiteX11-5451" fmla="*/ 1162773 w 3662637"/>
                <a:gd name="connsiteY11-5452" fmla="*/ 2026621 h 4492350"/>
                <a:gd name="connsiteX12-5453" fmla="*/ 1682742 w 3662637"/>
                <a:gd name="connsiteY12-5454" fmla="*/ 2194318 h 4492350"/>
                <a:gd name="connsiteX13-5455" fmla="*/ 1924493 w 3662637"/>
                <a:gd name="connsiteY13-5456" fmla="*/ 0 h 4492350"/>
                <a:gd name="connsiteX14-5457" fmla="*/ 1995936 w 3662637"/>
                <a:gd name="connsiteY14-5458" fmla="*/ 986216 h 4492350"/>
                <a:gd name="connsiteX15-5459" fmla="*/ 1850065 w 3662637"/>
                <a:gd name="connsiteY15-5460" fmla="*/ 2060385 h 4492350"/>
                <a:gd name="connsiteX16-5461" fmla="*/ 2025596 w 3662637"/>
                <a:gd name="connsiteY16-5462" fmla="*/ 3046321 h 4492350"/>
                <a:gd name="connsiteX17-5463" fmla="*/ 2615609 w 3662637"/>
                <a:gd name="connsiteY17-5464" fmla="*/ 2519916 h 4492350"/>
                <a:gd name="connsiteX18-5465" fmla="*/ 2881796 w 3662637"/>
                <a:gd name="connsiteY18-5466" fmla="*/ 1291762 h 4492350"/>
                <a:gd name="connsiteX19-5467" fmla="*/ 2774911 w 3662637"/>
                <a:gd name="connsiteY19-5468" fmla="*/ 2383091 h 4492350"/>
                <a:gd name="connsiteX20-5469" fmla="*/ 3662637 w 3662637"/>
                <a:gd name="connsiteY20-5470" fmla="*/ 1124252 h 4492350"/>
                <a:gd name="connsiteX21-5471" fmla="*/ 2190307 w 3662637"/>
                <a:gd name="connsiteY21-5472" fmla="*/ 3370521 h 4492350"/>
                <a:gd name="connsiteX22-5473" fmla="*/ 2137144 w 3662637"/>
                <a:gd name="connsiteY22-5474" fmla="*/ 3817088 h 4492350"/>
                <a:gd name="connsiteX23-5475" fmla="*/ 3285460 w 3662637"/>
                <a:gd name="connsiteY23-5476" fmla="*/ 3094074 h 4492350"/>
                <a:gd name="connsiteX24-5477" fmla="*/ 2162419 w 3662637"/>
                <a:gd name="connsiteY24-5478" fmla="*/ 4030951 h 4492350"/>
                <a:gd name="connsiteX25-5479" fmla="*/ 2200940 w 3662637"/>
                <a:gd name="connsiteY25-5480" fmla="*/ 4476307 h 4492350"/>
                <a:gd name="connsiteX26-5481" fmla="*/ 2186296 w 3662637"/>
                <a:gd name="connsiteY26-5482" fmla="*/ 4491415 h 4492350"/>
                <a:gd name="connsiteX27-5483" fmla="*/ 1711842 w 3662637"/>
                <a:gd name="connsiteY27-5484" fmla="*/ 4492350 h 4492350"/>
                <a:gd name="connsiteX0-5485" fmla="*/ 1711842 w 3662637"/>
                <a:gd name="connsiteY0-5486" fmla="*/ 4492350 h 4492350"/>
                <a:gd name="connsiteX1-5487" fmla="*/ 1765005 w 3662637"/>
                <a:gd name="connsiteY1-5488" fmla="*/ 3785190 h 4492350"/>
                <a:gd name="connsiteX2-5489" fmla="*/ 1275907 w 3662637"/>
                <a:gd name="connsiteY2-5490" fmla="*/ 3381153 h 4492350"/>
                <a:gd name="connsiteX3-5491" fmla="*/ 0 w 3662637"/>
                <a:gd name="connsiteY3-5492" fmla="*/ 2945218 h 4492350"/>
                <a:gd name="connsiteX4-5493" fmla="*/ 1095154 w 3662637"/>
                <a:gd name="connsiteY4-5494" fmla="*/ 3242930 h 4492350"/>
                <a:gd name="connsiteX5-5495" fmla="*/ 361507 w 3662637"/>
                <a:gd name="connsiteY5-5496" fmla="*/ 2456121 h 4492350"/>
                <a:gd name="connsiteX6-5497" fmla="*/ 1743740 w 3662637"/>
                <a:gd name="connsiteY6-5498" fmla="*/ 3519376 h 4492350"/>
                <a:gd name="connsiteX7-5499" fmla="*/ 1652058 w 3662637"/>
                <a:gd name="connsiteY7-5500" fmla="*/ 2400346 h 4492350"/>
                <a:gd name="connsiteX8-5501" fmla="*/ 28261 w 3662637"/>
                <a:gd name="connsiteY8-5502" fmla="*/ 742880 h 4492350"/>
                <a:gd name="connsiteX9-5503" fmla="*/ 956930 w 3662637"/>
                <a:gd name="connsiteY9-5504" fmla="*/ 1924493 h 4492350"/>
                <a:gd name="connsiteX10-5505" fmla="*/ 1061670 w 3662637"/>
                <a:gd name="connsiteY10-5506" fmla="*/ 857226 h 4492350"/>
                <a:gd name="connsiteX11-5507" fmla="*/ 1162773 w 3662637"/>
                <a:gd name="connsiteY11-5508" fmla="*/ 2026621 h 4492350"/>
                <a:gd name="connsiteX12-5509" fmla="*/ 1682742 w 3662637"/>
                <a:gd name="connsiteY12-5510" fmla="*/ 2194318 h 4492350"/>
                <a:gd name="connsiteX13-5511" fmla="*/ 1924493 w 3662637"/>
                <a:gd name="connsiteY13-5512" fmla="*/ 0 h 4492350"/>
                <a:gd name="connsiteX14-5513" fmla="*/ 1995936 w 3662637"/>
                <a:gd name="connsiteY14-5514" fmla="*/ 986216 h 4492350"/>
                <a:gd name="connsiteX15-5515" fmla="*/ 1850065 w 3662637"/>
                <a:gd name="connsiteY15-5516" fmla="*/ 2060385 h 4492350"/>
                <a:gd name="connsiteX16-5517" fmla="*/ 2025596 w 3662637"/>
                <a:gd name="connsiteY16-5518" fmla="*/ 3046321 h 4492350"/>
                <a:gd name="connsiteX17-5519" fmla="*/ 2615609 w 3662637"/>
                <a:gd name="connsiteY17-5520" fmla="*/ 2519916 h 4492350"/>
                <a:gd name="connsiteX18-5521" fmla="*/ 2881796 w 3662637"/>
                <a:gd name="connsiteY18-5522" fmla="*/ 1291762 h 4492350"/>
                <a:gd name="connsiteX19-5523" fmla="*/ 2774911 w 3662637"/>
                <a:gd name="connsiteY19-5524" fmla="*/ 2383091 h 4492350"/>
                <a:gd name="connsiteX20-5525" fmla="*/ 3662637 w 3662637"/>
                <a:gd name="connsiteY20-5526" fmla="*/ 1124252 h 4492350"/>
                <a:gd name="connsiteX21-5527" fmla="*/ 2190307 w 3662637"/>
                <a:gd name="connsiteY21-5528" fmla="*/ 3370521 h 4492350"/>
                <a:gd name="connsiteX22-5529" fmla="*/ 2137144 w 3662637"/>
                <a:gd name="connsiteY22-5530" fmla="*/ 3817088 h 4492350"/>
                <a:gd name="connsiteX23-5531" fmla="*/ 3285460 w 3662637"/>
                <a:gd name="connsiteY23-5532" fmla="*/ 3094074 h 4492350"/>
                <a:gd name="connsiteX24-5533" fmla="*/ 2162419 w 3662637"/>
                <a:gd name="connsiteY24-5534" fmla="*/ 4030951 h 4492350"/>
                <a:gd name="connsiteX25-5535" fmla="*/ 2200940 w 3662637"/>
                <a:gd name="connsiteY25-5536" fmla="*/ 4476307 h 4492350"/>
                <a:gd name="connsiteX26-5537" fmla="*/ 2186296 w 3662637"/>
                <a:gd name="connsiteY26-5538" fmla="*/ 4491415 h 4492350"/>
                <a:gd name="connsiteX27-5539" fmla="*/ 1711842 w 3662637"/>
                <a:gd name="connsiteY27-5540" fmla="*/ 4492350 h 4492350"/>
                <a:gd name="connsiteX0-5541" fmla="*/ 1711842 w 3662637"/>
                <a:gd name="connsiteY0-5542" fmla="*/ 4492350 h 4492350"/>
                <a:gd name="connsiteX1-5543" fmla="*/ 1765005 w 3662637"/>
                <a:gd name="connsiteY1-5544" fmla="*/ 3785190 h 4492350"/>
                <a:gd name="connsiteX2-5545" fmla="*/ 1275907 w 3662637"/>
                <a:gd name="connsiteY2-5546" fmla="*/ 3381153 h 4492350"/>
                <a:gd name="connsiteX3-5547" fmla="*/ 0 w 3662637"/>
                <a:gd name="connsiteY3-5548" fmla="*/ 2945218 h 4492350"/>
                <a:gd name="connsiteX4-5549" fmla="*/ 1095154 w 3662637"/>
                <a:gd name="connsiteY4-5550" fmla="*/ 3242930 h 4492350"/>
                <a:gd name="connsiteX5-5551" fmla="*/ 361507 w 3662637"/>
                <a:gd name="connsiteY5-5552" fmla="*/ 2456121 h 4492350"/>
                <a:gd name="connsiteX6-5553" fmla="*/ 1743740 w 3662637"/>
                <a:gd name="connsiteY6-5554" fmla="*/ 3519376 h 4492350"/>
                <a:gd name="connsiteX7-5555" fmla="*/ 1652058 w 3662637"/>
                <a:gd name="connsiteY7-5556" fmla="*/ 2400346 h 4492350"/>
                <a:gd name="connsiteX8-5557" fmla="*/ 28261 w 3662637"/>
                <a:gd name="connsiteY8-5558" fmla="*/ 742880 h 4492350"/>
                <a:gd name="connsiteX9-5559" fmla="*/ 956930 w 3662637"/>
                <a:gd name="connsiteY9-5560" fmla="*/ 1924493 h 4492350"/>
                <a:gd name="connsiteX10-5561" fmla="*/ 1061670 w 3662637"/>
                <a:gd name="connsiteY10-5562" fmla="*/ 857226 h 4492350"/>
                <a:gd name="connsiteX11-5563" fmla="*/ 1162773 w 3662637"/>
                <a:gd name="connsiteY11-5564" fmla="*/ 2026621 h 4492350"/>
                <a:gd name="connsiteX12-5565" fmla="*/ 1682742 w 3662637"/>
                <a:gd name="connsiteY12-5566" fmla="*/ 2194318 h 4492350"/>
                <a:gd name="connsiteX13-5567" fmla="*/ 1924493 w 3662637"/>
                <a:gd name="connsiteY13-5568" fmla="*/ 0 h 4492350"/>
                <a:gd name="connsiteX14-5569" fmla="*/ 1995936 w 3662637"/>
                <a:gd name="connsiteY14-5570" fmla="*/ 986216 h 4492350"/>
                <a:gd name="connsiteX15-5571" fmla="*/ 1850065 w 3662637"/>
                <a:gd name="connsiteY15-5572" fmla="*/ 2060385 h 4492350"/>
                <a:gd name="connsiteX16-5573" fmla="*/ 2025596 w 3662637"/>
                <a:gd name="connsiteY16-5574" fmla="*/ 3046321 h 4492350"/>
                <a:gd name="connsiteX17-5575" fmla="*/ 2615609 w 3662637"/>
                <a:gd name="connsiteY17-5576" fmla="*/ 2519916 h 4492350"/>
                <a:gd name="connsiteX18-5577" fmla="*/ 2881796 w 3662637"/>
                <a:gd name="connsiteY18-5578" fmla="*/ 1291762 h 4492350"/>
                <a:gd name="connsiteX19-5579" fmla="*/ 2774911 w 3662637"/>
                <a:gd name="connsiteY19-5580" fmla="*/ 2383091 h 4492350"/>
                <a:gd name="connsiteX20-5581" fmla="*/ 3662637 w 3662637"/>
                <a:gd name="connsiteY20-5582" fmla="*/ 1124252 h 4492350"/>
                <a:gd name="connsiteX21-5583" fmla="*/ 2190307 w 3662637"/>
                <a:gd name="connsiteY21-5584" fmla="*/ 3370521 h 4492350"/>
                <a:gd name="connsiteX22-5585" fmla="*/ 2137144 w 3662637"/>
                <a:gd name="connsiteY22-5586" fmla="*/ 3817088 h 4492350"/>
                <a:gd name="connsiteX23-5587" fmla="*/ 3285460 w 3662637"/>
                <a:gd name="connsiteY23-5588" fmla="*/ 3094074 h 4492350"/>
                <a:gd name="connsiteX24-5589" fmla="*/ 2162419 w 3662637"/>
                <a:gd name="connsiteY24-5590" fmla="*/ 4030951 h 4492350"/>
                <a:gd name="connsiteX25-5591" fmla="*/ 2200940 w 3662637"/>
                <a:gd name="connsiteY25-5592" fmla="*/ 4476307 h 4492350"/>
                <a:gd name="connsiteX26-5593" fmla="*/ 2186296 w 3662637"/>
                <a:gd name="connsiteY26-5594" fmla="*/ 4491415 h 4492350"/>
                <a:gd name="connsiteX27-5595" fmla="*/ 1711842 w 3662637"/>
                <a:gd name="connsiteY27-5596" fmla="*/ 4492350 h 4492350"/>
                <a:gd name="connsiteX0-5597" fmla="*/ 1711842 w 3662637"/>
                <a:gd name="connsiteY0-5598" fmla="*/ 4492350 h 4492350"/>
                <a:gd name="connsiteX1-5599" fmla="*/ 1765005 w 3662637"/>
                <a:gd name="connsiteY1-5600" fmla="*/ 3785190 h 4492350"/>
                <a:gd name="connsiteX2-5601" fmla="*/ 1275907 w 3662637"/>
                <a:gd name="connsiteY2-5602" fmla="*/ 3381153 h 4492350"/>
                <a:gd name="connsiteX3-5603" fmla="*/ 0 w 3662637"/>
                <a:gd name="connsiteY3-5604" fmla="*/ 2945218 h 4492350"/>
                <a:gd name="connsiteX4-5605" fmla="*/ 1095154 w 3662637"/>
                <a:gd name="connsiteY4-5606" fmla="*/ 3242930 h 4492350"/>
                <a:gd name="connsiteX5-5607" fmla="*/ 381560 w 3662637"/>
                <a:gd name="connsiteY5-5608" fmla="*/ 2432058 h 4492350"/>
                <a:gd name="connsiteX6-5609" fmla="*/ 1743740 w 3662637"/>
                <a:gd name="connsiteY6-5610" fmla="*/ 3519376 h 4492350"/>
                <a:gd name="connsiteX7-5611" fmla="*/ 1652058 w 3662637"/>
                <a:gd name="connsiteY7-5612" fmla="*/ 2400346 h 4492350"/>
                <a:gd name="connsiteX8-5613" fmla="*/ 28261 w 3662637"/>
                <a:gd name="connsiteY8-5614" fmla="*/ 742880 h 4492350"/>
                <a:gd name="connsiteX9-5615" fmla="*/ 956930 w 3662637"/>
                <a:gd name="connsiteY9-5616" fmla="*/ 1924493 h 4492350"/>
                <a:gd name="connsiteX10-5617" fmla="*/ 1061670 w 3662637"/>
                <a:gd name="connsiteY10-5618" fmla="*/ 857226 h 4492350"/>
                <a:gd name="connsiteX11-5619" fmla="*/ 1162773 w 3662637"/>
                <a:gd name="connsiteY11-5620" fmla="*/ 2026621 h 4492350"/>
                <a:gd name="connsiteX12-5621" fmla="*/ 1682742 w 3662637"/>
                <a:gd name="connsiteY12-5622" fmla="*/ 2194318 h 4492350"/>
                <a:gd name="connsiteX13-5623" fmla="*/ 1924493 w 3662637"/>
                <a:gd name="connsiteY13-5624" fmla="*/ 0 h 4492350"/>
                <a:gd name="connsiteX14-5625" fmla="*/ 1995936 w 3662637"/>
                <a:gd name="connsiteY14-5626" fmla="*/ 986216 h 4492350"/>
                <a:gd name="connsiteX15-5627" fmla="*/ 1850065 w 3662637"/>
                <a:gd name="connsiteY15-5628" fmla="*/ 2060385 h 4492350"/>
                <a:gd name="connsiteX16-5629" fmla="*/ 2025596 w 3662637"/>
                <a:gd name="connsiteY16-5630" fmla="*/ 3046321 h 4492350"/>
                <a:gd name="connsiteX17-5631" fmla="*/ 2615609 w 3662637"/>
                <a:gd name="connsiteY17-5632" fmla="*/ 2519916 h 4492350"/>
                <a:gd name="connsiteX18-5633" fmla="*/ 2881796 w 3662637"/>
                <a:gd name="connsiteY18-5634" fmla="*/ 1291762 h 4492350"/>
                <a:gd name="connsiteX19-5635" fmla="*/ 2774911 w 3662637"/>
                <a:gd name="connsiteY19-5636" fmla="*/ 2383091 h 4492350"/>
                <a:gd name="connsiteX20-5637" fmla="*/ 3662637 w 3662637"/>
                <a:gd name="connsiteY20-5638" fmla="*/ 1124252 h 4492350"/>
                <a:gd name="connsiteX21-5639" fmla="*/ 2190307 w 3662637"/>
                <a:gd name="connsiteY21-5640" fmla="*/ 3370521 h 4492350"/>
                <a:gd name="connsiteX22-5641" fmla="*/ 2137144 w 3662637"/>
                <a:gd name="connsiteY22-5642" fmla="*/ 3817088 h 4492350"/>
                <a:gd name="connsiteX23-5643" fmla="*/ 3285460 w 3662637"/>
                <a:gd name="connsiteY23-5644" fmla="*/ 3094074 h 4492350"/>
                <a:gd name="connsiteX24-5645" fmla="*/ 2162419 w 3662637"/>
                <a:gd name="connsiteY24-5646" fmla="*/ 4030951 h 4492350"/>
                <a:gd name="connsiteX25-5647" fmla="*/ 2200940 w 3662637"/>
                <a:gd name="connsiteY25-5648" fmla="*/ 4476307 h 4492350"/>
                <a:gd name="connsiteX26-5649" fmla="*/ 2186296 w 3662637"/>
                <a:gd name="connsiteY26-5650" fmla="*/ 4491415 h 4492350"/>
                <a:gd name="connsiteX27-5651" fmla="*/ 1711842 w 3662637"/>
                <a:gd name="connsiteY27-5652" fmla="*/ 4492350 h 4492350"/>
                <a:gd name="connsiteX0-5653" fmla="*/ 1711842 w 3662637"/>
                <a:gd name="connsiteY0-5654" fmla="*/ 4492350 h 4492350"/>
                <a:gd name="connsiteX1-5655" fmla="*/ 1765005 w 3662637"/>
                <a:gd name="connsiteY1-5656" fmla="*/ 3785190 h 4492350"/>
                <a:gd name="connsiteX2-5657" fmla="*/ 1275907 w 3662637"/>
                <a:gd name="connsiteY2-5658" fmla="*/ 3381153 h 4492350"/>
                <a:gd name="connsiteX3-5659" fmla="*/ 0 w 3662637"/>
                <a:gd name="connsiteY3-5660" fmla="*/ 2945218 h 4492350"/>
                <a:gd name="connsiteX4-5661" fmla="*/ 1095154 w 3662637"/>
                <a:gd name="connsiteY4-5662" fmla="*/ 3242930 h 4492350"/>
                <a:gd name="connsiteX5-5663" fmla="*/ 381560 w 3662637"/>
                <a:gd name="connsiteY5-5664" fmla="*/ 2432058 h 4492350"/>
                <a:gd name="connsiteX6-5665" fmla="*/ 1743740 w 3662637"/>
                <a:gd name="connsiteY6-5666" fmla="*/ 3519376 h 4492350"/>
                <a:gd name="connsiteX7-5667" fmla="*/ 1652058 w 3662637"/>
                <a:gd name="connsiteY7-5668" fmla="*/ 2400346 h 4492350"/>
                <a:gd name="connsiteX8-5669" fmla="*/ 28261 w 3662637"/>
                <a:gd name="connsiteY8-5670" fmla="*/ 742880 h 4492350"/>
                <a:gd name="connsiteX9-5671" fmla="*/ 956930 w 3662637"/>
                <a:gd name="connsiteY9-5672" fmla="*/ 1924493 h 4492350"/>
                <a:gd name="connsiteX10-5673" fmla="*/ 1061670 w 3662637"/>
                <a:gd name="connsiteY10-5674" fmla="*/ 857226 h 4492350"/>
                <a:gd name="connsiteX11-5675" fmla="*/ 1162773 w 3662637"/>
                <a:gd name="connsiteY11-5676" fmla="*/ 2026621 h 4492350"/>
                <a:gd name="connsiteX12-5677" fmla="*/ 1682742 w 3662637"/>
                <a:gd name="connsiteY12-5678" fmla="*/ 2194318 h 4492350"/>
                <a:gd name="connsiteX13-5679" fmla="*/ 1924493 w 3662637"/>
                <a:gd name="connsiteY13-5680" fmla="*/ 0 h 4492350"/>
                <a:gd name="connsiteX14-5681" fmla="*/ 1995936 w 3662637"/>
                <a:gd name="connsiteY14-5682" fmla="*/ 986216 h 4492350"/>
                <a:gd name="connsiteX15-5683" fmla="*/ 1850065 w 3662637"/>
                <a:gd name="connsiteY15-5684" fmla="*/ 2060385 h 4492350"/>
                <a:gd name="connsiteX16-5685" fmla="*/ 2025596 w 3662637"/>
                <a:gd name="connsiteY16-5686" fmla="*/ 3046321 h 4492350"/>
                <a:gd name="connsiteX17-5687" fmla="*/ 2615609 w 3662637"/>
                <a:gd name="connsiteY17-5688" fmla="*/ 2519916 h 4492350"/>
                <a:gd name="connsiteX18-5689" fmla="*/ 2881796 w 3662637"/>
                <a:gd name="connsiteY18-5690" fmla="*/ 1291762 h 4492350"/>
                <a:gd name="connsiteX19-5691" fmla="*/ 2774911 w 3662637"/>
                <a:gd name="connsiteY19-5692" fmla="*/ 2383091 h 4492350"/>
                <a:gd name="connsiteX20-5693" fmla="*/ 3662637 w 3662637"/>
                <a:gd name="connsiteY20-5694" fmla="*/ 1124252 h 4492350"/>
                <a:gd name="connsiteX21-5695" fmla="*/ 2190307 w 3662637"/>
                <a:gd name="connsiteY21-5696" fmla="*/ 3370521 h 4492350"/>
                <a:gd name="connsiteX22-5697" fmla="*/ 2137144 w 3662637"/>
                <a:gd name="connsiteY22-5698" fmla="*/ 3817088 h 4492350"/>
                <a:gd name="connsiteX23-5699" fmla="*/ 3285460 w 3662637"/>
                <a:gd name="connsiteY23-5700" fmla="*/ 3094074 h 4492350"/>
                <a:gd name="connsiteX24-5701" fmla="*/ 2162419 w 3662637"/>
                <a:gd name="connsiteY24-5702" fmla="*/ 4030951 h 4492350"/>
                <a:gd name="connsiteX25-5703" fmla="*/ 2200940 w 3662637"/>
                <a:gd name="connsiteY25-5704" fmla="*/ 4476307 h 4492350"/>
                <a:gd name="connsiteX26-5705" fmla="*/ 2186296 w 3662637"/>
                <a:gd name="connsiteY26-5706" fmla="*/ 4491415 h 4492350"/>
                <a:gd name="connsiteX27-5707" fmla="*/ 1711842 w 3662637"/>
                <a:gd name="connsiteY27-5708" fmla="*/ 4492350 h 4492350"/>
                <a:gd name="connsiteX0-5709" fmla="*/ 1711842 w 3662637"/>
                <a:gd name="connsiteY0-5710" fmla="*/ 4492350 h 4492350"/>
                <a:gd name="connsiteX1-5711" fmla="*/ 1765005 w 3662637"/>
                <a:gd name="connsiteY1-5712" fmla="*/ 3785190 h 4492350"/>
                <a:gd name="connsiteX2-5713" fmla="*/ 1275907 w 3662637"/>
                <a:gd name="connsiteY2-5714" fmla="*/ 3381153 h 4492350"/>
                <a:gd name="connsiteX3-5715" fmla="*/ 0 w 3662637"/>
                <a:gd name="connsiteY3-5716" fmla="*/ 2945218 h 4492350"/>
                <a:gd name="connsiteX4-5717" fmla="*/ 1095154 w 3662637"/>
                <a:gd name="connsiteY4-5718" fmla="*/ 3242930 h 4492350"/>
                <a:gd name="connsiteX5-5719" fmla="*/ 381560 w 3662637"/>
                <a:gd name="connsiteY5-5720" fmla="*/ 2432058 h 4492350"/>
                <a:gd name="connsiteX6-5721" fmla="*/ 1743740 w 3662637"/>
                <a:gd name="connsiteY6-5722" fmla="*/ 3519376 h 4492350"/>
                <a:gd name="connsiteX7-5723" fmla="*/ 1652058 w 3662637"/>
                <a:gd name="connsiteY7-5724" fmla="*/ 2400346 h 4492350"/>
                <a:gd name="connsiteX8-5725" fmla="*/ 28261 w 3662637"/>
                <a:gd name="connsiteY8-5726" fmla="*/ 742880 h 4492350"/>
                <a:gd name="connsiteX9-5727" fmla="*/ 956930 w 3662637"/>
                <a:gd name="connsiteY9-5728" fmla="*/ 1924493 h 4492350"/>
                <a:gd name="connsiteX10-5729" fmla="*/ 1061670 w 3662637"/>
                <a:gd name="connsiteY10-5730" fmla="*/ 857226 h 4492350"/>
                <a:gd name="connsiteX11-5731" fmla="*/ 1162773 w 3662637"/>
                <a:gd name="connsiteY11-5732" fmla="*/ 2026621 h 4492350"/>
                <a:gd name="connsiteX12-5733" fmla="*/ 1682742 w 3662637"/>
                <a:gd name="connsiteY12-5734" fmla="*/ 2194318 h 4492350"/>
                <a:gd name="connsiteX13-5735" fmla="*/ 1924493 w 3662637"/>
                <a:gd name="connsiteY13-5736" fmla="*/ 0 h 4492350"/>
                <a:gd name="connsiteX14-5737" fmla="*/ 1995936 w 3662637"/>
                <a:gd name="connsiteY14-5738" fmla="*/ 986216 h 4492350"/>
                <a:gd name="connsiteX15-5739" fmla="*/ 1850065 w 3662637"/>
                <a:gd name="connsiteY15-5740" fmla="*/ 2060385 h 4492350"/>
                <a:gd name="connsiteX16-5741" fmla="*/ 2025596 w 3662637"/>
                <a:gd name="connsiteY16-5742" fmla="*/ 3046321 h 4492350"/>
                <a:gd name="connsiteX17-5743" fmla="*/ 2615609 w 3662637"/>
                <a:gd name="connsiteY17-5744" fmla="*/ 2519916 h 4492350"/>
                <a:gd name="connsiteX18-5745" fmla="*/ 2881796 w 3662637"/>
                <a:gd name="connsiteY18-5746" fmla="*/ 1291762 h 4492350"/>
                <a:gd name="connsiteX19-5747" fmla="*/ 2774911 w 3662637"/>
                <a:gd name="connsiteY19-5748" fmla="*/ 2383091 h 4492350"/>
                <a:gd name="connsiteX20-5749" fmla="*/ 3662637 w 3662637"/>
                <a:gd name="connsiteY20-5750" fmla="*/ 1124252 h 4492350"/>
                <a:gd name="connsiteX21-5751" fmla="*/ 2190307 w 3662637"/>
                <a:gd name="connsiteY21-5752" fmla="*/ 3370521 h 4492350"/>
                <a:gd name="connsiteX22-5753" fmla="*/ 2137144 w 3662637"/>
                <a:gd name="connsiteY22-5754" fmla="*/ 3817088 h 4492350"/>
                <a:gd name="connsiteX23-5755" fmla="*/ 3285460 w 3662637"/>
                <a:gd name="connsiteY23-5756" fmla="*/ 3094074 h 4492350"/>
                <a:gd name="connsiteX24-5757" fmla="*/ 2162419 w 3662637"/>
                <a:gd name="connsiteY24-5758" fmla="*/ 4030951 h 4492350"/>
                <a:gd name="connsiteX25-5759" fmla="*/ 2200940 w 3662637"/>
                <a:gd name="connsiteY25-5760" fmla="*/ 4476307 h 4492350"/>
                <a:gd name="connsiteX26-5761" fmla="*/ 2186296 w 3662637"/>
                <a:gd name="connsiteY26-5762" fmla="*/ 4491415 h 4492350"/>
                <a:gd name="connsiteX27-5763" fmla="*/ 1711842 w 3662637"/>
                <a:gd name="connsiteY27-5764" fmla="*/ 4492350 h 4492350"/>
                <a:gd name="connsiteX0-5765" fmla="*/ 1711842 w 3662637"/>
                <a:gd name="connsiteY0-5766" fmla="*/ 4492350 h 4492350"/>
                <a:gd name="connsiteX1-5767" fmla="*/ 1765005 w 3662637"/>
                <a:gd name="connsiteY1-5768" fmla="*/ 3785190 h 4492350"/>
                <a:gd name="connsiteX2-5769" fmla="*/ 1275907 w 3662637"/>
                <a:gd name="connsiteY2-5770" fmla="*/ 3381153 h 4492350"/>
                <a:gd name="connsiteX3-5771" fmla="*/ 0 w 3662637"/>
                <a:gd name="connsiteY3-5772" fmla="*/ 2945218 h 4492350"/>
                <a:gd name="connsiteX4-5773" fmla="*/ 1111196 w 3662637"/>
                <a:gd name="connsiteY4-5774" fmla="*/ 3238920 h 4492350"/>
                <a:gd name="connsiteX5-5775" fmla="*/ 381560 w 3662637"/>
                <a:gd name="connsiteY5-5776" fmla="*/ 2432058 h 4492350"/>
                <a:gd name="connsiteX6-5777" fmla="*/ 1743740 w 3662637"/>
                <a:gd name="connsiteY6-5778" fmla="*/ 3519376 h 4492350"/>
                <a:gd name="connsiteX7-5779" fmla="*/ 1652058 w 3662637"/>
                <a:gd name="connsiteY7-5780" fmla="*/ 2400346 h 4492350"/>
                <a:gd name="connsiteX8-5781" fmla="*/ 28261 w 3662637"/>
                <a:gd name="connsiteY8-5782" fmla="*/ 742880 h 4492350"/>
                <a:gd name="connsiteX9-5783" fmla="*/ 956930 w 3662637"/>
                <a:gd name="connsiteY9-5784" fmla="*/ 1924493 h 4492350"/>
                <a:gd name="connsiteX10-5785" fmla="*/ 1061670 w 3662637"/>
                <a:gd name="connsiteY10-5786" fmla="*/ 857226 h 4492350"/>
                <a:gd name="connsiteX11-5787" fmla="*/ 1162773 w 3662637"/>
                <a:gd name="connsiteY11-5788" fmla="*/ 2026621 h 4492350"/>
                <a:gd name="connsiteX12-5789" fmla="*/ 1682742 w 3662637"/>
                <a:gd name="connsiteY12-5790" fmla="*/ 2194318 h 4492350"/>
                <a:gd name="connsiteX13-5791" fmla="*/ 1924493 w 3662637"/>
                <a:gd name="connsiteY13-5792" fmla="*/ 0 h 4492350"/>
                <a:gd name="connsiteX14-5793" fmla="*/ 1995936 w 3662637"/>
                <a:gd name="connsiteY14-5794" fmla="*/ 986216 h 4492350"/>
                <a:gd name="connsiteX15-5795" fmla="*/ 1850065 w 3662637"/>
                <a:gd name="connsiteY15-5796" fmla="*/ 2060385 h 4492350"/>
                <a:gd name="connsiteX16-5797" fmla="*/ 2025596 w 3662637"/>
                <a:gd name="connsiteY16-5798" fmla="*/ 3046321 h 4492350"/>
                <a:gd name="connsiteX17-5799" fmla="*/ 2615609 w 3662637"/>
                <a:gd name="connsiteY17-5800" fmla="*/ 2519916 h 4492350"/>
                <a:gd name="connsiteX18-5801" fmla="*/ 2881796 w 3662637"/>
                <a:gd name="connsiteY18-5802" fmla="*/ 1291762 h 4492350"/>
                <a:gd name="connsiteX19-5803" fmla="*/ 2774911 w 3662637"/>
                <a:gd name="connsiteY19-5804" fmla="*/ 2383091 h 4492350"/>
                <a:gd name="connsiteX20-5805" fmla="*/ 3662637 w 3662637"/>
                <a:gd name="connsiteY20-5806" fmla="*/ 1124252 h 4492350"/>
                <a:gd name="connsiteX21-5807" fmla="*/ 2190307 w 3662637"/>
                <a:gd name="connsiteY21-5808" fmla="*/ 3370521 h 4492350"/>
                <a:gd name="connsiteX22-5809" fmla="*/ 2137144 w 3662637"/>
                <a:gd name="connsiteY22-5810" fmla="*/ 3817088 h 4492350"/>
                <a:gd name="connsiteX23-5811" fmla="*/ 3285460 w 3662637"/>
                <a:gd name="connsiteY23-5812" fmla="*/ 3094074 h 4492350"/>
                <a:gd name="connsiteX24-5813" fmla="*/ 2162419 w 3662637"/>
                <a:gd name="connsiteY24-5814" fmla="*/ 4030951 h 4492350"/>
                <a:gd name="connsiteX25-5815" fmla="*/ 2200940 w 3662637"/>
                <a:gd name="connsiteY25-5816" fmla="*/ 4476307 h 4492350"/>
                <a:gd name="connsiteX26-5817" fmla="*/ 2186296 w 3662637"/>
                <a:gd name="connsiteY26-5818" fmla="*/ 4491415 h 4492350"/>
                <a:gd name="connsiteX27-5819" fmla="*/ 1711842 w 3662637"/>
                <a:gd name="connsiteY27-5820" fmla="*/ 4492350 h 4492350"/>
                <a:gd name="connsiteX0-5821" fmla="*/ 1711842 w 3662637"/>
                <a:gd name="connsiteY0-5822" fmla="*/ 4492350 h 4492350"/>
                <a:gd name="connsiteX1-5823" fmla="*/ 1765005 w 3662637"/>
                <a:gd name="connsiteY1-5824" fmla="*/ 3785190 h 4492350"/>
                <a:gd name="connsiteX2-5825" fmla="*/ 1275907 w 3662637"/>
                <a:gd name="connsiteY2-5826" fmla="*/ 3381153 h 4492350"/>
                <a:gd name="connsiteX3-5827" fmla="*/ 0 w 3662637"/>
                <a:gd name="connsiteY3-5828" fmla="*/ 2945218 h 4492350"/>
                <a:gd name="connsiteX4-5829" fmla="*/ 1111196 w 3662637"/>
                <a:gd name="connsiteY4-5830" fmla="*/ 3238920 h 4492350"/>
                <a:gd name="connsiteX5-5831" fmla="*/ 381560 w 3662637"/>
                <a:gd name="connsiteY5-5832" fmla="*/ 2432058 h 4492350"/>
                <a:gd name="connsiteX6-5833" fmla="*/ 1743740 w 3662637"/>
                <a:gd name="connsiteY6-5834" fmla="*/ 3519376 h 4492350"/>
                <a:gd name="connsiteX7-5835" fmla="*/ 1652058 w 3662637"/>
                <a:gd name="connsiteY7-5836" fmla="*/ 2400346 h 4492350"/>
                <a:gd name="connsiteX8-5837" fmla="*/ 28261 w 3662637"/>
                <a:gd name="connsiteY8-5838" fmla="*/ 742880 h 4492350"/>
                <a:gd name="connsiteX9-5839" fmla="*/ 956930 w 3662637"/>
                <a:gd name="connsiteY9-5840" fmla="*/ 1924493 h 4492350"/>
                <a:gd name="connsiteX10-5841" fmla="*/ 1061670 w 3662637"/>
                <a:gd name="connsiteY10-5842" fmla="*/ 857226 h 4492350"/>
                <a:gd name="connsiteX11-5843" fmla="*/ 1162773 w 3662637"/>
                <a:gd name="connsiteY11-5844" fmla="*/ 2026621 h 4492350"/>
                <a:gd name="connsiteX12-5845" fmla="*/ 1682742 w 3662637"/>
                <a:gd name="connsiteY12-5846" fmla="*/ 2194318 h 4492350"/>
                <a:gd name="connsiteX13-5847" fmla="*/ 1924493 w 3662637"/>
                <a:gd name="connsiteY13-5848" fmla="*/ 0 h 4492350"/>
                <a:gd name="connsiteX14-5849" fmla="*/ 1995936 w 3662637"/>
                <a:gd name="connsiteY14-5850" fmla="*/ 986216 h 4492350"/>
                <a:gd name="connsiteX15-5851" fmla="*/ 1850065 w 3662637"/>
                <a:gd name="connsiteY15-5852" fmla="*/ 2060385 h 4492350"/>
                <a:gd name="connsiteX16-5853" fmla="*/ 2025596 w 3662637"/>
                <a:gd name="connsiteY16-5854" fmla="*/ 3046321 h 4492350"/>
                <a:gd name="connsiteX17-5855" fmla="*/ 2615609 w 3662637"/>
                <a:gd name="connsiteY17-5856" fmla="*/ 2519916 h 4492350"/>
                <a:gd name="connsiteX18-5857" fmla="*/ 2881796 w 3662637"/>
                <a:gd name="connsiteY18-5858" fmla="*/ 1291762 h 4492350"/>
                <a:gd name="connsiteX19-5859" fmla="*/ 2774911 w 3662637"/>
                <a:gd name="connsiteY19-5860" fmla="*/ 2383091 h 4492350"/>
                <a:gd name="connsiteX20-5861" fmla="*/ 3662637 w 3662637"/>
                <a:gd name="connsiteY20-5862" fmla="*/ 1124252 h 4492350"/>
                <a:gd name="connsiteX21-5863" fmla="*/ 2190307 w 3662637"/>
                <a:gd name="connsiteY21-5864" fmla="*/ 3370521 h 4492350"/>
                <a:gd name="connsiteX22-5865" fmla="*/ 2137144 w 3662637"/>
                <a:gd name="connsiteY22-5866" fmla="*/ 3817088 h 4492350"/>
                <a:gd name="connsiteX23-5867" fmla="*/ 3285460 w 3662637"/>
                <a:gd name="connsiteY23-5868" fmla="*/ 3094074 h 4492350"/>
                <a:gd name="connsiteX24-5869" fmla="*/ 2162419 w 3662637"/>
                <a:gd name="connsiteY24-5870" fmla="*/ 4030951 h 4492350"/>
                <a:gd name="connsiteX25-5871" fmla="*/ 2200940 w 3662637"/>
                <a:gd name="connsiteY25-5872" fmla="*/ 4476307 h 4492350"/>
                <a:gd name="connsiteX26-5873" fmla="*/ 2186296 w 3662637"/>
                <a:gd name="connsiteY26-5874" fmla="*/ 4491415 h 4492350"/>
                <a:gd name="connsiteX27-5875" fmla="*/ 1711842 w 3662637"/>
                <a:gd name="connsiteY27-5876" fmla="*/ 4492350 h 4492350"/>
                <a:gd name="connsiteX0-5877" fmla="*/ 1711842 w 3662637"/>
                <a:gd name="connsiteY0-5878" fmla="*/ 4492350 h 4492350"/>
                <a:gd name="connsiteX1-5879" fmla="*/ 1765005 w 3662637"/>
                <a:gd name="connsiteY1-5880" fmla="*/ 3785190 h 4492350"/>
                <a:gd name="connsiteX2-5881" fmla="*/ 1275907 w 3662637"/>
                <a:gd name="connsiteY2-5882" fmla="*/ 3381153 h 4492350"/>
                <a:gd name="connsiteX3-5883" fmla="*/ 0 w 3662637"/>
                <a:gd name="connsiteY3-5884" fmla="*/ 2945218 h 4492350"/>
                <a:gd name="connsiteX4-5885" fmla="*/ 1111196 w 3662637"/>
                <a:gd name="connsiteY4-5886" fmla="*/ 3238920 h 4492350"/>
                <a:gd name="connsiteX5-5887" fmla="*/ 381560 w 3662637"/>
                <a:gd name="connsiteY5-5888" fmla="*/ 2432058 h 4492350"/>
                <a:gd name="connsiteX6-5889" fmla="*/ 1743740 w 3662637"/>
                <a:gd name="connsiteY6-5890" fmla="*/ 3519376 h 4492350"/>
                <a:gd name="connsiteX7-5891" fmla="*/ 1652058 w 3662637"/>
                <a:gd name="connsiteY7-5892" fmla="*/ 2400346 h 4492350"/>
                <a:gd name="connsiteX8-5893" fmla="*/ 28261 w 3662637"/>
                <a:gd name="connsiteY8-5894" fmla="*/ 742880 h 4492350"/>
                <a:gd name="connsiteX9-5895" fmla="*/ 956930 w 3662637"/>
                <a:gd name="connsiteY9-5896" fmla="*/ 1924493 h 4492350"/>
                <a:gd name="connsiteX10-5897" fmla="*/ 1061670 w 3662637"/>
                <a:gd name="connsiteY10-5898" fmla="*/ 857226 h 4492350"/>
                <a:gd name="connsiteX11-5899" fmla="*/ 1162773 w 3662637"/>
                <a:gd name="connsiteY11-5900" fmla="*/ 2026621 h 4492350"/>
                <a:gd name="connsiteX12-5901" fmla="*/ 1682742 w 3662637"/>
                <a:gd name="connsiteY12-5902" fmla="*/ 2194318 h 4492350"/>
                <a:gd name="connsiteX13-5903" fmla="*/ 1924493 w 3662637"/>
                <a:gd name="connsiteY13-5904" fmla="*/ 0 h 4492350"/>
                <a:gd name="connsiteX14-5905" fmla="*/ 1995936 w 3662637"/>
                <a:gd name="connsiteY14-5906" fmla="*/ 986216 h 4492350"/>
                <a:gd name="connsiteX15-5907" fmla="*/ 1850065 w 3662637"/>
                <a:gd name="connsiteY15-5908" fmla="*/ 2060385 h 4492350"/>
                <a:gd name="connsiteX16-5909" fmla="*/ 2025596 w 3662637"/>
                <a:gd name="connsiteY16-5910" fmla="*/ 3046321 h 4492350"/>
                <a:gd name="connsiteX17-5911" fmla="*/ 2615609 w 3662637"/>
                <a:gd name="connsiteY17-5912" fmla="*/ 2519916 h 4492350"/>
                <a:gd name="connsiteX18-5913" fmla="*/ 2881796 w 3662637"/>
                <a:gd name="connsiteY18-5914" fmla="*/ 1291762 h 4492350"/>
                <a:gd name="connsiteX19-5915" fmla="*/ 2774911 w 3662637"/>
                <a:gd name="connsiteY19-5916" fmla="*/ 2383091 h 4492350"/>
                <a:gd name="connsiteX20-5917" fmla="*/ 3662637 w 3662637"/>
                <a:gd name="connsiteY20-5918" fmla="*/ 1124252 h 4492350"/>
                <a:gd name="connsiteX21-5919" fmla="*/ 2190307 w 3662637"/>
                <a:gd name="connsiteY21-5920" fmla="*/ 3370521 h 4492350"/>
                <a:gd name="connsiteX22-5921" fmla="*/ 2137144 w 3662637"/>
                <a:gd name="connsiteY22-5922" fmla="*/ 3817088 h 4492350"/>
                <a:gd name="connsiteX23-5923" fmla="*/ 3285460 w 3662637"/>
                <a:gd name="connsiteY23-5924" fmla="*/ 3094074 h 4492350"/>
                <a:gd name="connsiteX24-5925" fmla="*/ 2162419 w 3662637"/>
                <a:gd name="connsiteY24-5926" fmla="*/ 4030951 h 4492350"/>
                <a:gd name="connsiteX25-5927" fmla="*/ 2200940 w 3662637"/>
                <a:gd name="connsiteY25-5928" fmla="*/ 4476307 h 4492350"/>
                <a:gd name="connsiteX26-5929" fmla="*/ 2186296 w 3662637"/>
                <a:gd name="connsiteY26-5930" fmla="*/ 4491415 h 4492350"/>
                <a:gd name="connsiteX27-5931" fmla="*/ 1711842 w 3662637"/>
                <a:gd name="connsiteY27-5932" fmla="*/ 4492350 h 4492350"/>
                <a:gd name="connsiteX0-5933" fmla="*/ 1711842 w 3662637"/>
                <a:gd name="connsiteY0-5934" fmla="*/ 4492350 h 4492350"/>
                <a:gd name="connsiteX1-5935" fmla="*/ 1765005 w 3662637"/>
                <a:gd name="connsiteY1-5936" fmla="*/ 3785190 h 4492350"/>
                <a:gd name="connsiteX2-5937" fmla="*/ 1275907 w 3662637"/>
                <a:gd name="connsiteY2-5938" fmla="*/ 3381153 h 4492350"/>
                <a:gd name="connsiteX3-5939" fmla="*/ 0 w 3662637"/>
                <a:gd name="connsiteY3-5940" fmla="*/ 2945218 h 4492350"/>
                <a:gd name="connsiteX4-5941" fmla="*/ 1111196 w 3662637"/>
                <a:gd name="connsiteY4-5942" fmla="*/ 3238920 h 4492350"/>
                <a:gd name="connsiteX5-5943" fmla="*/ 381560 w 3662637"/>
                <a:gd name="connsiteY5-5944" fmla="*/ 2432058 h 4492350"/>
                <a:gd name="connsiteX6-5945" fmla="*/ 1743740 w 3662637"/>
                <a:gd name="connsiteY6-5946" fmla="*/ 3519376 h 4492350"/>
                <a:gd name="connsiteX7-5947" fmla="*/ 1652058 w 3662637"/>
                <a:gd name="connsiteY7-5948" fmla="*/ 2400346 h 4492350"/>
                <a:gd name="connsiteX8-5949" fmla="*/ 28261 w 3662637"/>
                <a:gd name="connsiteY8-5950" fmla="*/ 742880 h 4492350"/>
                <a:gd name="connsiteX9-5951" fmla="*/ 956930 w 3662637"/>
                <a:gd name="connsiteY9-5952" fmla="*/ 1924493 h 4492350"/>
                <a:gd name="connsiteX10-5953" fmla="*/ 1061670 w 3662637"/>
                <a:gd name="connsiteY10-5954" fmla="*/ 857226 h 4492350"/>
                <a:gd name="connsiteX11-5955" fmla="*/ 1162773 w 3662637"/>
                <a:gd name="connsiteY11-5956" fmla="*/ 2026621 h 4492350"/>
                <a:gd name="connsiteX12-5957" fmla="*/ 1682742 w 3662637"/>
                <a:gd name="connsiteY12-5958" fmla="*/ 2194318 h 4492350"/>
                <a:gd name="connsiteX13-5959" fmla="*/ 1924493 w 3662637"/>
                <a:gd name="connsiteY13-5960" fmla="*/ 0 h 4492350"/>
                <a:gd name="connsiteX14-5961" fmla="*/ 1995936 w 3662637"/>
                <a:gd name="connsiteY14-5962" fmla="*/ 986216 h 4492350"/>
                <a:gd name="connsiteX15-5963" fmla="*/ 1850065 w 3662637"/>
                <a:gd name="connsiteY15-5964" fmla="*/ 2060385 h 4492350"/>
                <a:gd name="connsiteX16-5965" fmla="*/ 2025596 w 3662637"/>
                <a:gd name="connsiteY16-5966" fmla="*/ 3046321 h 4492350"/>
                <a:gd name="connsiteX17-5967" fmla="*/ 2615609 w 3662637"/>
                <a:gd name="connsiteY17-5968" fmla="*/ 2519916 h 4492350"/>
                <a:gd name="connsiteX18-5969" fmla="*/ 2881796 w 3662637"/>
                <a:gd name="connsiteY18-5970" fmla="*/ 1291762 h 4492350"/>
                <a:gd name="connsiteX19-5971" fmla="*/ 2774911 w 3662637"/>
                <a:gd name="connsiteY19-5972" fmla="*/ 2383091 h 4492350"/>
                <a:gd name="connsiteX20-5973" fmla="*/ 3662637 w 3662637"/>
                <a:gd name="connsiteY20-5974" fmla="*/ 1124252 h 4492350"/>
                <a:gd name="connsiteX21-5975" fmla="*/ 2190307 w 3662637"/>
                <a:gd name="connsiteY21-5976" fmla="*/ 3370521 h 4492350"/>
                <a:gd name="connsiteX22-5977" fmla="*/ 2137144 w 3662637"/>
                <a:gd name="connsiteY22-5978" fmla="*/ 3817088 h 4492350"/>
                <a:gd name="connsiteX23-5979" fmla="*/ 3285460 w 3662637"/>
                <a:gd name="connsiteY23-5980" fmla="*/ 3094074 h 4492350"/>
                <a:gd name="connsiteX24-5981" fmla="*/ 2162419 w 3662637"/>
                <a:gd name="connsiteY24-5982" fmla="*/ 4030951 h 4492350"/>
                <a:gd name="connsiteX25-5983" fmla="*/ 2200940 w 3662637"/>
                <a:gd name="connsiteY25-5984" fmla="*/ 4476307 h 4492350"/>
                <a:gd name="connsiteX26-5985" fmla="*/ 2186296 w 3662637"/>
                <a:gd name="connsiteY26-5986" fmla="*/ 4491415 h 4492350"/>
                <a:gd name="connsiteX27-5987" fmla="*/ 1711842 w 3662637"/>
                <a:gd name="connsiteY27-5988" fmla="*/ 4492350 h 4492350"/>
                <a:gd name="connsiteX0-5989" fmla="*/ 1711842 w 3662637"/>
                <a:gd name="connsiteY0-5990" fmla="*/ 4492350 h 4492350"/>
                <a:gd name="connsiteX1-5991" fmla="*/ 1765005 w 3662637"/>
                <a:gd name="connsiteY1-5992" fmla="*/ 3785190 h 4492350"/>
                <a:gd name="connsiteX2-5993" fmla="*/ 1275907 w 3662637"/>
                <a:gd name="connsiteY2-5994" fmla="*/ 3381153 h 4492350"/>
                <a:gd name="connsiteX3-5995" fmla="*/ 0 w 3662637"/>
                <a:gd name="connsiteY3-5996" fmla="*/ 2945218 h 4492350"/>
                <a:gd name="connsiteX4-5997" fmla="*/ 1111196 w 3662637"/>
                <a:gd name="connsiteY4-5998" fmla="*/ 3238920 h 4492350"/>
                <a:gd name="connsiteX5-5999" fmla="*/ 381560 w 3662637"/>
                <a:gd name="connsiteY5-6000" fmla="*/ 2432058 h 4492350"/>
                <a:gd name="connsiteX6-6001" fmla="*/ 1743740 w 3662637"/>
                <a:gd name="connsiteY6-6002" fmla="*/ 3519376 h 4492350"/>
                <a:gd name="connsiteX7-6003" fmla="*/ 1652058 w 3662637"/>
                <a:gd name="connsiteY7-6004" fmla="*/ 2400346 h 4492350"/>
                <a:gd name="connsiteX8-6005" fmla="*/ 28261 w 3662637"/>
                <a:gd name="connsiteY8-6006" fmla="*/ 742880 h 4492350"/>
                <a:gd name="connsiteX9-6007" fmla="*/ 956930 w 3662637"/>
                <a:gd name="connsiteY9-6008" fmla="*/ 1924493 h 4492350"/>
                <a:gd name="connsiteX10-6009" fmla="*/ 1061670 w 3662637"/>
                <a:gd name="connsiteY10-6010" fmla="*/ 857226 h 4492350"/>
                <a:gd name="connsiteX11-6011" fmla="*/ 1162773 w 3662637"/>
                <a:gd name="connsiteY11-6012" fmla="*/ 2026621 h 4492350"/>
                <a:gd name="connsiteX12-6013" fmla="*/ 1682742 w 3662637"/>
                <a:gd name="connsiteY12-6014" fmla="*/ 2194318 h 4492350"/>
                <a:gd name="connsiteX13-6015" fmla="*/ 1924493 w 3662637"/>
                <a:gd name="connsiteY13-6016" fmla="*/ 0 h 4492350"/>
                <a:gd name="connsiteX14-6017" fmla="*/ 1995936 w 3662637"/>
                <a:gd name="connsiteY14-6018" fmla="*/ 986216 h 4492350"/>
                <a:gd name="connsiteX15-6019" fmla="*/ 1850065 w 3662637"/>
                <a:gd name="connsiteY15-6020" fmla="*/ 2060385 h 4492350"/>
                <a:gd name="connsiteX16-6021" fmla="*/ 2025596 w 3662637"/>
                <a:gd name="connsiteY16-6022" fmla="*/ 3046321 h 4492350"/>
                <a:gd name="connsiteX17-6023" fmla="*/ 2615609 w 3662637"/>
                <a:gd name="connsiteY17-6024" fmla="*/ 2519916 h 4492350"/>
                <a:gd name="connsiteX18-6025" fmla="*/ 2881796 w 3662637"/>
                <a:gd name="connsiteY18-6026" fmla="*/ 1291762 h 4492350"/>
                <a:gd name="connsiteX19-6027" fmla="*/ 2774911 w 3662637"/>
                <a:gd name="connsiteY19-6028" fmla="*/ 2383091 h 4492350"/>
                <a:gd name="connsiteX20-6029" fmla="*/ 3662637 w 3662637"/>
                <a:gd name="connsiteY20-6030" fmla="*/ 1124252 h 4492350"/>
                <a:gd name="connsiteX21-6031" fmla="*/ 2190307 w 3662637"/>
                <a:gd name="connsiteY21-6032" fmla="*/ 3370521 h 4492350"/>
                <a:gd name="connsiteX22-6033" fmla="*/ 2137144 w 3662637"/>
                <a:gd name="connsiteY22-6034" fmla="*/ 3817088 h 4492350"/>
                <a:gd name="connsiteX23-6035" fmla="*/ 3285460 w 3662637"/>
                <a:gd name="connsiteY23-6036" fmla="*/ 3094074 h 4492350"/>
                <a:gd name="connsiteX24-6037" fmla="*/ 2162419 w 3662637"/>
                <a:gd name="connsiteY24-6038" fmla="*/ 4030951 h 4492350"/>
                <a:gd name="connsiteX25-6039" fmla="*/ 2200940 w 3662637"/>
                <a:gd name="connsiteY25-6040" fmla="*/ 4476307 h 4492350"/>
                <a:gd name="connsiteX26-6041" fmla="*/ 2186296 w 3662637"/>
                <a:gd name="connsiteY26-6042" fmla="*/ 4491415 h 4492350"/>
                <a:gd name="connsiteX27-6043" fmla="*/ 1711842 w 3662637"/>
                <a:gd name="connsiteY27-6044" fmla="*/ 4492350 h 4492350"/>
                <a:gd name="connsiteX0-6045" fmla="*/ 1711842 w 3662637"/>
                <a:gd name="connsiteY0-6046" fmla="*/ 4492350 h 4492350"/>
                <a:gd name="connsiteX1-6047" fmla="*/ 1765005 w 3662637"/>
                <a:gd name="connsiteY1-6048" fmla="*/ 3785190 h 4492350"/>
                <a:gd name="connsiteX2-6049" fmla="*/ 1275907 w 3662637"/>
                <a:gd name="connsiteY2-6050" fmla="*/ 3381153 h 4492350"/>
                <a:gd name="connsiteX3-6051" fmla="*/ 0 w 3662637"/>
                <a:gd name="connsiteY3-6052" fmla="*/ 2945218 h 4492350"/>
                <a:gd name="connsiteX4-6053" fmla="*/ 1111196 w 3662637"/>
                <a:gd name="connsiteY4-6054" fmla="*/ 3238920 h 4492350"/>
                <a:gd name="connsiteX5-6055" fmla="*/ 381560 w 3662637"/>
                <a:gd name="connsiteY5-6056" fmla="*/ 2432058 h 4492350"/>
                <a:gd name="connsiteX6-6057" fmla="*/ 1743740 w 3662637"/>
                <a:gd name="connsiteY6-6058" fmla="*/ 3519376 h 4492350"/>
                <a:gd name="connsiteX7-6059" fmla="*/ 1652058 w 3662637"/>
                <a:gd name="connsiteY7-6060" fmla="*/ 2400346 h 4492350"/>
                <a:gd name="connsiteX8-6061" fmla="*/ 28261 w 3662637"/>
                <a:gd name="connsiteY8-6062" fmla="*/ 742880 h 4492350"/>
                <a:gd name="connsiteX9-6063" fmla="*/ 956930 w 3662637"/>
                <a:gd name="connsiteY9-6064" fmla="*/ 1924493 h 4492350"/>
                <a:gd name="connsiteX10-6065" fmla="*/ 1061670 w 3662637"/>
                <a:gd name="connsiteY10-6066" fmla="*/ 857226 h 4492350"/>
                <a:gd name="connsiteX11-6067" fmla="*/ 1162773 w 3662637"/>
                <a:gd name="connsiteY11-6068" fmla="*/ 2026621 h 4492350"/>
                <a:gd name="connsiteX12-6069" fmla="*/ 1682742 w 3662637"/>
                <a:gd name="connsiteY12-6070" fmla="*/ 2194318 h 4492350"/>
                <a:gd name="connsiteX13-6071" fmla="*/ 1924493 w 3662637"/>
                <a:gd name="connsiteY13-6072" fmla="*/ 0 h 4492350"/>
                <a:gd name="connsiteX14-6073" fmla="*/ 1995936 w 3662637"/>
                <a:gd name="connsiteY14-6074" fmla="*/ 986216 h 4492350"/>
                <a:gd name="connsiteX15-6075" fmla="*/ 1850065 w 3662637"/>
                <a:gd name="connsiteY15-6076" fmla="*/ 2060385 h 4492350"/>
                <a:gd name="connsiteX16-6077" fmla="*/ 2025596 w 3662637"/>
                <a:gd name="connsiteY16-6078" fmla="*/ 3046321 h 4492350"/>
                <a:gd name="connsiteX17-6079" fmla="*/ 2615609 w 3662637"/>
                <a:gd name="connsiteY17-6080" fmla="*/ 2519916 h 4492350"/>
                <a:gd name="connsiteX18-6081" fmla="*/ 2881796 w 3662637"/>
                <a:gd name="connsiteY18-6082" fmla="*/ 1291762 h 4492350"/>
                <a:gd name="connsiteX19-6083" fmla="*/ 2774911 w 3662637"/>
                <a:gd name="connsiteY19-6084" fmla="*/ 2383091 h 4492350"/>
                <a:gd name="connsiteX20-6085" fmla="*/ 3662637 w 3662637"/>
                <a:gd name="connsiteY20-6086" fmla="*/ 1124252 h 4492350"/>
                <a:gd name="connsiteX21-6087" fmla="*/ 2190307 w 3662637"/>
                <a:gd name="connsiteY21-6088" fmla="*/ 3370521 h 4492350"/>
                <a:gd name="connsiteX22-6089" fmla="*/ 2137144 w 3662637"/>
                <a:gd name="connsiteY22-6090" fmla="*/ 3817088 h 4492350"/>
                <a:gd name="connsiteX23-6091" fmla="*/ 3285460 w 3662637"/>
                <a:gd name="connsiteY23-6092" fmla="*/ 3094074 h 4492350"/>
                <a:gd name="connsiteX24-6093" fmla="*/ 2162419 w 3662637"/>
                <a:gd name="connsiteY24-6094" fmla="*/ 4030951 h 4492350"/>
                <a:gd name="connsiteX25-6095" fmla="*/ 2200940 w 3662637"/>
                <a:gd name="connsiteY25-6096" fmla="*/ 4476307 h 4492350"/>
                <a:gd name="connsiteX26-6097" fmla="*/ 2186296 w 3662637"/>
                <a:gd name="connsiteY26-6098" fmla="*/ 4491415 h 4492350"/>
                <a:gd name="connsiteX27-6099" fmla="*/ 1711842 w 3662637"/>
                <a:gd name="connsiteY27-6100" fmla="*/ 4492350 h 4492350"/>
                <a:gd name="connsiteX0-6101" fmla="*/ 1711842 w 3662637"/>
                <a:gd name="connsiteY0-6102" fmla="*/ 4492350 h 4492350"/>
                <a:gd name="connsiteX1-6103" fmla="*/ 1765005 w 3662637"/>
                <a:gd name="connsiteY1-6104" fmla="*/ 3785190 h 4492350"/>
                <a:gd name="connsiteX2-6105" fmla="*/ 1275907 w 3662637"/>
                <a:gd name="connsiteY2-6106" fmla="*/ 3381153 h 4492350"/>
                <a:gd name="connsiteX3-6107" fmla="*/ 0 w 3662637"/>
                <a:gd name="connsiteY3-6108" fmla="*/ 2945218 h 4492350"/>
                <a:gd name="connsiteX4-6109" fmla="*/ 1111196 w 3662637"/>
                <a:gd name="connsiteY4-6110" fmla="*/ 3238920 h 4492350"/>
                <a:gd name="connsiteX5-6111" fmla="*/ 381560 w 3662637"/>
                <a:gd name="connsiteY5-6112" fmla="*/ 2432058 h 4492350"/>
                <a:gd name="connsiteX6-6113" fmla="*/ 1743740 w 3662637"/>
                <a:gd name="connsiteY6-6114" fmla="*/ 3519376 h 4492350"/>
                <a:gd name="connsiteX7-6115" fmla="*/ 1652058 w 3662637"/>
                <a:gd name="connsiteY7-6116" fmla="*/ 2400346 h 4492350"/>
                <a:gd name="connsiteX8-6117" fmla="*/ 28261 w 3662637"/>
                <a:gd name="connsiteY8-6118" fmla="*/ 742880 h 4492350"/>
                <a:gd name="connsiteX9-6119" fmla="*/ 956930 w 3662637"/>
                <a:gd name="connsiteY9-6120" fmla="*/ 1924493 h 4492350"/>
                <a:gd name="connsiteX10-6121" fmla="*/ 1061670 w 3662637"/>
                <a:gd name="connsiteY10-6122" fmla="*/ 857226 h 4492350"/>
                <a:gd name="connsiteX11-6123" fmla="*/ 1162773 w 3662637"/>
                <a:gd name="connsiteY11-6124" fmla="*/ 2026621 h 4492350"/>
                <a:gd name="connsiteX12-6125" fmla="*/ 1682742 w 3662637"/>
                <a:gd name="connsiteY12-6126" fmla="*/ 2194318 h 4492350"/>
                <a:gd name="connsiteX13-6127" fmla="*/ 1924493 w 3662637"/>
                <a:gd name="connsiteY13-6128" fmla="*/ 0 h 4492350"/>
                <a:gd name="connsiteX14-6129" fmla="*/ 1995936 w 3662637"/>
                <a:gd name="connsiteY14-6130" fmla="*/ 986216 h 4492350"/>
                <a:gd name="connsiteX15-6131" fmla="*/ 1850065 w 3662637"/>
                <a:gd name="connsiteY15-6132" fmla="*/ 2060385 h 4492350"/>
                <a:gd name="connsiteX16-6133" fmla="*/ 2025596 w 3662637"/>
                <a:gd name="connsiteY16-6134" fmla="*/ 3046321 h 4492350"/>
                <a:gd name="connsiteX17-6135" fmla="*/ 2615609 w 3662637"/>
                <a:gd name="connsiteY17-6136" fmla="*/ 2519916 h 4492350"/>
                <a:gd name="connsiteX18-6137" fmla="*/ 2881796 w 3662637"/>
                <a:gd name="connsiteY18-6138" fmla="*/ 1291762 h 4492350"/>
                <a:gd name="connsiteX19-6139" fmla="*/ 2774911 w 3662637"/>
                <a:gd name="connsiteY19-6140" fmla="*/ 2383091 h 4492350"/>
                <a:gd name="connsiteX20-6141" fmla="*/ 3662637 w 3662637"/>
                <a:gd name="connsiteY20-6142" fmla="*/ 1124252 h 4492350"/>
                <a:gd name="connsiteX21-6143" fmla="*/ 2190307 w 3662637"/>
                <a:gd name="connsiteY21-6144" fmla="*/ 3370521 h 4492350"/>
                <a:gd name="connsiteX22-6145" fmla="*/ 2137144 w 3662637"/>
                <a:gd name="connsiteY22-6146" fmla="*/ 3817088 h 4492350"/>
                <a:gd name="connsiteX23-6147" fmla="*/ 3285460 w 3662637"/>
                <a:gd name="connsiteY23-6148" fmla="*/ 3094074 h 4492350"/>
                <a:gd name="connsiteX24-6149" fmla="*/ 2162419 w 3662637"/>
                <a:gd name="connsiteY24-6150" fmla="*/ 4030951 h 4492350"/>
                <a:gd name="connsiteX25-6151" fmla="*/ 2200940 w 3662637"/>
                <a:gd name="connsiteY25-6152" fmla="*/ 4476307 h 4492350"/>
                <a:gd name="connsiteX26-6153" fmla="*/ 2186296 w 3662637"/>
                <a:gd name="connsiteY26-6154" fmla="*/ 4491415 h 4492350"/>
                <a:gd name="connsiteX27-6155" fmla="*/ 1711842 w 3662637"/>
                <a:gd name="connsiteY27-6156" fmla="*/ 4492350 h 4492350"/>
                <a:gd name="connsiteX0-6157" fmla="*/ 1711842 w 3662637"/>
                <a:gd name="connsiteY0-6158" fmla="*/ 4492350 h 4492350"/>
                <a:gd name="connsiteX1-6159" fmla="*/ 1765005 w 3662637"/>
                <a:gd name="connsiteY1-6160" fmla="*/ 3785190 h 4492350"/>
                <a:gd name="connsiteX2-6161" fmla="*/ 1275907 w 3662637"/>
                <a:gd name="connsiteY2-6162" fmla="*/ 3381153 h 4492350"/>
                <a:gd name="connsiteX3-6163" fmla="*/ 0 w 3662637"/>
                <a:gd name="connsiteY3-6164" fmla="*/ 2945218 h 4492350"/>
                <a:gd name="connsiteX4-6165" fmla="*/ 1111196 w 3662637"/>
                <a:gd name="connsiteY4-6166" fmla="*/ 3238920 h 4492350"/>
                <a:gd name="connsiteX5-6167" fmla="*/ 381560 w 3662637"/>
                <a:gd name="connsiteY5-6168" fmla="*/ 2432058 h 4492350"/>
                <a:gd name="connsiteX6-6169" fmla="*/ 1743740 w 3662637"/>
                <a:gd name="connsiteY6-6170" fmla="*/ 3519376 h 4492350"/>
                <a:gd name="connsiteX7-6171" fmla="*/ 1652058 w 3662637"/>
                <a:gd name="connsiteY7-6172" fmla="*/ 2400346 h 4492350"/>
                <a:gd name="connsiteX8-6173" fmla="*/ 28261 w 3662637"/>
                <a:gd name="connsiteY8-6174" fmla="*/ 742880 h 4492350"/>
                <a:gd name="connsiteX9-6175" fmla="*/ 956930 w 3662637"/>
                <a:gd name="connsiteY9-6176" fmla="*/ 1924493 h 4492350"/>
                <a:gd name="connsiteX10-6177" fmla="*/ 1061670 w 3662637"/>
                <a:gd name="connsiteY10-6178" fmla="*/ 857226 h 4492350"/>
                <a:gd name="connsiteX11-6179" fmla="*/ 1162773 w 3662637"/>
                <a:gd name="connsiteY11-6180" fmla="*/ 2026621 h 4492350"/>
                <a:gd name="connsiteX12-6181" fmla="*/ 1682742 w 3662637"/>
                <a:gd name="connsiteY12-6182" fmla="*/ 2194318 h 4492350"/>
                <a:gd name="connsiteX13-6183" fmla="*/ 1924493 w 3662637"/>
                <a:gd name="connsiteY13-6184" fmla="*/ 0 h 4492350"/>
                <a:gd name="connsiteX14-6185" fmla="*/ 1995936 w 3662637"/>
                <a:gd name="connsiteY14-6186" fmla="*/ 986216 h 4492350"/>
                <a:gd name="connsiteX15-6187" fmla="*/ 1850065 w 3662637"/>
                <a:gd name="connsiteY15-6188" fmla="*/ 2060385 h 4492350"/>
                <a:gd name="connsiteX16-6189" fmla="*/ 2025596 w 3662637"/>
                <a:gd name="connsiteY16-6190" fmla="*/ 3046321 h 4492350"/>
                <a:gd name="connsiteX17-6191" fmla="*/ 2615609 w 3662637"/>
                <a:gd name="connsiteY17-6192" fmla="*/ 2519916 h 4492350"/>
                <a:gd name="connsiteX18-6193" fmla="*/ 2881796 w 3662637"/>
                <a:gd name="connsiteY18-6194" fmla="*/ 1291762 h 4492350"/>
                <a:gd name="connsiteX19-6195" fmla="*/ 2774911 w 3662637"/>
                <a:gd name="connsiteY19-6196" fmla="*/ 2383091 h 4492350"/>
                <a:gd name="connsiteX20-6197" fmla="*/ 3662637 w 3662637"/>
                <a:gd name="connsiteY20-6198" fmla="*/ 1124252 h 4492350"/>
                <a:gd name="connsiteX21-6199" fmla="*/ 2190307 w 3662637"/>
                <a:gd name="connsiteY21-6200" fmla="*/ 3370521 h 4492350"/>
                <a:gd name="connsiteX22-6201" fmla="*/ 2137144 w 3662637"/>
                <a:gd name="connsiteY22-6202" fmla="*/ 3817088 h 4492350"/>
                <a:gd name="connsiteX23-6203" fmla="*/ 3285460 w 3662637"/>
                <a:gd name="connsiteY23-6204" fmla="*/ 3094074 h 4492350"/>
                <a:gd name="connsiteX24-6205" fmla="*/ 2162419 w 3662637"/>
                <a:gd name="connsiteY24-6206" fmla="*/ 4030951 h 4492350"/>
                <a:gd name="connsiteX25-6207" fmla="*/ 2200940 w 3662637"/>
                <a:gd name="connsiteY25-6208" fmla="*/ 4476307 h 4492350"/>
                <a:gd name="connsiteX26-6209" fmla="*/ 2186296 w 3662637"/>
                <a:gd name="connsiteY26-6210" fmla="*/ 4491415 h 4492350"/>
                <a:gd name="connsiteX27-6211" fmla="*/ 1711842 w 3662637"/>
                <a:gd name="connsiteY27-6212" fmla="*/ 4492350 h 4492350"/>
                <a:gd name="connsiteX0-6213" fmla="*/ 1687779 w 3638574"/>
                <a:gd name="connsiteY0-6214" fmla="*/ 4492350 h 4492350"/>
                <a:gd name="connsiteX1-6215" fmla="*/ 1740942 w 3638574"/>
                <a:gd name="connsiteY1-6216" fmla="*/ 3785190 h 4492350"/>
                <a:gd name="connsiteX2-6217" fmla="*/ 1251844 w 3638574"/>
                <a:gd name="connsiteY2-6218" fmla="*/ 3381153 h 4492350"/>
                <a:gd name="connsiteX3-6219" fmla="*/ 0 w 3638574"/>
                <a:gd name="connsiteY3-6220" fmla="*/ 2917145 h 4492350"/>
                <a:gd name="connsiteX4-6221" fmla="*/ 1087133 w 3638574"/>
                <a:gd name="connsiteY4-6222" fmla="*/ 3238920 h 4492350"/>
                <a:gd name="connsiteX5-6223" fmla="*/ 357497 w 3638574"/>
                <a:gd name="connsiteY5-6224" fmla="*/ 2432058 h 4492350"/>
                <a:gd name="connsiteX6-6225" fmla="*/ 1719677 w 3638574"/>
                <a:gd name="connsiteY6-6226" fmla="*/ 3519376 h 4492350"/>
                <a:gd name="connsiteX7-6227" fmla="*/ 1627995 w 3638574"/>
                <a:gd name="connsiteY7-6228" fmla="*/ 2400346 h 4492350"/>
                <a:gd name="connsiteX8-6229" fmla="*/ 4198 w 3638574"/>
                <a:gd name="connsiteY8-6230" fmla="*/ 742880 h 4492350"/>
                <a:gd name="connsiteX9-6231" fmla="*/ 932867 w 3638574"/>
                <a:gd name="connsiteY9-6232" fmla="*/ 1924493 h 4492350"/>
                <a:gd name="connsiteX10-6233" fmla="*/ 1037607 w 3638574"/>
                <a:gd name="connsiteY10-6234" fmla="*/ 857226 h 4492350"/>
                <a:gd name="connsiteX11-6235" fmla="*/ 1138710 w 3638574"/>
                <a:gd name="connsiteY11-6236" fmla="*/ 2026621 h 4492350"/>
                <a:gd name="connsiteX12-6237" fmla="*/ 1658679 w 3638574"/>
                <a:gd name="connsiteY12-6238" fmla="*/ 2194318 h 4492350"/>
                <a:gd name="connsiteX13-6239" fmla="*/ 1900430 w 3638574"/>
                <a:gd name="connsiteY13-6240" fmla="*/ 0 h 4492350"/>
                <a:gd name="connsiteX14-6241" fmla="*/ 1971873 w 3638574"/>
                <a:gd name="connsiteY14-6242" fmla="*/ 986216 h 4492350"/>
                <a:gd name="connsiteX15-6243" fmla="*/ 1826002 w 3638574"/>
                <a:gd name="connsiteY15-6244" fmla="*/ 2060385 h 4492350"/>
                <a:gd name="connsiteX16-6245" fmla="*/ 2001533 w 3638574"/>
                <a:gd name="connsiteY16-6246" fmla="*/ 3046321 h 4492350"/>
                <a:gd name="connsiteX17-6247" fmla="*/ 2591546 w 3638574"/>
                <a:gd name="connsiteY17-6248" fmla="*/ 2519916 h 4492350"/>
                <a:gd name="connsiteX18-6249" fmla="*/ 2857733 w 3638574"/>
                <a:gd name="connsiteY18-6250" fmla="*/ 1291762 h 4492350"/>
                <a:gd name="connsiteX19-6251" fmla="*/ 2750848 w 3638574"/>
                <a:gd name="connsiteY19-6252" fmla="*/ 2383091 h 4492350"/>
                <a:gd name="connsiteX20-6253" fmla="*/ 3638574 w 3638574"/>
                <a:gd name="connsiteY20-6254" fmla="*/ 1124252 h 4492350"/>
                <a:gd name="connsiteX21-6255" fmla="*/ 2166244 w 3638574"/>
                <a:gd name="connsiteY21-6256" fmla="*/ 3370521 h 4492350"/>
                <a:gd name="connsiteX22-6257" fmla="*/ 2113081 w 3638574"/>
                <a:gd name="connsiteY22-6258" fmla="*/ 3817088 h 4492350"/>
                <a:gd name="connsiteX23-6259" fmla="*/ 3261397 w 3638574"/>
                <a:gd name="connsiteY23-6260" fmla="*/ 3094074 h 4492350"/>
                <a:gd name="connsiteX24-6261" fmla="*/ 2138356 w 3638574"/>
                <a:gd name="connsiteY24-6262" fmla="*/ 4030951 h 4492350"/>
                <a:gd name="connsiteX25-6263" fmla="*/ 2176877 w 3638574"/>
                <a:gd name="connsiteY25-6264" fmla="*/ 4476307 h 4492350"/>
                <a:gd name="connsiteX26-6265" fmla="*/ 2162233 w 3638574"/>
                <a:gd name="connsiteY26-6266" fmla="*/ 4491415 h 4492350"/>
                <a:gd name="connsiteX27-6267" fmla="*/ 1687779 w 3638574"/>
                <a:gd name="connsiteY27-6268" fmla="*/ 4492350 h 4492350"/>
                <a:gd name="connsiteX0-6269" fmla="*/ 1687779 w 3638574"/>
                <a:gd name="connsiteY0-6270" fmla="*/ 4492350 h 4492350"/>
                <a:gd name="connsiteX1-6271" fmla="*/ 1740942 w 3638574"/>
                <a:gd name="connsiteY1-6272" fmla="*/ 3785190 h 4492350"/>
                <a:gd name="connsiteX2-6273" fmla="*/ 1251844 w 3638574"/>
                <a:gd name="connsiteY2-6274" fmla="*/ 3381153 h 4492350"/>
                <a:gd name="connsiteX3-6275" fmla="*/ 0 w 3638574"/>
                <a:gd name="connsiteY3-6276" fmla="*/ 2917145 h 4492350"/>
                <a:gd name="connsiteX4-6277" fmla="*/ 1087133 w 3638574"/>
                <a:gd name="connsiteY4-6278" fmla="*/ 3238920 h 4492350"/>
                <a:gd name="connsiteX5-6279" fmla="*/ 357497 w 3638574"/>
                <a:gd name="connsiteY5-6280" fmla="*/ 2432058 h 4492350"/>
                <a:gd name="connsiteX6-6281" fmla="*/ 1719677 w 3638574"/>
                <a:gd name="connsiteY6-6282" fmla="*/ 3519376 h 4492350"/>
                <a:gd name="connsiteX7-6283" fmla="*/ 1627995 w 3638574"/>
                <a:gd name="connsiteY7-6284" fmla="*/ 2400346 h 4492350"/>
                <a:gd name="connsiteX8-6285" fmla="*/ 4198 w 3638574"/>
                <a:gd name="connsiteY8-6286" fmla="*/ 742880 h 4492350"/>
                <a:gd name="connsiteX9-6287" fmla="*/ 932867 w 3638574"/>
                <a:gd name="connsiteY9-6288" fmla="*/ 1924493 h 4492350"/>
                <a:gd name="connsiteX10-6289" fmla="*/ 1037607 w 3638574"/>
                <a:gd name="connsiteY10-6290" fmla="*/ 857226 h 4492350"/>
                <a:gd name="connsiteX11-6291" fmla="*/ 1138710 w 3638574"/>
                <a:gd name="connsiteY11-6292" fmla="*/ 2026621 h 4492350"/>
                <a:gd name="connsiteX12-6293" fmla="*/ 1658679 w 3638574"/>
                <a:gd name="connsiteY12-6294" fmla="*/ 2194318 h 4492350"/>
                <a:gd name="connsiteX13-6295" fmla="*/ 1900430 w 3638574"/>
                <a:gd name="connsiteY13-6296" fmla="*/ 0 h 4492350"/>
                <a:gd name="connsiteX14-6297" fmla="*/ 1971873 w 3638574"/>
                <a:gd name="connsiteY14-6298" fmla="*/ 986216 h 4492350"/>
                <a:gd name="connsiteX15-6299" fmla="*/ 1826002 w 3638574"/>
                <a:gd name="connsiteY15-6300" fmla="*/ 2060385 h 4492350"/>
                <a:gd name="connsiteX16-6301" fmla="*/ 2001533 w 3638574"/>
                <a:gd name="connsiteY16-6302" fmla="*/ 3046321 h 4492350"/>
                <a:gd name="connsiteX17-6303" fmla="*/ 2591546 w 3638574"/>
                <a:gd name="connsiteY17-6304" fmla="*/ 2519916 h 4492350"/>
                <a:gd name="connsiteX18-6305" fmla="*/ 2857733 w 3638574"/>
                <a:gd name="connsiteY18-6306" fmla="*/ 1291762 h 4492350"/>
                <a:gd name="connsiteX19-6307" fmla="*/ 2750848 w 3638574"/>
                <a:gd name="connsiteY19-6308" fmla="*/ 2383091 h 4492350"/>
                <a:gd name="connsiteX20-6309" fmla="*/ 3638574 w 3638574"/>
                <a:gd name="connsiteY20-6310" fmla="*/ 1124252 h 4492350"/>
                <a:gd name="connsiteX21-6311" fmla="*/ 2166244 w 3638574"/>
                <a:gd name="connsiteY21-6312" fmla="*/ 3370521 h 4492350"/>
                <a:gd name="connsiteX22-6313" fmla="*/ 2113081 w 3638574"/>
                <a:gd name="connsiteY22-6314" fmla="*/ 3817088 h 4492350"/>
                <a:gd name="connsiteX23-6315" fmla="*/ 3261397 w 3638574"/>
                <a:gd name="connsiteY23-6316" fmla="*/ 3094074 h 4492350"/>
                <a:gd name="connsiteX24-6317" fmla="*/ 2138356 w 3638574"/>
                <a:gd name="connsiteY24-6318" fmla="*/ 4030951 h 4492350"/>
                <a:gd name="connsiteX25-6319" fmla="*/ 2176877 w 3638574"/>
                <a:gd name="connsiteY25-6320" fmla="*/ 4476307 h 4492350"/>
                <a:gd name="connsiteX26-6321" fmla="*/ 2162233 w 3638574"/>
                <a:gd name="connsiteY26-6322" fmla="*/ 4491415 h 4492350"/>
                <a:gd name="connsiteX27-6323" fmla="*/ 1687779 w 3638574"/>
                <a:gd name="connsiteY27-6324" fmla="*/ 4492350 h 4492350"/>
                <a:gd name="connsiteX0-6325" fmla="*/ 1687779 w 3638574"/>
                <a:gd name="connsiteY0-6326" fmla="*/ 4492350 h 4492350"/>
                <a:gd name="connsiteX1-6327" fmla="*/ 1740942 w 3638574"/>
                <a:gd name="connsiteY1-6328" fmla="*/ 3785190 h 4492350"/>
                <a:gd name="connsiteX2-6329" fmla="*/ 1251844 w 3638574"/>
                <a:gd name="connsiteY2-6330" fmla="*/ 3381153 h 4492350"/>
                <a:gd name="connsiteX3-6331" fmla="*/ 0 w 3638574"/>
                <a:gd name="connsiteY3-6332" fmla="*/ 2917145 h 4492350"/>
                <a:gd name="connsiteX4-6333" fmla="*/ 1087133 w 3638574"/>
                <a:gd name="connsiteY4-6334" fmla="*/ 3238920 h 4492350"/>
                <a:gd name="connsiteX5-6335" fmla="*/ 357497 w 3638574"/>
                <a:gd name="connsiteY5-6336" fmla="*/ 2432058 h 4492350"/>
                <a:gd name="connsiteX6-6337" fmla="*/ 1719677 w 3638574"/>
                <a:gd name="connsiteY6-6338" fmla="*/ 3519376 h 4492350"/>
                <a:gd name="connsiteX7-6339" fmla="*/ 1627995 w 3638574"/>
                <a:gd name="connsiteY7-6340" fmla="*/ 2400346 h 4492350"/>
                <a:gd name="connsiteX8-6341" fmla="*/ 4198 w 3638574"/>
                <a:gd name="connsiteY8-6342" fmla="*/ 742880 h 4492350"/>
                <a:gd name="connsiteX9-6343" fmla="*/ 932867 w 3638574"/>
                <a:gd name="connsiteY9-6344" fmla="*/ 1924493 h 4492350"/>
                <a:gd name="connsiteX10-6345" fmla="*/ 1037607 w 3638574"/>
                <a:gd name="connsiteY10-6346" fmla="*/ 857226 h 4492350"/>
                <a:gd name="connsiteX11-6347" fmla="*/ 1138710 w 3638574"/>
                <a:gd name="connsiteY11-6348" fmla="*/ 2026621 h 4492350"/>
                <a:gd name="connsiteX12-6349" fmla="*/ 1658679 w 3638574"/>
                <a:gd name="connsiteY12-6350" fmla="*/ 2194318 h 4492350"/>
                <a:gd name="connsiteX13-6351" fmla="*/ 1900430 w 3638574"/>
                <a:gd name="connsiteY13-6352" fmla="*/ 0 h 4492350"/>
                <a:gd name="connsiteX14-6353" fmla="*/ 1971873 w 3638574"/>
                <a:gd name="connsiteY14-6354" fmla="*/ 986216 h 4492350"/>
                <a:gd name="connsiteX15-6355" fmla="*/ 1826002 w 3638574"/>
                <a:gd name="connsiteY15-6356" fmla="*/ 2060385 h 4492350"/>
                <a:gd name="connsiteX16-6357" fmla="*/ 2001533 w 3638574"/>
                <a:gd name="connsiteY16-6358" fmla="*/ 3046321 h 4492350"/>
                <a:gd name="connsiteX17-6359" fmla="*/ 2591546 w 3638574"/>
                <a:gd name="connsiteY17-6360" fmla="*/ 2519916 h 4492350"/>
                <a:gd name="connsiteX18-6361" fmla="*/ 2857733 w 3638574"/>
                <a:gd name="connsiteY18-6362" fmla="*/ 1291762 h 4492350"/>
                <a:gd name="connsiteX19-6363" fmla="*/ 2750848 w 3638574"/>
                <a:gd name="connsiteY19-6364" fmla="*/ 2383091 h 4492350"/>
                <a:gd name="connsiteX20-6365" fmla="*/ 3638574 w 3638574"/>
                <a:gd name="connsiteY20-6366" fmla="*/ 1124252 h 4492350"/>
                <a:gd name="connsiteX21-6367" fmla="*/ 2166244 w 3638574"/>
                <a:gd name="connsiteY21-6368" fmla="*/ 3370521 h 4492350"/>
                <a:gd name="connsiteX22-6369" fmla="*/ 2113081 w 3638574"/>
                <a:gd name="connsiteY22-6370" fmla="*/ 3817088 h 4492350"/>
                <a:gd name="connsiteX23-6371" fmla="*/ 3261397 w 3638574"/>
                <a:gd name="connsiteY23-6372" fmla="*/ 3094074 h 4492350"/>
                <a:gd name="connsiteX24-6373" fmla="*/ 2138356 w 3638574"/>
                <a:gd name="connsiteY24-6374" fmla="*/ 4030951 h 4492350"/>
                <a:gd name="connsiteX25-6375" fmla="*/ 2176877 w 3638574"/>
                <a:gd name="connsiteY25-6376" fmla="*/ 4476307 h 4492350"/>
                <a:gd name="connsiteX26-6377" fmla="*/ 2162233 w 3638574"/>
                <a:gd name="connsiteY26-6378" fmla="*/ 4491415 h 4492350"/>
                <a:gd name="connsiteX27-6379" fmla="*/ 1687779 w 3638574"/>
                <a:gd name="connsiteY27-6380" fmla="*/ 4492350 h 4492350"/>
                <a:gd name="connsiteX0-6381" fmla="*/ 1687779 w 3638574"/>
                <a:gd name="connsiteY0-6382" fmla="*/ 4492350 h 4492350"/>
                <a:gd name="connsiteX1-6383" fmla="*/ 1740942 w 3638574"/>
                <a:gd name="connsiteY1-6384" fmla="*/ 3785190 h 4492350"/>
                <a:gd name="connsiteX2-6385" fmla="*/ 1239812 w 3638574"/>
                <a:gd name="connsiteY2-6386" fmla="*/ 3369121 h 4492350"/>
                <a:gd name="connsiteX3-6387" fmla="*/ 0 w 3638574"/>
                <a:gd name="connsiteY3-6388" fmla="*/ 2917145 h 4492350"/>
                <a:gd name="connsiteX4-6389" fmla="*/ 1087133 w 3638574"/>
                <a:gd name="connsiteY4-6390" fmla="*/ 3238920 h 4492350"/>
                <a:gd name="connsiteX5-6391" fmla="*/ 357497 w 3638574"/>
                <a:gd name="connsiteY5-6392" fmla="*/ 2432058 h 4492350"/>
                <a:gd name="connsiteX6-6393" fmla="*/ 1719677 w 3638574"/>
                <a:gd name="connsiteY6-6394" fmla="*/ 3519376 h 4492350"/>
                <a:gd name="connsiteX7-6395" fmla="*/ 1627995 w 3638574"/>
                <a:gd name="connsiteY7-6396" fmla="*/ 2400346 h 4492350"/>
                <a:gd name="connsiteX8-6397" fmla="*/ 4198 w 3638574"/>
                <a:gd name="connsiteY8-6398" fmla="*/ 742880 h 4492350"/>
                <a:gd name="connsiteX9-6399" fmla="*/ 932867 w 3638574"/>
                <a:gd name="connsiteY9-6400" fmla="*/ 1924493 h 4492350"/>
                <a:gd name="connsiteX10-6401" fmla="*/ 1037607 w 3638574"/>
                <a:gd name="connsiteY10-6402" fmla="*/ 857226 h 4492350"/>
                <a:gd name="connsiteX11-6403" fmla="*/ 1138710 w 3638574"/>
                <a:gd name="connsiteY11-6404" fmla="*/ 2026621 h 4492350"/>
                <a:gd name="connsiteX12-6405" fmla="*/ 1658679 w 3638574"/>
                <a:gd name="connsiteY12-6406" fmla="*/ 2194318 h 4492350"/>
                <a:gd name="connsiteX13-6407" fmla="*/ 1900430 w 3638574"/>
                <a:gd name="connsiteY13-6408" fmla="*/ 0 h 4492350"/>
                <a:gd name="connsiteX14-6409" fmla="*/ 1971873 w 3638574"/>
                <a:gd name="connsiteY14-6410" fmla="*/ 986216 h 4492350"/>
                <a:gd name="connsiteX15-6411" fmla="*/ 1826002 w 3638574"/>
                <a:gd name="connsiteY15-6412" fmla="*/ 2060385 h 4492350"/>
                <a:gd name="connsiteX16-6413" fmla="*/ 2001533 w 3638574"/>
                <a:gd name="connsiteY16-6414" fmla="*/ 3046321 h 4492350"/>
                <a:gd name="connsiteX17-6415" fmla="*/ 2591546 w 3638574"/>
                <a:gd name="connsiteY17-6416" fmla="*/ 2519916 h 4492350"/>
                <a:gd name="connsiteX18-6417" fmla="*/ 2857733 w 3638574"/>
                <a:gd name="connsiteY18-6418" fmla="*/ 1291762 h 4492350"/>
                <a:gd name="connsiteX19-6419" fmla="*/ 2750848 w 3638574"/>
                <a:gd name="connsiteY19-6420" fmla="*/ 2383091 h 4492350"/>
                <a:gd name="connsiteX20-6421" fmla="*/ 3638574 w 3638574"/>
                <a:gd name="connsiteY20-6422" fmla="*/ 1124252 h 4492350"/>
                <a:gd name="connsiteX21-6423" fmla="*/ 2166244 w 3638574"/>
                <a:gd name="connsiteY21-6424" fmla="*/ 3370521 h 4492350"/>
                <a:gd name="connsiteX22-6425" fmla="*/ 2113081 w 3638574"/>
                <a:gd name="connsiteY22-6426" fmla="*/ 3817088 h 4492350"/>
                <a:gd name="connsiteX23-6427" fmla="*/ 3261397 w 3638574"/>
                <a:gd name="connsiteY23-6428" fmla="*/ 3094074 h 4492350"/>
                <a:gd name="connsiteX24-6429" fmla="*/ 2138356 w 3638574"/>
                <a:gd name="connsiteY24-6430" fmla="*/ 4030951 h 4492350"/>
                <a:gd name="connsiteX25-6431" fmla="*/ 2176877 w 3638574"/>
                <a:gd name="connsiteY25-6432" fmla="*/ 4476307 h 4492350"/>
                <a:gd name="connsiteX26-6433" fmla="*/ 2162233 w 3638574"/>
                <a:gd name="connsiteY26-6434" fmla="*/ 4491415 h 4492350"/>
                <a:gd name="connsiteX27-6435" fmla="*/ 1687779 w 3638574"/>
                <a:gd name="connsiteY27-6436" fmla="*/ 4492350 h 4492350"/>
                <a:gd name="connsiteX0-6437" fmla="*/ 1687779 w 3638574"/>
                <a:gd name="connsiteY0-6438" fmla="*/ 4492350 h 4492350"/>
                <a:gd name="connsiteX1-6439" fmla="*/ 1740942 w 3638574"/>
                <a:gd name="connsiteY1-6440" fmla="*/ 3785190 h 4492350"/>
                <a:gd name="connsiteX2-6441" fmla="*/ 1239812 w 3638574"/>
                <a:gd name="connsiteY2-6442" fmla="*/ 3369121 h 4492350"/>
                <a:gd name="connsiteX3-6443" fmla="*/ 0 w 3638574"/>
                <a:gd name="connsiteY3-6444" fmla="*/ 2917145 h 4492350"/>
                <a:gd name="connsiteX4-6445" fmla="*/ 1087133 w 3638574"/>
                <a:gd name="connsiteY4-6446" fmla="*/ 3238920 h 4492350"/>
                <a:gd name="connsiteX5-6447" fmla="*/ 357497 w 3638574"/>
                <a:gd name="connsiteY5-6448" fmla="*/ 2432058 h 4492350"/>
                <a:gd name="connsiteX6-6449" fmla="*/ 1719677 w 3638574"/>
                <a:gd name="connsiteY6-6450" fmla="*/ 3519376 h 4492350"/>
                <a:gd name="connsiteX7-6451" fmla="*/ 1627995 w 3638574"/>
                <a:gd name="connsiteY7-6452" fmla="*/ 2400346 h 4492350"/>
                <a:gd name="connsiteX8-6453" fmla="*/ 4198 w 3638574"/>
                <a:gd name="connsiteY8-6454" fmla="*/ 742880 h 4492350"/>
                <a:gd name="connsiteX9-6455" fmla="*/ 932867 w 3638574"/>
                <a:gd name="connsiteY9-6456" fmla="*/ 1924493 h 4492350"/>
                <a:gd name="connsiteX10-6457" fmla="*/ 1037607 w 3638574"/>
                <a:gd name="connsiteY10-6458" fmla="*/ 857226 h 4492350"/>
                <a:gd name="connsiteX11-6459" fmla="*/ 1138710 w 3638574"/>
                <a:gd name="connsiteY11-6460" fmla="*/ 2026621 h 4492350"/>
                <a:gd name="connsiteX12-6461" fmla="*/ 1658679 w 3638574"/>
                <a:gd name="connsiteY12-6462" fmla="*/ 2194318 h 4492350"/>
                <a:gd name="connsiteX13-6463" fmla="*/ 1900430 w 3638574"/>
                <a:gd name="connsiteY13-6464" fmla="*/ 0 h 4492350"/>
                <a:gd name="connsiteX14-6465" fmla="*/ 1971873 w 3638574"/>
                <a:gd name="connsiteY14-6466" fmla="*/ 986216 h 4492350"/>
                <a:gd name="connsiteX15-6467" fmla="*/ 1826002 w 3638574"/>
                <a:gd name="connsiteY15-6468" fmla="*/ 2060385 h 4492350"/>
                <a:gd name="connsiteX16-6469" fmla="*/ 2001533 w 3638574"/>
                <a:gd name="connsiteY16-6470" fmla="*/ 3046321 h 4492350"/>
                <a:gd name="connsiteX17-6471" fmla="*/ 2591546 w 3638574"/>
                <a:gd name="connsiteY17-6472" fmla="*/ 2519916 h 4492350"/>
                <a:gd name="connsiteX18-6473" fmla="*/ 2857733 w 3638574"/>
                <a:gd name="connsiteY18-6474" fmla="*/ 1291762 h 4492350"/>
                <a:gd name="connsiteX19-6475" fmla="*/ 2750848 w 3638574"/>
                <a:gd name="connsiteY19-6476" fmla="*/ 2383091 h 4492350"/>
                <a:gd name="connsiteX20-6477" fmla="*/ 3638574 w 3638574"/>
                <a:gd name="connsiteY20-6478" fmla="*/ 1124252 h 4492350"/>
                <a:gd name="connsiteX21-6479" fmla="*/ 2166244 w 3638574"/>
                <a:gd name="connsiteY21-6480" fmla="*/ 3370521 h 4492350"/>
                <a:gd name="connsiteX22-6481" fmla="*/ 2113081 w 3638574"/>
                <a:gd name="connsiteY22-6482" fmla="*/ 3817088 h 4492350"/>
                <a:gd name="connsiteX23-6483" fmla="*/ 3261397 w 3638574"/>
                <a:gd name="connsiteY23-6484" fmla="*/ 3094074 h 4492350"/>
                <a:gd name="connsiteX24-6485" fmla="*/ 2138356 w 3638574"/>
                <a:gd name="connsiteY24-6486" fmla="*/ 4030951 h 4492350"/>
                <a:gd name="connsiteX25-6487" fmla="*/ 2176877 w 3638574"/>
                <a:gd name="connsiteY25-6488" fmla="*/ 4476307 h 4492350"/>
                <a:gd name="connsiteX26-6489" fmla="*/ 2162233 w 3638574"/>
                <a:gd name="connsiteY26-6490" fmla="*/ 4491415 h 4492350"/>
                <a:gd name="connsiteX27-6491" fmla="*/ 1687779 w 3638574"/>
                <a:gd name="connsiteY27-6492" fmla="*/ 4492350 h 4492350"/>
                <a:gd name="connsiteX0-6493" fmla="*/ 1687779 w 3638574"/>
                <a:gd name="connsiteY0-6494" fmla="*/ 4492350 h 4492350"/>
                <a:gd name="connsiteX1-6495" fmla="*/ 1740942 w 3638574"/>
                <a:gd name="connsiteY1-6496" fmla="*/ 3785190 h 4492350"/>
                <a:gd name="connsiteX2-6497" fmla="*/ 1239812 w 3638574"/>
                <a:gd name="connsiteY2-6498" fmla="*/ 3369121 h 4492350"/>
                <a:gd name="connsiteX3-6499" fmla="*/ 0 w 3638574"/>
                <a:gd name="connsiteY3-6500" fmla="*/ 2917145 h 4492350"/>
                <a:gd name="connsiteX4-6501" fmla="*/ 1087133 w 3638574"/>
                <a:gd name="connsiteY4-6502" fmla="*/ 3238920 h 4492350"/>
                <a:gd name="connsiteX5-6503" fmla="*/ 365518 w 3638574"/>
                <a:gd name="connsiteY5-6504" fmla="*/ 2420026 h 4492350"/>
                <a:gd name="connsiteX6-6505" fmla="*/ 1719677 w 3638574"/>
                <a:gd name="connsiteY6-6506" fmla="*/ 3519376 h 4492350"/>
                <a:gd name="connsiteX7-6507" fmla="*/ 1627995 w 3638574"/>
                <a:gd name="connsiteY7-6508" fmla="*/ 2400346 h 4492350"/>
                <a:gd name="connsiteX8-6509" fmla="*/ 4198 w 3638574"/>
                <a:gd name="connsiteY8-6510" fmla="*/ 742880 h 4492350"/>
                <a:gd name="connsiteX9-6511" fmla="*/ 932867 w 3638574"/>
                <a:gd name="connsiteY9-6512" fmla="*/ 1924493 h 4492350"/>
                <a:gd name="connsiteX10-6513" fmla="*/ 1037607 w 3638574"/>
                <a:gd name="connsiteY10-6514" fmla="*/ 857226 h 4492350"/>
                <a:gd name="connsiteX11-6515" fmla="*/ 1138710 w 3638574"/>
                <a:gd name="connsiteY11-6516" fmla="*/ 2026621 h 4492350"/>
                <a:gd name="connsiteX12-6517" fmla="*/ 1658679 w 3638574"/>
                <a:gd name="connsiteY12-6518" fmla="*/ 2194318 h 4492350"/>
                <a:gd name="connsiteX13-6519" fmla="*/ 1900430 w 3638574"/>
                <a:gd name="connsiteY13-6520" fmla="*/ 0 h 4492350"/>
                <a:gd name="connsiteX14-6521" fmla="*/ 1971873 w 3638574"/>
                <a:gd name="connsiteY14-6522" fmla="*/ 986216 h 4492350"/>
                <a:gd name="connsiteX15-6523" fmla="*/ 1826002 w 3638574"/>
                <a:gd name="connsiteY15-6524" fmla="*/ 2060385 h 4492350"/>
                <a:gd name="connsiteX16-6525" fmla="*/ 2001533 w 3638574"/>
                <a:gd name="connsiteY16-6526" fmla="*/ 3046321 h 4492350"/>
                <a:gd name="connsiteX17-6527" fmla="*/ 2591546 w 3638574"/>
                <a:gd name="connsiteY17-6528" fmla="*/ 2519916 h 4492350"/>
                <a:gd name="connsiteX18-6529" fmla="*/ 2857733 w 3638574"/>
                <a:gd name="connsiteY18-6530" fmla="*/ 1291762 h 4492350"/>
                <a:gd name="connsiteX19-6531" fmla="*/ 2750848 w 3638574"/>
                <a:gd name="connsiteY19-6532" fmla="*/ 2383091 h 4492350"/>
                <a:gd name="connsiteX20-6533" fmla="*/ 3638574 w 3638574"/>
                <a:gd name="connsiteY20-6534" fmla="*/ 1124252 h 4492350"/>
                <a:gd name="connsiteX21-6535" fmla="*/ 2166244 w 3638574"/>
                <a:gd name="connsiteY21-6536" fmla="*/ 3370521 h 4492350"/>
                <a:gd name="connsiteX22-6537" fmla="*/ 2113081 w 3638574"/>
                <a:gd name="connsiteY22-6538" fmla="*/ 3817088 h 4492350"/>
                <a:gd name="connsiteX23-6539" fmla="*/ 3261397 w 3638574"/>
                <a:gd name="connsiteY23-6540" fmla="*/ 3094074 h 4492350"/>
                <a:gd name="connsiteX24-6541" fmla="*/ 2138356 w 3638574"/>
                <a:gd name="connsiteY24-6542" fmla="*/ 4030951 h 4492350"/>
                <a:gd name="connsiteX25-6543" fmla="*/ 2176877 w 3638574"/>
                <a:gd name="connsiteY25-6544" fmla="*/ 4476307 h 4492350"/>
                <a:gd name="connsiteX26-6545" fmla="*/ 2162233 w 3638574"/>
                <a:gd name="connsiteY26-6546" fmla="*/ 4491415 h 4492350"/>
                <a:gd name="connsiteX27-6547" fmla="*/ 1687779 w 3638574"/>
                <a:gd name="connsiteY27-6548" fmla="*/ 4492350 h 4492350"/>
                <a:gd name="connsiteX0-6549" fmla="*/ 1687779 w 3638574"/>
                <a:gd name="connsiteY0-6550" fmla="*/ 4492350 h 4492350"/>
                <a:gd name="connsiteX1-6551" fmla="*/ 1740942 w 3638574"/>
                <a:gd name="connsiteY1-6552" fmla="*/ 3785190 h 4492350"/>
                <a:gd name="connsiteX2-6553" fmla="*/ 1239812 w 3638574"/>
                <a:gd name="connsiteY2-6554" fmla="*/ 3369121 h 4492350"/>
                <a:gd name="connsiteX3-6555" fmla="*/ 0 w 3638574"/>
                <a:gd name="connsiteY3-6556" fmla="*/ 2917145 h 4492350"/>
                <a:gd name="connsiteX4-6557" fmla="*/ 1087133 w 3638574"/>
                <a:gd name="connsiteY4-6558" fmla="*/ 3238920 h 4492350"/>
                <a:gd name="connsiteX5-6559" fmla="*/ 365518 w 3638574"/>
                <a:gd name="connsiteY5-6560" fmla="*/ 2420026 h 4492350"/>
                <a:gd name="connsiteX6-6561" fmla="*/ 1719677 w 3638574"/>
                <a:gd name="connsiteY6-6562" fmla="*/ 3519376 h 4492350"/>
                <a:gd name="connsiteX7-6563" fmla="*/ 1627995 w 3638574"/>
                <a:gd name="connsiteY7-6564" fmla="*/ 2400346 h 4492350"/>
                <a:gd name="connsiteX8-6565" fmla="*/ 4198 w 3638574"/>
                <a:gd name="connsiteY8-6566" fmla="*/ 742880 h 4492350"/>
                <a:gd name="connsiteX9-6567" fmla="*/ 932867 w 3638574"/>
                <a:gd name="connsiteY9-6568" fmla="*/ 1924493 h 4492350"/>
                <a:gd name="connsiteX10-6569" fmla="*/ 1037607 w 3638574"/>
                <a:gd name="connsiteY10-6570" fmla="*/ 857226 h 4492350"/>
                <a:gd name="connsiteX11-6571" fmla="*/ 1138710 w 3638574"/>
                <a:gd name="connsiteY11-6572" fmla="*/ 2026621 h 4492350"/>
                <a:gd name="connsiteX12-6573" fmla="*/ 1658679 w 3638574"/>
                <a:gd name="connsiteY12-6574" fmla="*/ 2194318 h 4492350"/>
                <a:gd name="connsiteX13-6575" fmla="*/ 1900430 w 3638574"/>
                <a:gd name="connsiteY13-6576" fmla="*/ 0 h 4492350"/>
                <a:gd name="connsiteX14-6577" fmla="*/ 1971873 w 3638574"/>
                <a:gd name="connsiteY14-6578" fmla="*/ 986216 h 4492350"/>
                <a:gd name="connsiteX15-6579" fmla="*/ 1826002 w 3638574"/>
                <a:gd name="connsiteY15-6580" fmla="*/ 2060385 h 4492350"/>
                <a:gd name="connsiteX16-6581" fmla="*/ 2001533 w 3638574"/>
                <a:gd name="connsiteY16-6582" fmla="*/ 3046321 h 4492350"/>
                <a:gd name="connsiteX17-6583" fmla="*/ 2591546 w 3638574"/>
                <a:gd name="connsiteY17-6584" fmla="*/ 2519916 h 4492350"/>
                <a:gd name="connsiteX18-6585" fmla="*/ 2857733 w 3638574"/>
                <a:gd name="connsiteY18-6586" fmla="*/ 1291762 h 4492350"/>
                <a:gd name="connsiteX19-6587" fmla="*/ 2750848 w 3638574"/>
                <a:gd name="connsiteY19-6588" fmla="*/ 2383091 h 4492350"/>
                <a:gd name="connsiteX20-6589" fmla="*/ 3638574 w 3638574"/>
                <a:gd name="connsiteY20-6590" fmla="*/ 1124252 h 4492350"/>
                <a:gd name="connsiteX21-6591" fmla="*/ 2166244 w 3638574"/>
                <a:gd name="connsiteY21-6592" fmla="*/ 3370521 h 4492350"/>
                <a:gd name="connsiteX22-6593" fmla="*/ 2113081 w 3638574"/>
                <a:gd name="connsiteY22-6594" fmla="*/ 3817088 h 4492350"/>
                <a:gd name="connsiteX23-6595" fmla="*/ 3261397 w 3638574"/>
                <a:gd name="connsiteY23-6596" fmla="*/ 3094074 h 4492350"/>
                <a:gd name="connsiteX24-6597" fmla="*/ 2138356 w 3638574"/>
                <a:gd name="connsiteY24-6598" fmla="*/ 4030951 h 4492350"/>
                <a:gd name="connsiteX25-6599" fmla="*/ 2176877 w 3638574"/>
                <a:gd name="connsiteY25-6600" fmla="*/ 4476307 h 4492350"/>
                <a:gd name="connsiteX26-6601" fmla="*/ 2162233 w 3638574"/>
                <a:gd name="connsiteY26-6602" fmla="*/ 4491415 h 4492350"/>
                <a:gd name="connsiteX27-6603" fmla="*/ 1687779 w 3638574"/>
                <a:gd name="connsiteY27-6604" fmla="*/ 4492350 h 4492350"/>
                <a:gd name="connsiteX0-6605" fmla="*/ 1687779 w 3638574"/>
                <a:gd name="connsiteY0-6606" fmla="*/ 4492350 h 4492350"/>
                <a:gd name="connsiteX1-6607" fmla="*/ 1740942 w 3638574"/>
                <a:gd name="connsiteY1-6608" fmla="*/ 3785190 h 4492350"/>
                <a:gd name="connsiteX2-6609" fmla="*/ 1239812 w 3638574"/>
                <a:gd name="connsiteY2-6610" fmla="*/ 3369121 h 4492350"/>
                <a:gd name="connsiteX3-6611" fmla="*/ 0 w 3638574"/>
                <a:gd name="connsiteY3-6612" fmla="*/ 2917145 h 4492350"/>
                <a:gd name="connsiteX4-6613" fmla="*/ 1087133 w 3638574"/>
                <a:gd name="connsiteY4-6614" fmla="*/ 3238920 h 4492350"/>
                <a:gd name="connsiteX5-6615" fmla="*/ 365518 w 3638574"/>
                <a:gd name="connsiteY5-6616" fmla="*/ 2420026 h 4492350"/>
                <a:gd name="connsiteX6-6617" fmla="*/ 1719677 w 3638574"/>
                <a:gd name="connsiteY6-6618" fmla="*/ 3519376 h 4492350"/>
                <a:gd name="connsiteX7-6619" fmla="*/ 1627995 w 3638574"/>
                <a:gd name="connsiteY7-6620" fmla="*/ 2400346 h 4492350"/>
                <a:gd name="connsiteX8-6621" fmla="*/ 4198 w 3638574"/>
                <a:gd name="connsiteY8-6622" fmla="*/ 742880 h 4492350"/>
                <a:gd name="connsiteX9-6623" fmla="*/ 932867 w 3638574"/>
                <a:gd name="connsiteY9-6624" fmla="*/ 1924493 h 4492350"/>
                <a:gd name="connsiteX10-6625" fmla="*/ 1037607 w 3638574"/>
                <a:gd name="connsiteY10-6626" fmla="*/ 857226 h 4492350"/>
                <a:gd name="connsiteX11-6627" fmla="*/ 1138710 w 3638574"/>
                <a:gd name="connsiteY11-6628" fmla="*/ 2026621 h 4492350"/>
                <a:gd name="connsiteX12-6629" fmla="*/ 1658679 w 3638574"/>
                <a:gd name="connsiteY12-6630" fmla="*/ 2194318 h 4492350"/>
                <a:gd name="connsiteX13-6631" fmla="*/ 1900430 w 3638574"/>
                <a:gd name="connsiteY13-6632" fmla="*/ 0 h 4492350"/>
                <a:gd name="connsiteX14-6633" fmla="*/ 1971873 w 3638574"/>
                <a:gd name="connsiteY14-6634" fmla="*/ 986216 h 4492350"/>
                <a:gd name="connsiteX15-6635" fmla="*/ 1826002 w 3638574"/>
                <a:gd name="connsiteY15-6636" fmla="*/ 2060385 h 4492350"/>
                <a:gd name="connsiteX16-6637" fmla="*/ 2001533 w 3638574"/>
                <a:gd name="connsiteY16-6638" fmla="*/ 3046321 h 4492350"/>
                <a:gd name="connsiteX17-6639" fmla="*/ 2591546 w 3638574"/>
                <a:gd name="connsiteY17-6640" fmla="*/ 2519916 h 4492350"/>
                <a:gd name="connsiteX18-6641" fmla="*/ 2857733 w 3638574"/>
                <a:gd name="connsiteY18-6642" fmla="*/ 1291762 h 4492350"/>
                <a:gd name="connsiteX19-6643" fmla="*/ 2750848 w 3638574"/>
                <a:gd name="connsiteY19-6644" fmla="*/ 2383091 h 4492350"/>
                <a:gd name="connsiteX20-6645" fmla="*/ 3638574 w 3638574"/>
                <a:gd name="connsiteY20-6646" fmla="*/ 1124252 h 4492350"/>
                <a:gd name="connsiteX21-6647" fmla="*/ 2166244 w 3638574"/>
                <a:gd name="connsiteY21-6648" fmla="*/ 3370521 h 4492350"/>
                <a:gd name="connsiteX22-6649" fmla="*/ 2113081 w 3638574"/>
                <a:gd name="connsiteY22-6650" fmla="*/ 3817088 h 4492350"/>
                <a:gd name="connsiteX23-6651" fmla="*/ 3261397 w 3638574"/>
                <a:gd name="connsiteY23-6652" fmla="*/ 3094074 h 4492350"/>
                <a:gd name="connsiteX24-6653" fmla="*/ 2138356 w 3638574"/>
                <a:gd name="connsiteY24-6654" fmla="*/ 4030951 h 4492350"/>
                <a:gd name="connsiteX25-6655" fmla="*/ 2176877 w 3638574"/>
                <a:gd name="connsiteY25-6656" fmla="*/ 4476307 h 4492350"/>
                <a:gd name="connsiteX26-6657" fmla="*/ 2162233 w 3638574"/>
                <a:gd name="connsiteY26-6658" fmla="*/ 4491415 h 4492350"/>
                <a:gd name="connsiteX27-6659" fmla="*/ 1687779 w 3638574"/>
                <a:gd name="connsiteY27-6660" fmla="*/ 4492350 h 4492350"/>
                <a:gd name="connsiteX0-6661" fmla="*/ 1687779 w 3638574"/>
                <a:gd name="connsiteY0-6662" fmla="*/ 4492350 h 4492350"/>
                <a:gd name="connsiteX1-6663" fmla="*/ 1740942 w 3638574"/>
                <a:gd name="connsiteY1-6664" fmla="*/ 3785190 h 4492350"/>
                <a:gd name="connsiteX2-6665" fmla="*/ 1239812 w 3638574"/>
                <a:gd name="connsiteY2-6666" fmla="*/ 3369121 h 4492350"/>
                <a:gd name="connsiteX3-6667" fmla="*/ 0 w 3638574"/>
                <a:gd name="connsiteY3-6668" fmla="*/ 2917145 h 4492350"/>
                <a:gd name="connsiteX4-6669" fmla="*/ 1087133 w 3638574"/>
                <a:gd name="connsiteY4-6670" fmla="*/ 3238920 h 4492350"/>
                <a:gd name="connsiteX5-6671" fmla="*/ 365518 w 3638574"/>
                <a:gd name="connsiteY5-6672" fmla="*/ 2420026 h 4492350"/>
                <a:gd name="connsiteX6-6673" fmla="*/ 1719677 w 3638574"/>
                <a:gd name="connsiteY6-6674" fmla="*/ 3519376 h 4492350"/>
                <a:gd name="connsiteX7-6675" fmla="*/ 1627995 w 3638574"/>
                <a:gd name="connsiteY7-6676" fmla="*/ 2400346 h 4492350"/>
                <a:gd name="connsiteX8-6677" fmla="*/ 4198 w 3638574"/>
                <a:gd name="connsiteY8-6678" fmla="*/ 742880 h 4492350"/>
                <a:gd name="connsiteX9-6679" fmla="*/ 932867 w 3638574"/>
                <a:gd name="connsiteY9-6680" fmla="*/ 1924493 h 4492350"/>
                <a:gd name="connsiteX10-6681" fmla="*/ 1037607 w 3638574"/>
                <a:gd name="connsiteY10-6682" fmla="*/ 857226 h 4492350"/>
                <a:gd name="connsiteX11-6683" fmla="*/ 1138710 w 3638574"/>
                <a:gd name="connsiteY11-6684" fmla="*/ 2026621 h 4492350"/>
                <a:gd name="connsiteX12-6685" fmla="*/ 1658679 w 3638574"/>
                <a:gd name="connsiteY12-6686" fmla="*/ 2194318 h 4492350"/>
                <a:gd name="connsiteX13-6687" fmla="*/ 1900430 w 3638574"/>
                <a:gd name="connsiteY13-6688" fmla="*/ 0 h 4492350"/>
                <a:gd name="connsiteX14-6689" fmla="*/ 1971873 w 3638574"/>
                <a:gd name="connsiteY14-6690" fmla="*/ 986216 h 4492350"/>
                <a:gd name="connsiteX15-6691" fmla="*/ 1826002 w 3638574"/>
                <a:gd name="connsiteY15-6692" fmla="*/ 2060385 h 4492350"/>
                <a:gd name="connsiteX16-6693" fmla="*/ 2001533 w 3638574"/>
                <a:gd name="connsiteY16-6694" fmla="*/ 3046321 h 4492350"/>
                <a:gd name="connsiteX17-6695" fmla="*/ 2591546 w 3638574"/>
                <a:gd name="connsiteY17-6696" fmla="*/ 2519916 h 4492350"/>
                <a:gd name="connsiteX18-6697" fmla="*/ 2857733 w 3638574"/>
                <a:gd name="connsiteY18-6698" fmla="*/ 1291762 h 4492350"/>
                <a:gd name="connsiteX19-6699" fmla="*/ 2750848 w 3638574"/>
                <a:gd name="connsiteY19-6700" fmla="*/ 2383091 h 4492350"/>
                <a:gd name="connsiteX20-6701" fmla="*/ 3638574 w 3638574"/>
                <a:gd name="connsiteY20-6702" fmla="*/ 1124252 h 4492350"/>
                <a:gd name="connsiteX21-6703" fmla="*/ 2166244 w 3638574"/>
                <a:gd name="connsiteY21-6704" fmla="*/ 3370521 h 4492350"/>
                <a:gd name="connsiteX22-6705" fmla="*/ 2113081 w 3638574"/>
                <a:gd name="connsiteY22-6706" fmla="*/ 3817088 h 4492350"/>
                <a:gd name="connsiteX23-6707" fmla="*/ 3261397 w 3638574"/>
                <a:gd name="connsiteY23-6708" fmla="*/ 3094074 h 4492350"/>
                <a:gd name="connsiteX24-6709" fmla="*/ 2138356 w 3638574"/>
                <a:gd name="connsiteY24-6710" fmla="*/ 4030951 h 4492350"/>
                <a:gd name="connsiteX25-6711" fmla="*/ 2176877 w 3638574"/>
                <a:gd name="connsiteY25-6712" fmla="*/ 4476307 h 4492350"/>
                <a:gd name="connsiteX26-6713" fmla="*/ 2162233 w 3638574"/>
                <a:gd name="connsiteY26-6714" fmla="*/ 4491415 h 4492350"/>
                <a:gd name="connsiteX27-6715" fmla="*/ 1687779 w 3638574"/>
                <a:gd name="connsiteY27-6716" fmla="*/ 4492350 h 4492350"/>
                <a:gd name="connsiteX0-6717" fmla="*/ 1687779 w 3638574"/>
                <a:gd name="connsiteY0-6718" fmla="*/ 4492350 h 4492350"/>
                <a:gd name="connsiteX1-6719" fmla="*/ 1740942 w 3638574"/>
                <a:gd name="connsiteY1-6720" fmla="*/ 3785190 h 4492350"/>
                <a:gd name="connsiteX2-6721" fmla="*/ 1239812 w 3638574"/>
                <a:gd name="connsiteY2-6722" fmla="*/ 3369121 h 4492350"/>
                <a:gd name="connsiteX3-6723" fmla="*/ 0 w 3638574"/>
                <a:gd name="connsiteY3-6724" fmla="*/ 2917145 h 4492350"/>
                <a:gd name="connsiteX4-6725" fmla="*/ 1087133 w 3638574"/>
                <a:gd name="connsiteY4-6726" fmla="*/ 3238920 h 4492350"/>
                <a:gd name="connsiteX5-6727" fmla="*/ 365518 w 3638574"/>
                <a:gd name="connsiteY5-6728" fmla="*/ 2420026 h 4492350"/>
                <a:gd name="connsiteX6-6729" fmla="*/ 1719677 w 3638574"/>
                <a:gd name="connsiteY6-6730" fmla="*/ 3519376 h 4492350"/>
                <a:gd name="connsiteX7-6731" fmla="*/ 1627995 w 3638574"/>
                <a:gd name="connsiteY7-6732" fmla="*/ 2400346 h 4492350"/>
                <a:gd name="connsiteX8-6733" fmla="*/ 4198 w 3638574"/>
                <a:gd name="connsiteY8-6734" fmla="*/ 742880 h 4492350"/>
                <a:gd name="connsiteX9-6735" fmla="*/ 932867 w 3638574"/>
                <a:gd name="connsiteY9-6736" fmla="*/ 1924493 h 4492350"/>
                <a:gd name="connsiteX10-6737" fmla="*/ 1037607 w 3638574"/>
                <a:gd name="connsiteY10-6738" fmla="*/ 857226 h 4492350"/>
                <a:gd name="connsiteX11-6739" fmla="*/ 1138710 w 3638574"/>
                <a:gd name="connsiteY11-6740" fmla="*/ 2026621 h 4492350"/>
                <a:gd name="connsiteX12-6741" fmla="*/ 1658679 w 3638574"/>
                <a:gd name="connsiteY12-6742" fmla="*/ 2194318 h 4492350"/>
                <a:gd name="connsiteX13-6743" fmla="*/ 1900430 w 3638574"/>
                <a:gd name="connsiteY13-6744" fmla="*/ 0 h 4492350"/>
                <a:gd name="connsiteX14-6745" fmla="*/ 1971873 w 3638574"/>
                <a:gd name="connsiteY14-6746" fmla="*/ 986216 h 4492350"/>
                <a:gd name="connsiteX15-6747" fmla="*/ 1826002 w 3638574"/>
                <a:gd name="connsiteY15-6748" fmla="*/ 2060385 h 4492350"/>
                <a:gd name="connsiteX16-6749" fmla="*/ 2001533 w 3638574"/>
                <a:gd name="connsiteY16-6750" fmla="*/ 3046321 h 4492350"/>
                <a:gd name="connsiteX17-6751" fmla="*/ 2591546 w 3638574"/>
                <a:gd name="connsiteY17-6752" fmla="*/ 2519916 h 4492350"/>
                <a:gd name="connsiteX18-6753" fmla="*/ 2857733 w 3638574"/>
                <a:gd name="connsiteY18-6754" fmla="*/ 1291762 h 4492350"/>
                <a:gd name="connsiteX19-6755" fmla="*/ 2750848 w 3638574"/>
                <a:gd name="connsiteY19-6756" fmla="*/ 2383091 h 4492350"/>
                <a:gd name="connsiteX20-6757" fmla="*/ 3638574 w 3638574"/>
                <a:gd name="connsiteY20-6758" fmla="*/ 1124252 h 4492350"/>
                <a:gd name="connsiteX21-6759" fmla="*/ 2166244 w 3638574"/>
                <a:gd name="connsiteY21-6760" fmla="*/ 3370521 h 4492350"/>
                <a:gd name="connsiteX22-6761" fmla="*/ 2113081 w 3638574"/>
                <a:gd name="connsiteY22-6762" fmla="*/ 3817088 h 4492350"/>
                <a:gd name="connsiteX23-6763" fmla="*/ 3261397 w 3638574"/>
                <a:gd name="connsiteY23-6764" fmla="*/ 3094074 h 4492350"/>
                <a:gd name="connsiteX24-6765" fmla="*/ 2138356 w 3638574"/>
                <a:gd name="connsiteY24-6766" fmla="*/ 4030951 h 4492350"/>
                <a:gd name="connsiteX25-6767" fmla="*/ 2176877 w 3638574"/>
                <a:gd name="connsiteY25-6768" fmla="*/ 4476307 h 4492350"/>
                <a:gd name="connsiteX26-6769" fmla="*/ 2162233 w 3638574"/>
                <a:gd name="connsiteY26-6770" fmla="*/ 4491415 h 4492350"/>
                <a:gd name="connsiteX27-6771" fmla="*/ 1687779 w 3638574"/>
                <a:gd name="connsiteY27-6772" fmla="*/ 4492350 h 4492350"/>
                <a:gd name="connsiteX0-6773" fmla="*/ 1687779 w 3638574"/>
                <a:gd name="connsiteY0-6774" fmla="*/ 4492350 h 4492350"/>
                <a:gd name="connsiteX1-6775" fmla="*/ 1740942 w 3638574"/>
                <a:gd name="connsiteY1-6776" fmla="*/ 3785190 h 4492350"/>
                <a:gd name="connsiteX2-6777" fmla="*/ 1239812 w 3638574"/>
                <a:gd name="connsiteY2-6778" fmla="*/ 3369121 h 4492350"/>
                <a:gd name="connsiteX3-6779" fmla="*/ 0 w 3638574"/>
                <a:gd name="connsiteY3-6780" fmla="*/ 2917145 h 4492350"/>
                <a:gd name="connsiteX4-6781" fmla="*/ 1087133 w 3638574"/>
                <a:gd name="connsiteY4-6782" fmla="*/ 3238920 h 4492350"/>
                <a:gd name="connsiteX5-6783" fmla="*/ 389581 w 3638574"/>
                <a:gd name="connsiteY5-6784" fmla="*/ 2412005 h 4492350"/>
                <a:gd name="connsiteX6-6785" fmla="*/ 1719677 w 3638574"/>
                <a:gd name="connsiteY6-6786" fmla="*/ 3519376 h 4492350"/>
                <a:gd name="connsiteX7-6787" fmla="*/ 1627995 w 3638574"/>
                <a:gd name="connsiteY7-6788" fmla="*/ 2400346 h 4492350"/>
                <a:gd name="connsiteX8-6789" fmla="*/ 4198 w 3638574"/>
                <a:gd name="connsiteY8-6790" fmla="*/ 742880 h 4492350"/>
                <a:gd name="connsiteX9-6791" fmla="*/ 932867 w 3638574"/>
                <a:gd name="connsiteY9-6792" fmla="*/ 1924493 h 4492350"/>
                <a:gd name="connsiteX10-6793" fmla="*/ 1037607 w 3638574"/>
                <a:gd name="connsiteY10-6794" fmla="*/ 857226 h 4492350"/>
                <a:gd name="connsiteX11-6795" fmla="*/ 1138710 w 3638574"/>
                <a:gd name="connsiteY11-6796" fmla="*/ 2026621 h 4492350"/>
                <a:gd name="connsiteX12-6797" fmla="*/ 1658679 w 3638574"/>
                <a:gd name="connsiteY12-6798" fmla="*/ 2194318 h 4492350"/>
                <a:gd name="connsiteX13-6799" fmla="*/ 1900430 w 3638574"/>
                <a:gd name="connsiteY13-6800" fmla="*/ 0 h 4492350"/>
                <a:gd name="connsiteX14-6801" fmla="*/ 1971873 w 3638574"/>
                <a:gd name="connsiteY14-6802" fmla="*/ 986216 h 4492350"/>
                <a:gd name="connsiteX15-6803" fmla="*/ 1826002 w 3638574"/>
                <a:gd name="connsiteY15-6804" fmla="*/ 2060385 h 4492350"/>
                <a:gd name="connsiteX16-6805" fmla="*/ 2001533 w 3638574"/>
                <a:gd name="connsiteY16-6806" fmla="*/ 3046321 h 4492350"/>
                <a:gd name="connsiteX17-6807" fmla="*/ 2591546 w 3638574"/>
                <a:gd name="connsiteY17-6808" fmla="*/ 2519916 h 4492350"/>
                <a:gd name="connsiteX18-6809" fmla="*/ 2857733 w 3638574"/>
                <a:gd name="connsiteY18-6810" fmla="*/ 1291762 h 4492350"/>
                <a:gd name="connsiteX19-6811" fmla="*/ 2750848 w 3638574"/>
                <a:gd name="connsiteY19-6812" fmla="*/ 2383091 h 4492350"/>
                <a:gd name="connsiteX20-6813" fmla="*/ 3638574 w 3638574"/>
                <a:gd name="connsiteY20-6814" fmla="*/ 1124252 h 4492350"/>
                <a:gd name="connsiteX21-6815" fmla="*/ 2166244 w 3638574"/>
                <a:gd name="connsiteY21-6816" fmla="*/ 3370521 h 4492350"/>
                <a:gd name="connsiteX22-6817" fmla="*/ 2113081 w 3638574"/>
                <a:gd name="connsiteY22-6818" fmla="*/ 3817088 h 4492350"/>
                <a:gd name="connsiteX23-6819" fmla="*/ 3261397 w 3638574"/>
                <a:gd name="connsiteY23-6820" fmla="*/ 3094074 h 4492350"/>
                <a:gd name="connsiteX24-6821" fmla="*/ 2138356 w 3638574"/>
                <a:gd name="connsiteY24-6822" fmla="*/ 4030951 h 4492350"/>
                <a:gd name="connsiteX25-6823" fmla="*/ 2176877 w 3638574"/>
                <a:gd name="connsiteY25-6824" fmla="*/ 4476307 h 4492350"/>
                <a:gd name="connsiteX26-6825" fmla="*/ 2162233 w 3638574"/>
                <a:gd name="connsiteY26-6826" fmla="*/ 4491415 h 4492350"/>
                <a:gd name="connsiteX27-6827" fmla="*/ 1687779 w 3638574"/>
                <a:gd name="connsiteY27-6828" fmla="*/ 4492350 h 4492350"/>
                <a:gd name="connsiteX0-6829" fmla="*/ 1687779 w 3638574"/>
                <a:gd name="connsiteY0-6830" fmla="*/ 4492350 h 4492350"/>
                <a:gd name="connsiteX1-6831" fmla="*/ 1740942 w 3638574"/>
                <a:gd name="connsiteY1-6832" fmla="*/ 3785190 h 4492350"/>
                <a:gd name="connsiteX2-6833" fmla="*/ 1239812 w 3638574"/>
                <a:gd name="connsiteY2-6834" fmla="*/ 3369121 h 4492350"/>
                <a:gd name="connsiteX3-6835" fmla="*/ 0 w 3638574"/>
                <a:gd name="connsiteY3-6836" fmla="*/ 2917145 h 4492350"/>
                <a:gd name="connsiteX4-6837" fmla="*/ 1087133 w 3638574"/>
                <a:gd name="connsiteY4-6838" fmla="*/ 3238920 h 4492350"/>
                <a:gd name="connsiteX5-6839" fmla="*/ 389581 w 3638574"/>
                <a:gd name="connsiteY5-6840" fmla="*/ 2412005 h 4492350"/>
                <a:gd name="connsiteX6-6841" fmla="*/ 1719677 w 3638574"/>
                <a:gd name="connsiteY6-6842" fmla="*/ 3519376 h 4492350"/>
                <a:gd name="connsiteX7-6843" fmla="*/ 1627995 w 3638574"/>
                <a:gd name="connsiteY7-6844" fmla="*/ 2400346 h 4492350"/>
                <a:gd name="connsiteX8-6845" fmla="*/ 4198 w 3638574"/>
                <a:gd name="connsiteY8-6846" fmla="*/ 742880 h 4492350"/>
                <a:gd name="connsiteX9-6847" fmla="*/ 932867 w 3638574"/>
                <a:gd name="connsiteY9-6848" fmla="*/ 1924493 h 4492350"/>
                <a:gd name="connsiteX10-6849" fmla="*/ 1037607 w 3638574"/>
                <a:gd name="connsiteY10-6850" fmla="*/ 857226 h 4492350"/>
                <a:gd name="connsiteX11-6851" fmla="*/ 1138710 w 3638574"/>
                <a:gd name="connsiteY11-6852" fmla="*/ 2026621 h 4492350"/>
                <a:gd name="connsiteX12-6853" fmla="*/ 1658679 w 3638574"/>
                <a:gd name="connsiteY12-6854" fmla="*/ 2194318 h 4492350"/>
                <a:gd name="connsiteX13-6855" fmla="*/ 1900430 w 3638574"/>
                <a:gd name="connsiteY13-6856" fmla="*/ 0 h 4492350"/>
                <a:gd name="connsiteX14-6857" fmla="*/ 1971873 w 3638574"/>
                <a:gd name="connsiteY14-6858" fmla="*/ 986216 h 4492350"/>
                <a:gd name="connsiteX15-6859" fmla="*/ 1826002 w 3638574"/>
                <a:gd name="connsiteY15-6860" fmla="*/ 2060385 h 4492350"/>
                <a:gd name="connsiteX16-6861" fmla="*/ 2001533 w 3638574"/>
                <a:gd name="connsiteY16-6862" fmla="*/ 3046321 h 4492350"/>
                <a:gd name="connsiteX17-6863" fmla="*/ 2591546 w 3638574"/>
                <a:gd name="connsiteY17-6864" fmla="*/ 2519916 h 4492350"/>
                <a:gd name="connsiteX18-6865" fmla="*/ 2857733 w 3638574"/>
                <a:gd name="connsiteY18-6866" fmla="*/ 1291762 h 4492350"/>
                <a:gd name="connsiteX19-6867" fmla="*/ 2750848 w 3638574"/>
                <a:gd name="connsiteY19-6868" fmla="*/ 2383091 h 4492350"/>
                <a:gd name="connsiteX20-6869" fmla="*/ 3638574 w 3638574"/>
                <a:gd name="connsiteY20-6870" fmla="*/ 1124252 h 4492350"/>
                <a:gd name="connsiteX21-6871" fmla="*/ 2166244 w 3638574"/>
                <a:gd name="connsiteY21-6872" fmla="*/ 3370521 h 4492350"/>
                <a:gd name="connsiteX22-6873" fmla="*/ 2113081 w 3638574"/>
                <a:gd name="connsiteY22-6874" fmla="*/ 3817088 h 4492350"/>
                <a:gd name="connsiteX23-6875" fmla="*/ 3261397 w 3638574"/>
                <a:gd name="connsiteY23-6876" fmla="*/ 3094074 h 4492350"/>
                <a:gd name="connsiteX24-6877" fmla="*/ 2138356 w 3638574"/>
                <a:gd name="connsiteY24-6878" fmla="*/ 4030951 h 4492350"/>
                <a:gd name="connsiteX25-6879" fmla="*/ 2176877 w 3638574"/>
                <a:gd name="connsiteY25-6880" fmla="*/ 4476307 h 4492350"/>
                <a:gd name="connsiteX26-6881" fmla="*/ 2162233 w 3638574"/>
                <a:gd name="connsiteY26-6882" fmla="*/ 4491415 h 4492350"/>
                <a:gd name="connsiteX27-6883" fmla="*/ 1687779 w 3638574"/>
                <a:gd name="connsiteY27-6884" fmla="*/ 4492350 h 4492350"/>
                <a:gd name="connsiteX0-6885" fmla="*/ 1687779 w 3638574"/>
                <a:gd name="connsiteY0-6886" fmla="*/ 4492350 h 4492350"/>
                <a:gd name="connsiteX1-6887" fmla="*/ 1740942 w 3638574"/>
                <a:gd name="connsiteY1-6888" fmla="*/ 3785190 h 4492350"/>
                <a:gd name="connsiteX2-6889" fmla="*/ 1239812 w 3638574"/>
                <a:gd name="connsiteY2-6890" fmla="*/ 3369121 h 4492350"/>
                <a:gd name="connsiteX3-6891" fmla="*/ 0 w 3638574"/>
                <a:gd name="connsiteY3-6892" fmla="*/ 2917145 h 4492350"/>
                <a:gd name="connsiteX4-6893" fmla="*/ 1087133 w 3638574"/>
                <a:gd name="connsiteY4-6894" fmla="*/ 3238920 h 4492350"/>
                <a:gd name="connsiteX5-6895" fmla="*/ 389581 w 3638574"/>
                <a:gd name="connsiteY5-6896" fmla="*/ 2412005 h 4492350"/>
                <a:gd name="connsiteX6-6897" fmla="*/ 1719677 w 3638574"/>
                <a:gd name="connsiteY6-6898" fmla="*/ 3519376 h 4492350"/>
                <a:gd name="connsiteX7-6899" fmla="*/ 1627995 w 3638574"/>
                <a:gd name="connsiteY7-6900" fmla="*/ 2400346 h 4492350"/>
                <a:gd name="connsiteX8-6901" fmla="*/ 4198 w 3638574"/>
                <a:gd name="connsiteY8-6902" fmla="*/ 742880 h 4492350"/>
                <a:gd name="connsiteX9-6903" fmla="*/ 932867 w 3638574"/>
                <a:gd name="connsiteY9-6904" fmla="*/ 1924493 h 4492350"/>
                <a:gd name="connsiteX10-6905" fmla="*/ 1037607 w 3638574"/>
                <a:gd name="connsiteY10-6906" fmla="*/ 857226 h 4492350"/>
                <a:gd name="connsiteX11-6907" fmla="*/ 1138710 w 3638574"/>
                <a:gd name="connsiteY11-6908" fmla="*/ 2026621 h 4492350"/>
                <a:gd name="connsiteX12-6909" fmla="*/ 1658679 w 3638574"/>
                <a:gd name="connsiteY12-6910" fmla="*/ 2194318 h 4492350"/>
                <a:gd name="connsiteX13-6911" fmla="*/ 1900430 w 3638574"/>
                <a:gd name="connsiteY13-6912" fmla="*/ 0 h 4492350"/>
                <a:gd name="connsiteX14-6913" fmla="*/ 1971873 w 3638574"/>
                <a:gd name="connsiteY14-6914" fmla="*/ 986216 h 4492350"/>
                <a:gd name="connsiteX15-6915" fmla="*/ 1826002 w 3638574"/>
                <a:gd name="connsiteY15-6916" fmla="*/ 2060385 h 4492350"/>
                <a:gd name="connsiteX16-6917" fmla="*/ 2001533 w 3638574"/>
                <a:gd name="connsiteY16-6918" fmla="*/ 3046321 h 4492350"/>
                <a:gd name="connsiteX17-6919" fmla="*/ 2591546 w 3638574"/>
                <a:gd name="connsiteY17-6920" fmla="*/ 2519916 h 4492350"/>
                <a:gd name="connsiteX18-6921" fmla="*/ 2857733 w 3638574"/>
                <a:gd name="connsiteY18-6922" fmla="*/ 1291762 h 4492350"/>
                <a:gd name="connsiteX19-6923" fmla="*/ 2750848 w 3638574"/>
                <a:gd name="connsiteY19-6924" fmla="*/ 2383091 h 4492350"/>
                <a:gd name="connsiteX20-6925" fmla="*/ 3638574 w 3638574"/>
                <a:gd name="connsiteY20-6926" fmla="*/ 1124252 h 4492350"/>
                <a:gd name="connsiteX21-6927" fmla="*/ 2166244 w 3638574"/>
                <a:gd name="connsiteY21-6928" fmla="*/ 3370521 h 4492350"/>
                <a:gd name="connsiteX22-6929" fmla="*/ 2113081 w 3638574"/>
                <a:gd name="connsiteY22-6930" fmla="*/ 3817088 h 4492350"/>
                <a:gd name="connsiteX23-6931" fmla="*/ 3261397 w 3638574"/>
                <a:gd name="connsiteY23-6932" fmla="*/ 3094074 h 4492350"/>
                <a:gd name="connsiteX24-6933" fmla="*/ 2138356 w 3638574"/>
                <a:gd name="connsiteY24-6934" fmla="*/ 4030951 h 4492350"/>
                <a:gd name="connsiteX25-6935" fmla="*/ 2176877 w 3638574"/>
                <a:gd name="connsiteY25-6936" fmla="*/ 4476307 h 4492350"/>
                <a:gd name="connsiteX26-6937" fmla="*/ 2162233 w 3638574"/>
                <a:gd name="connsiteY26-6938" fmla="*/ 4491415 h 4492350"/>
                <a:gd name="connsiteX27-6939" fmla="*/ 1687779 w 3638574"/>
                <a:gd name="connsiteY27-6940" fmla="*/ 4492350 h 4492350"/>
                <a:gd name="connsiteX0-6941" fmla="*/ 1687779 w 3638574"/>
                <a:gd name="connsiteY0-6942" fmla="*/ 4492350 h 4492350"/>
                <a:gd name="connsiteX1-6943" fmla="*/ 1740942 w 3638574"/>
                <a:gd name="connsiteY1-6944" fmla="*/ 3785190 h 4492350"/>
                <a:gd name="connsiteX2-6945" fmla="*/ 1239812 w 3638574"/>
                <a:gd name="connsiteY2-6946" fmla="*/ 3369121 h 4492350"/>
                <a:gd name="connsiteX3-6947" fmla="*/ 0 w 3638574"/>
                <a:gd name="connsiteY3-6948" fmla="*/ 2917145 h 4492350"/>
                <a:gd name="connsiteX4-6949" fmla="*/ 1087133 w 3638574"/>
                <a:gd name="connsiteY4-6950" fmla="*/ 3238920 h 4492350"/>
                <a:gd name="connsiteX5-6951" fmla="*/ 389581 w 3638574"/>
                <a:gd name="connsiteY5-6952" fmla="*/ 2412005 h 4492350"/>
                <a:gd name="connsiteX6-6953" fmla="*/ 1719677 w 3638574"/>
                <a:gd name="connsiteY6-6954" fmla="*/ 3519376 h 4492350"/>
                <a:gd name="connsiteX7-6955" fmla="*/ 1627995 w 3638574"/>
                <a:gd name="connsiteY7-6956" fmla="*/ 2400346 h 4492350"/>
                <a:gd name="connsiteX8-6957" fmla="*/ 4198 w 3638574"/>
                <a:gd name="connsiteY8-6958" fmla="*/ 742880 h 4492350"/>
                <a:gd name="connsiteX9-6959" fmla="*/ 932867 w 3638574"/>
                <a:gd name="connsiteY9-6960" fmla="*/ 1924493 h 4492350"/>
                <a:gd name="connsiteX10-6961" fmla="*/ 1037607 w 3638574"/>
                <a:gd name="connsiteY10-6962" fmla="*/ 857226 h 4492350"/>
                <a:gd name="connsiteX11-6963" fmla="*/ 1138710 w 3638574"/>
                <a:gd name="connsiteY11-6964" fmla="*/ 2026621 h 4492350"/>
                <a:gd name="connsiteX12-6965" fmla="*/ 1658679 w 3638574"/>
                <a:gd name="connsiteY12-6966" fmla="*/ 2194318 h 4492350"/>
                <a:gd name="connsiteX13-6967" fmla="*/ 1900430 w 3638574"/>
                <a:gd name="connsiteY13-6968" fmla="*/ 0 h 4492350"/>
                <a:gd name="connsiteX14-6969" fmla="*/ 1971873 w 3638574"/>
                <a:gd name="connsiteY14-6970" fmla="*/ 986216 h 4492350"/>
                <a:gd name="connsiteX15-6971" fmla="*/ 1826002 w 3638574"/>
                <a:gd name="connsiteY15-6972" fmla="*/ 2060385 h 4492350"/>
                <a:gd name="connsiteX16-6973" fmla="*/ 2001533 w 3638574"/>
                <a:gd name="connsiteY16-6974" fmla="*/ 3046321 h 4492350"/>
                <a:gd name="connsiteX17-6975" fmla="*/ 2591546 w 3638574"/>
                <a:gd name="connsiteY17-6976" fmla="*/ 2519916 h 4492350"/>
                <a:gd name="connsiteX18-6977" fmla="*/ 2857733 w 3638574"/>
                <a:gd name="connsiteY18-6978" fmla="*/ 1291762 h 4492350"/>
                <a:gd name="connsiteX19-6979" fmla="*/ 2750848 w 3638574"/>
                <a:gd name="connsiteY19-6980" fmla="*/ 2383091 h 4492350"/>
                <a:gd name="connsiteX20-6981" fmla="*/ 3638574 w 3638574"/>
                <a:gd name="connsiteY20-6982" fmla="*/ 1124252 h 4492350"/>
                <a:gd name="connsiteX21-6983" fmla="*/ 2166244 w 3638574"/>
                <a:gd name="connsiteY21-6984" fmla="*/ 3370521 h 4492350"/>
                <a:gd name="connsiteX22-6985" fmla="*/ 2113081 w 3638574"/>
                <a:gd name="connsiteY22-6986" fmla="*/ 3817088 h 4492350"/>
                <a:gd name="connsiteX23-6987" fmla="*/ 3261397 w 3638574"/>
                <a:gd name="connsiteY23-6988" fmla="*/ 3094074 h 4492350"/>
                <a:gd name="connsiteX24-6989" fmla="*/ 2138356 w 3638574"/>
                <a:gd name="connsiteY24-6990" fmla="*/ 4030951 h 4492350"/>
                <a:gd name="connsiteX25-6991" fmla="*/ 2176877 w 3638574"/>
                <a:gd name="connsiteY25-6992" fmla="*/ 4476307 h 4492350"/>
                <a:gd name="connsiteX26-6993" fmla="*/ 2162233 w 3638574"/>
                <a:gd name="connsiteY26-6994" fmla="*/ 4491415 h 4492350"/>
                <a:gd name="connsiteX27-6995" fmla="*/ 1687779 w 3638574"/>
                <a:gd name="connsiteY27-6996" fmla="*/ 4492350 h 4492350"/>
                <a:gd name="connsiteX0-6997" fmla="*/ 1687779 w 3638574"/>
                <a:gd name="connsiteY0-6998" fmla="*/ 4492350 h 4492350"/>
                <a:gd name="connsiteX1-6999" fmla="*/ 1740942 w 3638574"/>
                <a:gd name="connsiteY1-7000" fmla="*/ 3785190 h 4492350"/>
                <a:gd name="connsiteX2-7001" fmla="*/ 1239812 w 3638574"/>
                <a:gd name="connsiteY2-7002" fmla="*/ 3369121 h 4492350"/>
                <a:gd name="connsiteX3-7003" fmla="*/ 0 w 3638574"/>
                <a:gd name="connsiteY3-7004" fmla="*/ 2917145 h 4492350"/>
                <a:gd name="connsiteX4-7005" fmla="*/ 1087133 w 3638574"/>
                <a:gd name="connsiteY4-7006" fmla="*/ 3238920 h 4492350"/>
                <a:gd name="connsiteX5-7007" fmla="*/ 389581 w 3638574"/>
                <a:gd name="connsiteY5-7008" fmla="*/ 2412005 h 4492350"/>
                <a:gd name="connsiteX6-7009" fmla="*/ 1719677 w 3638574"/>
                <a:gd name="connsiteY6-7010" fmla="*/ 3519376 h 4492350"/>
                <a:gd name="connsiteX7-7011" fmla="*/ 1627995 w 3638574"/>
                <a:gd name="connsiteY7-7012" fmla="*/ 2400346 h 4492350"/>
                <a:gd name="connsiteX8-7013" fmla="*/ 4198 w 3638574"/>
                <a:gd name="connsiteY8-7014" fmla="*/ 742880 h 4492350"/>
                <a:gd name="connsiteX9-7015" fmla="*/ 932867 w 3638574"/>
                <a:gd name="connsiteY9-7016" fmla="*/ 1924493 h 4492350"/>
                <a:gd name="connsiteX10-7017" fmla="*/ 1037607 w 3638574"/>
                <a:gd name="connsiteY10-7018" fmla="*/ 857226 h 4492350"/>
                <a:gd name="connsiteX11-7019" fmla="*/ 1138710 w 3638574"/>
                <a:gd name="connsiteY11-7020" fmla="*/ 2026621 h 4492350"/>
                <a:gd name="connsiteX12-7021" fmla="*/ 1658679 w 3638574"/>
                <a:gd name="connsiteY12-7022" fmla="*/ 2194318 h 4492350"/>
                <a:gd name="connsiteX13-7023" fmla="*/ 1900430 w 3638574"/>
                <a:gd name="connsiteY13-7024" fmla="*/ 0 h 4492350"/>
                <a:gd name="connsiteX14-7025" fmla="*/ 1971873 w 3638574"/>
                <a:gd name="connsiteY14-7026" fmla="*/ 986216 h 4492350"/>
                <a:gd name="connsiteX15-7027" fmla="*/ 1826002 w 3638574"/>
                <a:gd name="connsiteY15-7028" fmla="*/ 2060385 h 4492350"/>
                <a:gd name="connsiteX16-7029" fmla="*/ 2001533 w 3638574"/>
                <a:gd name="connsiteY16-7030" fmla="*/ 3046321 h 4492350"/>
                <a:gd name="connsiteX17-7031" fmla="*/ 2591546 w 3638574"/>
                <a:gd name="connsiteY17-7032" fmla="*/ 2519916 h 4492350"/>
                <a:gd name="connsiteX18-7033" fmla="*/ 2857733 w 3638574"/>
                <a:gd name="connsiteY18-7034" fmla="*/ 1291762 h 4492350"/>
                <a:gd name="connsiteX19-7035" fmla="*/ 2750848 w 3638574"/>
                <a:gd name="connsiteY19-7036" fmla="*/ 2383091 h 4492350"/>
                <a:gd name="connsiteX20-7037" fmla="*/ 3638574 w 3638574"/>
                <a:gd name="connsiteY20-7038" fmla="*/ 1124252 h 4492350"/>
                <a:gd name="connsiteX21-7039" fmla="*/ 2166244 w 3638574"/>
                <a:gd name="connsiteY21-7040" fmla="*/ 3370521 h 4492350"/>
                <a:gd name="connsiteX22-7041" fmla="*/ 2113081 w 3638574"/>
                <a:gd name="connsiteY22-7042" fmla="*/ 3817088 h 4492350"/>
                <a:gd name="connsiteX23-7043" fmla="*/ 3261397 w 3638574"/>
                <a:gd name="connsiteY23-7044" fmla="*/ 3094074 h 4492350"/>
                <a:gd name="connsiteX24-7045" fmla="*/ 2138356 w 3638574"/>
                <a:gd name="connsiteY24-7046" fmla="*/ 4030951 h 4492350"/>
                <a:gd name="connsiteX25-7047" fmla="*/ 2176877 w 3638574"/>
                <a:gd name="connsiteY25-7048" fmla="*/ 4476307 h 4492350"/>
                <a:gd name="connsiteX26-7049" fmla="*/ 2162233 w 3638574"/>
                <a:gd name="connsiteY26-7050" fmla="*/ 4491415 h 4492350"/>
                <a:gd name="connsiteX27-7051" fmla="*/ 1687779 w 3638574"/>
                <a:gd name="connsiteY27-7052" fmla="*/ 4492350 h 4492350"/>
                <a:gd name="connsiteX0-7053" fmla="*/ 1687779 w 3638574"/>
                <a:gd name="connsiteY0-7054" fmla="*/ 4492350 h 4492350"/>
                <a:gd name="connsiteX1-7055" fmla="*/ 1740942 w 3638574"/>
                <a:gd name="connsiteY1-7056" fmla="*/ 3785190 h 4492350"/>
                <a:gd name="connsiteX2-7057" fmla="*/ 1239812 w 3638574"/>
                <a:gd name="connsiteY2-7058" fmla="*/ 3369121 h 4492350"/>
                <a:gd name="connsiteX3-7059" fmla="*/ 0 w 3638574"/>
                <a:gd name="connsiteY3-7060" fmla="*/ 2917145 h 4492350"/>
                <a:gd name="connsiteX4-7061" fmla="*/ 1087133 w 3638574"/>
                <a:gd name="connsiteY4-7062" fmla="*/ 3238920 h 4492350"/>
                <a:gd name="connsiteX5-7063" fmla="*/ 389581 w 3638574"/>
                <a:gd name="connsiteY5-7064" fmla="*/ 2412005 h 4492350"/>
                <a:gd name="connsiteX6-7065" fmla="*/ 1719677 w 3638574"/>
                <a:gd name="connsiteY6-7066" fmla="*/ 3519376 h 4492350"/>
                <a:gd name="connsiteX7-7067" fmla="*/ 1627995 w 3638574"/>
                <a:gd name="connsiteY7-7068" fmla="*/ 2400346 h 4492350"/>
                <a:gd name="connsiteX8-7069" fmla="*/ 4198 w 3638574"/>
                <a:gd name="connsiteY8-7070" fmla="*/ 742880 h 4492350"/>
                <a:gd name="connsiteX9-7071" fmla="*/ 932867 w 3638574"/>
                <a:gd name="connsiteY9-7072" fmla="*/ 1924493 h 4492350"/>
                <a:gd name="connsiteX10-7073" fmla="*/ 1037607 w 3638574"/>
                <a:gd name="connsiteY10-7074" fmla="*/ 857226 h 4492350"/>
                <a:gd name="connsiteX11-7075" fmla="*/ 1138710 w 3638574"/>
                <a:gd name="connsiteY11-7076" fmla="*/ 2026621 h 4492350"/>
                <a:gd name="connsiteX12-7077" fmla="*/ 1658679 w 3638574"/>
                <a:gd name="connsiteY12-7078" fmla="*/ 2194318 h 4492350"/>
                <a:gd name="connsiteX13-7079" fmla="*/ 1900430 w 3638574"/>
                <a:gd name="connsiteY13-7080" fmla="*/ 0 h 4492350"/>
                <a:gd name="connsiteX14-7081" fmla="*/ 1971873 w 3638574"/>
                <a:gd name="connsiteY14-7082" fmla="*/ 986216 h 4492350"/>
                <a:gd name="connsiteX15-7083" fmla="*/ 1826002 w 3638574"/>
                <a:gd name="connsiteY15-7084" fmla="*/ 2060385 h 4492350"/>
                <a:gd name="connsiteX16-7085" fmla="*/ 2001533 w 3638574"/>
                <a:gd name="connsiteY16-7086" fmla="*/ 3046321 h 4492350"/>
                <a:gd name="connsiteX17-7087" fmla="*/ 2591546 w 3638574"/>
                <a:gd name="connsiteY17-7088" fmla="*/ 2519916 h 4492350"/>
                <a:gd name="connsiteX18-7089" fmla="*/ 2857733 w 3638574"/>
                <a:gd name="connsiteY18-7090" fmla="*/ 1291762 h 4492350"/>
                <a:gd name="connsiteX19-7091" fmla="*/ 2750848 w 3638574"/>
                <a:gd name="connsiteY19-7092" fmla="*/ 2383091 h 4492350"/>
                <a:gd name="connsiteX20-7093" fmla="*/ 3638574 w 3638574"/>
                <a:gd name="connsiteY20-7094" fmla="*/ 1124252 h 4492350"/>
                <a:gd name="connsiteX21-7095" fmla="*/ 2166244 w 3638574"/>
                <a:gd name="connsiteY21-7096" fmla="*/ 3370521 h 4492350"/>
                <a:gd name="connsiteX22-7097" fmla="*/ 2113081 w 3638574"/>
                <a:gd name="connsiteY22-7098" fmla="*/ 3817088 h 4492350"/>
                <a:gd name="connsiteX23-7099" fmla="*/ 3261397 w 3638574"/>
                <a:gd name="connsiteY23-7100" fmla="*/ 3094074 h 4492350"/>
                <a:gd name="connsiteX24-7101" fmla="*/ 2138356 w 3638574"/>
                <a:gd name="connsiteY24-7102" fmla="*/ 4030951 h 4492350"/>
                <a:gd name="connsiteX25-7103" fmla="*/ 2176877 w 3638574"/>
                <a:gd name="connsiteY25-7104" fmla="*/ 4476307 h 4492350"/>
                <a:gd name="connsiteX26-7105" fmla="*/ 2162233 w 3638574"/>
                <a:gd name="connsiteY26-7106" fmla="*/ 4491415 h 4492350"/>
                <a:gd name="connsiteX27-7107" fmla="*/ 1687779 w 3638574"/>
                <a:gd name="connsiteY27-7108" fmla="*/ 4492350 h 4492350"/>
                <a:gd name="connsiteX0-7109" fmla="*/ 1687779 w 3638574"/>
                <a:gd name="connsiteY0-7110" fmla="*/ 4492350 h 4492350"/>
                <a:gd name="connsiteX1-7111" fmla="*/ 1740942 w 3638574"/>
                <a:gd name="connsiteY1-7112" fmla="*/ 3785190 h 4492350"/>
                <a:gd name="connsiteX2-7113" fmla="*/ 1239812 w 3638574"/>
                <a:gd name="connsiteY2-7114" fmla="*/ 3369121 h 4492350"/>
                <a:gd name="connsiteX3-7115" fmla="*/ 0 w 3638574"/>
                <a:gd name="connsiteY3-7116" fmla="*/ 2917145 h 4492350"/>
                <a:gd name="connsiteX4-7117" fmla="*/ 1087133 w 3638574"/>
                <a:gd name="connsiteY4-7118" fmla="*/ 3238920 h 4492350"/>
                <a:gd name="connsiteX5-7119" fmla="*/ 389581 w 3638574"/>
                <a:gd name="connsiteY5-7120" fmla="*/ 2412005 h 4492350"/>
                <a:gd name="connsiteX6-7121" fmla="*/ 1719677 w 3638574"/>
                <a:gd name="connsiteY6-7122" fmla="*/ 3519376 h 4492350"/>
                <a:gd name="connsiteX7-7123" fmla="*/ 1627995 w 3638574"/>
                <a:gd name="connsiteY7-7124" fmla="*/ 2400346 h 4492350"/>
                <a:gd name="connsiteX8-7125" fmla="*/ 4198 w 3638574"/>
                <a:gd name="connsiteY8-7126" fmla="*/ 742880 h 4492350"/>
                <a:gd name="connsiteX9-7127" fmla="*/ 932867 w 3638574"/>
                <a:gd name="connsiteY9-7128" fmla="*/ 1924493 h 4492350"/>
                <a:gd name="connsiteX10-7129" fmla="*/ 1037607 w 3638574"/>
                <a:gd name="connsiteY10-7130" fmla="*/ 857226 h 4492350"/>
                <a:gd name="connsiteX11-7131" fmla="*/ 1138710 w 3638574"/>
                <a:gd name="connsiteY11-7132" fmla="*/ 2026621 h 4492350"/>
                <a:gd name="connsiteX12-7133" fmla="*/ 1646038 w 3638574"/>
                <a:gd name="connsiteY12-7134" fmla="*/ 2198532 h 4492350"/>
                <a:gd name="connsiteX13-7135" fmla="*/ 1900430 w 3638574"/>
                <a:gd name="connsiteY13-7136" fmla="*/ 0 h 4492350"/>
                <a:gd name="connsiteX14-7137" fmla="*/ 1971873 w 3638574"/>
                <a:gd name="connsiteY14-7138" fmla="*/ 986216 h 4492350"/>
                <a:gd name="connsiteX15-7139" fmla="*/ 1826002 w 3638574"/>
                <a:gd name="connsiteY15-7140" fmla="*/ 2060385 h 4492350"/>
                <a:gd name="connsiteX16-7141" fmla="*/ 2001533 w 3638574"/>
                <a:gd name="connsiteY16-7142" fmla="*/ 3046321 h 4492350"/>
                <a:gd name="connsiteX17-7143" fmla="*/ 2591546 w 3638574"/>
                <a:gd name="connsiteY17-7144" fmla="*/ 2519916 h 4492350"/>
                <a:gd name="connsiteX18-7145" fmla="*/ 2857733 w 3638574"/>
                <a:gd name="connsiteY18-7146" fmla="*/ 1291762 h 4492350"/>
                <a:gd name="connsiteX19-7147" fmla="*/ 2750848 w 3638574"/>
                <a:gd name="connsiteY19-7148" fmla="*/ 2383091 h 4492350"/>
                <a:gd name="connsiteX20-7149" fmla="*/ 3638574 w 3638574"/>
                <a:gd name="connsiteY20-7150" fmla="*/ 1124252 h 4492350"/>
                <a:gd name="connsiteX21-7151" fmla="*/ 2166244 w 3638574"/>
                <a:gd name="connsiteY21-7152" fmla="*/ 3370521 h 4492350"/>
                <a:gd name="connsiteX22-7153" fmla="*/ 2113081 w 3638574"/>
                <a:gd name="connsiteY22-7154" fmla="*/ 3817088 h 4492350"/>
                <a:gd name="connsiteX23-7155" fmla="*/ 3261397 w 3638574"/>
                <a:gd name="connsiteY23-7156" fmla="*/ 3094074 h 4492350"/>
                <a:gd name="connsiteX24-7157" fmla="*/ 2138356 w 3638574"/>
                <a:gd name="connsiteY24-7158" fmla="*/ 4030951 h 4492350"/>
                <a:gd name="connsiteX25-7159" fmla="*/ 2176877 w 3638574"/>
                <a:gd name="connsiteY25-7160" fmla="*/ 4476307 h 4492350"/>
                <a:gd name="connsiteX26-7161" fmla="*/ 2162233 w 3638574"/>
                <a:gd name="connsiteY26-7162" fmla="*/ 4491415 h 4492350"/>
                <a:gd name="connsiteX27-7163" fmla="*/ 1687779 w 3638574"/>
                <a:gd name="connsiteY27-7164" fmla="*/ 4492350 h 4492350"/>
                <a:gd name="connsiteX0-7165" fmla="*/ 1687779 w 3638574"/>
                <a:gd name="connsiteY0-7166" fmla="*/ 4492350 h 4492350"/>
                <a:gd name="connsiteX1-7167" fmla="*/ 1719873 w 3638574"/>
                <a:gd name="connsiteY1-7168" fmla="*/ 3785190 h 4492350"/>
                <a:gd name="connsiteX2-7169" fmla="*/ 1239812 w 3638574"/>
                <a:gd name="connsiteY2-7170" fmla="*/ 3369121 h 4492350"/>
                <a:gd name="connsiteX3-7171" fmla="*/ 0 w 3638574"/>
                <a:gd name="connsiteY3-7172" fmla="*/ 2917145 h 4492350"/>
                <a:gd name="connsiteX4-7173" fmla="*/ 1087133 w 3638574"/>
                <a:gd name="connsiteY4-7174" fmla="*/ 3238920 h 4492350"/>
                <a:gd name="connsiteX5-7175" fmla="*/ 389581 w 3638574"/>
                <a:gd name="connsiteY5-7176" fmla="*/ 2412005 h 4492350"/>
                <a:gd name="connsiteX6-7177" fmla="*/ 1719677 w 3638574"/>
                <a:gd name="connsiteY6-7178" fmla="*/ 3519376 h 4492350"/>
                <a:gd name="connsiteX7-7179" fmla="*/ 1627995 w 3638574"/>
                <a:gd name="connsiteY7-7180" fmla="*/ 2400346 h 4492350"/>
                <a:gd name="connsiteX8-7181" fmla="*/ 4198 w 3638574"/>
                <a:gd name="connsiteY8-7182" fmla="*/ 742880 h 4492350"/>
                <a:gd name="connsiteX9-7183" fmla="*/ 932867 w 3638574"/>
                <a:gd name="connsiteY9-7184" fmla="*/ 1924493 h 4492350"/>
                <a:gd name="connsiteX10-7185" fmla="*/ 1037607 w 3638574"/>
                <a:gd name="connsiteY10-7186" fmla="*/ 857226 h 4492350"/>
                <a:gd name="connsiteX11-7187" fmla="*/ 1138710 w 3638574"/>
                <a:gd name="connsiteY11-7188" fmla="*/ 2026621 h 4492350"/>
                <a:gd name="connsiteX12-7189" fmla="*/ 1646038 w 3638574"/>
                <a:gd name="connsiteY12-7190" fmla="*/ 2198532 h 4492350"/>
                <a:gd name="connsiteX13-7191" fmla="*/ 1900430 w 3638574"/>
                <a:gd name="connsiteY13-7192" fmla="*/ 0 h 4492350"/>
                <a:gd name="connsiteX14-7193" fmla="*/ 1971873 w 3638574"/>
                <a:gd name="connsiteY14-7194" fmla="*/ 986216 h 4492350"/>
                <a:gd name="connsiteX15-7195" fmla="*/ 1826002 w 3638574"/>
                <a:gd name="connsiteY15-7196" fmla="*/ 2060385 h 4492350"/>
                <a:gd name="connsiteX16-7197" fmla="*/ 2001533 w 3638574"/>
                <a:gd name="connsiteY16-7198" fmla="*/ 3046321 h 4492350"/>
                <a:gd name="connsiteX17-7199" fmla="*/ 2591546 w 3638574"/>
                <a:gd name="connsiteY17-7200" fmla="*/ 2519916 h 4492350"/>
                <a:gd name="connsiteX18-7201" fmla="*/ 2857733 w 3638574"/>
                <a:gd name="connsiteY18-7202" fmla="*/ 1291762 h 4492350"/>
                <a:gd name="connsiteX19-7203" fmla="*/ 2750848 w 3638574"/>
                <a:gd name="connsiteY19-7204" fmla="*/ 2383091 h 4492350"/>
                <a:gd name="connsiteX20-7205" fmla="*/ 3638574 w 3638574"/>
                <a:gd name="connsiteY20-7206" fmla="*/ 1124252 h 4492350"/>
                <a:gd name="connsiteX21-7207" fmla="*/ 2166244 w 3638574"/>
                <a:gd name="connsiteY21-7208" fmla="*/ 3370521 h 4492350"/>
                <a:gd name="connsiteX22-7209" fmla="*/ 2113081 w 3638574"/>
                <a:gd name="connsiteY22-7210" fmla="*/ 3817088 h 4492350"/>
                <a:gd name="connsiteX23-7211" fmla="*/ 3261397 w 3638574"/>
                <a:gd name="connsiteY23-7212" fmla="*/ 3094074 h 4492350"/>
                <a:gd name="connsiteX24-7213" fmla="*/ 2138356 w 3638574"/>
                <a:gd name="connsiteY24-7214" fmla="*/ 4030951 h 4492350"/>
                <a:gd name="connsiteX25-7215" fmla="*/ 2176877 w 3638574"/>
                <a:gd name="connsiteY25-7216" fmla="*/ 4476307 h 4492350"/>
                <a:gd name="connsiteX26-7217" fmla="*/ 2162233 w 3638574"/>
                <a:gd name="connsiteY26-7218" fmla="*/ 4491415 h 4492350"/>
                <a:gd name="connsiteX27-7219" fmla="*/ 1687779 w 3638574"/>
                <a:gd name="connsiteY27-7220" fmla="*/ 4492350 h 4492350"/>
                <a:gd name="connsiteX0-7221" fmla="*/ 1687779 w 3638574"/>
                <a:gd name="connsiteY0-7222" fmla="*/ 4492350 h 4492350"/>
                <a:gd name="connsiteX1-7223" fmla="*/ 1703018 w 3638574"/>
                <a:gd name="connsiteY1-7224" fmla="*/ 3785190 h 4492350"/>
                <a:gd name="connsiteX2-7225" fmla="*/ 1239812 w 3638574"/>
                <a:gd name="connsiteY2-7226" fmla="*/ 3369121 h 4492350"/>
                <a:gd name="connsiteX3-7227" fmla="*/ 0 w 3638574"/>
                <a:gd name="connsiteY3-7228" fmla="*/ 2917145 h 4492350"/>
                <a:gd name="connsiteX4-7229" fmla="*/ 1087133 w 3638574"/>
                <a:gd name="connsiteY4-7230" fmla="*/ 3238920 h 4492350"/>
                <a:gd name="connsiteX5-7231" fmla="*/ 389581 w 3638574"/>
                <a:gd name="connsiteY5-7232" fmla="*/ 2412005 h 4492350"/>
                <a:gd name="connsiteX6-7233" fmla="*/ 1719677 w 3638574"/>
                <a:gd name="connsiteY6-7234" fmla="*/ 3519376 h 4492350"/>
                <a:gd name="connsiteX7-7235" fmla="*/ 1627995 w 3638574"/>
                <a:gd name="connsiteY7-7236" fmla="*/ 2400346 h 4492350"/>
                <a:gd name="connsiteX8-7237" fmla="*/ 4198 w 3638574"/>
                <a:gd name="connsiteY8-7238" fmla="*/ 742880 h 4492350"/>
                <a:gd name="connsiteX9-7239" fmla="*/ 932867 w 3638574"/>
                <a:gd name="connsiteY9-7240" fmla="*/ 1924493 h 4492350"/>
                <a:gd name="connsiteX10-7241" fmla="*/ 1037607 w 3638574"/>
                <a:gd name="connsiteY10-7242" fmla="*/ 857226 h 4492350"/>
                <a:gd name="connsiteX11-7243" fmla="*/ 1138710 w 3638574"/>
                <a:gd name="connsiteY11-7244" fmla="*/ 2026621 h 4492350"/>
                <a:gd name="connsiteX12-7245" fmla="*/ 1646038 w 3638574"/>
                <a:gd name="connsiteY12-7246" fmla="*/ 2198532 h 4492350"/>
                <a:gd name="connsiteX13-7247" fmla="*/ 1900430 w 3638574"/>
                <a:gd name="connsiteY13-7248" fmla="*/ 0 h 4492350"/>
                <a:gd name="connsiteX14-7249" fmla="*/ 1971873 w 3638574"/>
                <a:gd name="connsiteY14-7250" fmla="*/ 986216 h 4492350"/>
                <a:gd name="connsiteX15-7251" fmla="*/ 1826002 w 3638574"/>
                <a:gd name="connsiteY15-7252" fmla="*/ 2060385 h 4492350"/>
                <a:gd name="connsiteX16-7253" fmla="*/ 2001533 w 3638574"/>
                <a:gd name="connsiteY16-7254" fmla="*/ 3046321 h 4492350"/>
                <a:gd name="connsiteX17-7255" fmla="*/ 2591546 w 3638574"/>
                <a:gd name="connsiteY17-7256" fmla="*/ 2519916 h 4492350"/>
                <a:gd name="connsiteX18-7257" fmla="*/ 2857733 w 3638574"/>
                <a:gd name="connsiteY18-7258" fmla="*/ 1291762 h 4492350"/>
                <a:gd name="connsiteX19-7259" fmla="*/ 2750848 w 3638574"/>
                <a:gd name="connsiteY19-7260" fmla="*/ 2383091 h 4492350"/>
                <a:gd name="connsiteX20-7261" fmla="*/ 3638574 w 3638574"/>
                <a:gd name="connsiteY20-7262" fmla="*/ 1124252 h 4492350"/>
                <a:gd name="connsiteX21-7263" fmla="*/ 2166244 w 3638574"/>
                <a:gd name="connsiteY21-7264" fmla="*/ 3370521 h 4492350"/>
                <a:gd name="connsiteX22-7265" fmla="*/ 2113081 w 3638574"/>
                <a:gd name="connsiteY22-7266" fmla="*/ 3817088 h 4492350"/>
                <a:gd name="connsiteX23-7267" fmla="*/ 3261397 w 3638574"/>
                <a:gd name="connsiteY23-7268" fmla="*/ 3094074 h 4492350"/>
                <a:gd name="connsiteX24-7269" fmla="*/ 2138356 w 3638574"/>
                <a:gd name="connsiteY24-7270" fmla="*/ 4030951 h 4492350"/>
                <a:gd name="connsiteX25-7271" fmla="*/ 2176877 w 3638574"/>
                <a:gd name="connsiteY25-7272" fmla="*/ 4476307 h 4492350"/>
                <a:gd name="connsiteX26-7273" fmla="*/ 2162233 w 3638574"/>
                <a:gd name="connsiteY26-7274" fmla="*/ 4491415 h 4492350"/>
                <a:gd name="connsiteX27-7275" fmla="*/ 1687779 w 3638574"/>
                <a:gd name="connsiteY27-7276" fmla="*/ 4492350 h 4492350"/>
                <a:gd name="connsiteX0-7277" fmla="*/ 1687779 w 3638574"/>
                <a:gd name="connsiteY0-7278" fmla="*/ 4492350 h 4492350"/>
                <a:gd name="connsiteX1-7279" fmla="*/ 1703018 w 3638574"/>
                <a:gd name="connsiteY1-7280" fmla="*/ 3785190 h 4492350"/>
                <a:gd name="connsiteX2-7281" fmla="*/ 1239812 w 3638574"/>
                <a:gd name="connsiteY2-7282" fmla="*/ 3369121 h 4492350"/>
                <a:gd name="connsiteX3-7283" fmla="*/ 0 w 3638574"/>
                <a:gd name="connsiteY3-7284" fmla="*/ 2917145 h 4492350"/>
                <a:gd name="connsiteX4-7285" fmla="*/ 1087133 w 3638574"/>
                <a:gd name="connsiteY4-7286" fmla="*/ 3238920 h 4492350"/>
                <a:gd name="connsiteX5-7287" fmla="*/ 389581 w 3638574"/>
                <a:gd name="connsiteY5-7288" fmla="*/ 2412005 h 4492350"/>
                <a:gd name="connsiteX6-7289" fmla="*/ 1719677 w 3638574"/>
                <a:gd name="connsiteY6-7290" fmla="*/ 3519376 h 4492350"/>
                <a:gd name="connsiteX7-7291" fmla="*/ 1627995 w 3638574"/>
                <a:gd name="connsiteY7-7292" fmla="*/ 2400346 h 4492350"/>
                <a:gd name="connsiteX8-7293" fmla="*/ 4198 w 3638574"/>
                <a:gd name="connsiteY8-7294" fmla="*/ 742880 h 4492350"/>
                <a:gd name="connsiteX9-7295" fmla="*/ 932867 w 3638574"/>
                <a:gd name="connsiteY9-7296" fmla="*/ 1924493 h 4492350"/>
                <a:gd name="connsiteX10-7297" fmla="*/ 1037607 w 3638574"/>
                <a:gd name="connsiteY10-7298" fmla="*/ 857226 h 4492350"/>
                <a:gd name="connsiteX11-7299" fmla="*/ 1138710 w 3638574"/>
                <a:gd name="connsiteY11-7300" fmla="*/ 2026621 h 4492350"/>
                <a:gd name="connsiteX12-7301" fmla="*/ 1646038 w 3638574"/>
                <a:gd name="connsiteY12-7302" fmla="*/ 2198532 h 4492350"/>
                <a:gd name="connsiteX13-7303" fmla="*/ 1900430 w 3638574"/>
                <a:gd name="connsiteY13-7304" fmla="*/ 0 h 4492350"/>
                <a:gd name="connsiteX14-7305" fmla="*/ 1971873 w 3638574"/>
                <a:gd name="connsiteY14-7306" fmla="*/ 986216 h 4492350"/>
                <a:gd name="connsiteX15-7307" fmla="*/ 1826002 w 3638574"/>
                <a:gd name="connsiteY15-7308" fmla="*/ 2060385 h 4492350"/>
                <a:gd name="connsiteX16-7309" fmla="*/ 2001533 w 3638574"/>
                <a:gd name="connsiteY16-7310" fmla="*/ 3046321 h 4492350"/>
                <a:gd name="connsiteX17-7311" fmla="*/ 2591546 w 3638574"/>
                <a:gd name="connsiteY17-7312" fmla="*/ 2519916 h 4492350"/>
                <a:gd name="connsiteX18-7313" fmla="*/ 2857733 w 3638574"/>
                <a:gd name="connsiteY18-7314" fmla="*/ 1291762 h 4492350"/>
                <a:gd name="connsiteX19-7315" fmla="*/ 2750848 w 3638574"/>
                <a:gd name="connsiteY19-7316" fmla="*/ 2383091 h 4492350"/>
                <a:gd name="connsiteX20-7317" fmla="*/ 3638574 w 3638574"/>
                <a:gd name="connsiteY20-7318" fmla="*/ 1124252 h 4492350"/>
                <a:gd name="connsiteX21-7319" fmla="*/ 2166244 w 3638574"/>
                <a:gd name="connsiteY21-7320" fmla="*/ 3370521 h 4492350"/>
                <a:gd name="connsiteX22-7321" fmla="*/ 2121509 w 3638574"/>
                <a:gd name="connsiteY22-7322" fmla="*/ 3808660 h 4492350"/>
                <a:gd name="connsiteX23-7323" fmla="*/ 3261397 w 3638574"/>
                <a:gd name="connsiteY23-7324" fmla="*/ 3094074 h 4492350"/>
                <a:gd name="connsiteX24-7325" fmla="*/ 2138356 w 3638574"/>
                <a:gd name="connsiteY24-7326" fmla="*/ 4030951 h 4492350"/>
                <a:gd name="connsiteX25-7327" fmla="*/ 2176877 w 3638574"/>
                <a:gd name="connsiteY25-7328" fmla="*/ 4476307 h 4492350"/>
                <a:gd name="connsiteX26-7329" fmla="*/ 2162233 w 3638574"/>
                <a:gd name="connsiteY26-7330" fmla="*/ 4491415 h 4492350"/>
                <a:gd name="connsiteX27-7331" fmla="*/ 1687779 w 3638574"/>
                <a:gd name="connsiteY27-7332" fmla="*/ 4492350 h 44923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163" y="connsiteY27-164"/>
                </a:cxn>
              </a:cxnLst>
              <a:rect l="l" t="t" r="r" b="b"/>
              <a:pathLst>
                <a:path w="3638574" h="4492350">
                  <a:moveTo>
                    <a:pt x="1687779" y="4492350"/>
                  </a:moveTo>
                  <a:cubicBezTo>
                    <a:pt x="1649353" y="4280693"/>
                    <a:pt x="1685297" y="4020910"/>
                    <a:pt x="1703018" y="3785190"/>
                  </a:cubicBezTo>
                  <a:lnTo>
                    <a:pt x="1239812" y="3369121"/>
                  </a:lnTo>
                  <a:cubicBezTo>
                    <a:pt x="710236" y="3436368"/>
                    <a:pt x="325039" y="3138656"/>
                    <a:pt x="0" y="2917145"/>
                  </a:cubicBezTo>
                  <a:cubicBezTo>
                    <a:pt x="370399" y="3119320"/>
                    <a:pt x="1037576" y="3333525"/>
                    <a:pt x="1087133" y="3238920"/>
                  </a:cubicBezTo>
                  <a:cubicBezTo>
                    <a:pt x="945521" y="3141082"/>
                    <a:pt x="539214" y="2730422"/>
                    <a:pt x="389581" y="2412005"/>
                  </a:cubicBezTo>
                  <a:cubicBezTo>
                    <a:pt x="859682" y="2946896"/>
                    <a:pt x="1430048" y="3277253"/>
                    <a:pt x="1719677" y="3519376"/>
                  </a:cubicBezTo>
                  <a:cubicBezTo>
                    <a:pt x="1735906" y="3304113"/>
                    <a:pt x="1659893" y="2776030"/>
                    <a:pt x="1627995" y="2400346"/>
                  </a:cubicBezTo>
                  <a:cubicBezTo>
                    <a:pt x="725782" y="2160678"/>
                    <a:pt x="172484" y="1536000"/>
                    <a:pt x="4198" y="742880"/>
                  </a:cubicBezTo>
                  <a:cubicBezTo>
                    <a:pt x="248250" y="1210277"/>
                    <a:pt x="456205" y="1649601"/>
                    <a:pt x="932867" y="1924493"/>
                  </a:cubicBezTo>
                  <a:cubicBezTo>
                    <a:pt x="1158949" y="1666327"/>
                    <a:pt x="1108304" y="1211645"/>
                    <a:pt x="1037607" y="857226"/>
                  </a:cubicBezTo>
                  <a:cubicBezTo>
                    <a:pt x="1222371" y="1153446"/>
                    <a:pt x="1266767" y="1586023"/>
                    <a:pt x="1138710" y="2026621"/>
                  </a:cubicBezTo>
                  <a:cubicBezTo>
                    <a:pt x="1250538" y="2109256"/>
                    <a:pt x="1570304" y="2252254"/>
                    <a:pt x="1646038" y="2198532"/>
                  </a:cubicBezTo>
                  <a:cubicBezTo>
                    <a:pt x="1690527" y="1476450"/>
                    <a:pt x="1904067" y="874481"/>
                    <a:pt x="1900430" y="0"/>
                  </a:cubicBezTo>
                  <a:cubicBezTo>
                    <a:pt x="1976693" y="192349"/>
                    <a:pt x="2015482" y="645373"/>
                    <a:pt x="1971873" y="986216"/>
                  </a:cubicBezTo>
                  <a:cubicBezTo>
                    <a:pt x="1947436" y="1177213"/>
                    <a:pt x="1846749" y="1657958"/>
                    <a:pt x="1826002" y="2060385"/>
                  </a:cubicBezTo>
                  <a:cubicBezTo>
                    <a:pt x="1811014" y="2351099"/>
                    <a:pt x="1951043" y="3007770"/>
                    <a:pt x="2001533" y="3046321"/>
                  </a:cubicBezTo>
                  <a:cubicBezTo>
                    <a:pt x="2041794" y="3055338"/>
                    <a:pt x="2575349" y="2567047"/>
                    <a:pt x="2591546" y="2519916"/>
                  </a:cubicBezTo>
                  <a:cubicBezTo>
                    <a:pt x="2482423" y="2107858"/>
                    <a:pt x="2569814" y="1503293"/>
                    <a:pt x="2857733" y="1291762"/>
                  </a:cubicBezTo>
                  <a:cubicBezTo>
                    <a:pt x="2648315" y="1639496"/>
                    <a:pt x="2663487" y="2195777"/>
                    <a:pt x="2750848" y="2383091"/>
                  </a:cubicBezTo>
                  <a:cubicBezTo>
                    <a:pt x="3066810" y="2282983"/>
                    <a:pt x="3503085" y="1513118"/>
                    <a:pt x="3638574" y="1124252"/>
                  </a:cubicBezTo>
                  <a:cubicBezTo>
                    <a:pt x="3492704" y="2254009"/>
                    <a:pt x="2460505" y="2814271"/>
                    <a:pt x="2166244" y="3370521"/>
                  </a:cubicBezTo>
                  <a:cubicBezTo>
                    <a:pt x="2148523" y="3519377"/>
                    <a:pt x="2147251" y="3667825"/>
                    <a:pt x="2121509" y="3808660"/>
                  </a:cubicBezTo>
                  <a:cubicBezTo>
                    <a:pt x="2452144" y="3808286"/>
                    <a:pt x="3159362" y="3298984"/>
                    <a:pt x="3261397" y="3094074"/>
                  </a:cubicBezTo>
                  <a:cubicBezTo>
                    <a:pt x="3262702" y="3429094"/>
                    <a:pt x="2493987" y="3820258"/>
                    <a:pt x="2138356" y="4030951"/>
                  </a:cubicBezTo>
                  <a:cubicBezTo>
                    <a:pt x="2116438" y="4040371"/>
                    <a:pt x="2182753" y="4334539"/>
                    <a:pt x="2176877" y="4476307"/>
                  </a:cubicBezTo>
                  <a:cubicBezTo>
                    <a:pt x="2170659" y="4477332"/>
                    <a:pt x="2168451" y="4490390"/>
                    <a:pt x="2162233" y="4491415"/>
                  </a:cubicBezTo>
                  <a:lnTo>
                    <a:pt x="1687779" y="4492350"/>
                  </a:lnTo>
                  <a:close/>
                </a:path>
              </a:pathLst>
            </a:custGeom>
            <a:solidFill>
              <a:schemeClr val="tx1"/>
            </a:solidFill>
            <a:ln w="6350">
              <a:noFill/>
            </a:ln>
          </p:spPr>
          <p:style>
            <a:lnRef idx="2">
              <a:srgbClr val="19AAE1">
                <a:shade val="50000"/>
              </a:srgbClr>
            </a:lnRef>
            <a:fillRef idx="1">
              <a:srgbClr val="19AAE1"/>
            </a:fillRef>
            <a:effectRef idx="0">
              <a:srgbClr val="19AAE1"/>
            </a:effectRef>
            <a:fontRef idx="minor">
              <a:sysClr val="window" lastClr="FFFFFF"/>
            </a:fontRef>
          </p:style>
          <p:txBody>
            <a:bodyPr rtlCol="0" anchor="ctr"/>
            <a:lstStyle/>
            <a:p>
              <a:pPr algn="ctr"/>
              <a:endParaRPr lang="zh-CN" altLang="en-US"/>
            </a:p>
          </p:txBody>
        </p:sp>
        <p:sp>
          <p:nvSpPr>
            <p:cNvPr id="90" name="Oval 5"/>
            <p:cNvSpPr/>
            <p:nvPr/>
          </p:nvSpPr>
          <p:spPr>
            <a:xfrm>
              <a:off x="5018680" y="4767981"/>
              <a:ext cx="968160" cy="968160"/>
            </a:xfrm>
            <a:prstGeom prst="ellipse">
              <a:avLst/>
            </a:prstGeom>
            <a:solidFill>
              <a:srgbClr val="A1B1BC"/>
            </a:solidFill>
            <a:ln>
              <a:noFill/>
            </a:ln>
            <a:effectLst/>
          </p:spPr>
          <p:style>
            <a:lnRef idx="1">
              <a:srgbClr val="19AAE1"/>
            </a:lnRef>
            <a:fillRef idx="3">
              <a:srgbClr val="19AAE1"/>
            </a:fillRef>
            <a:effectRef idx="2">
              <a:srgbClr val="19AAE1"/>
            </a:effectRef>
            <a:fontRef idx="minor">
              <a:sysClr val="window" lastClr="FFFFFF"/>
            </a:fontRef>
          </p:style>
          <p:txBody>
            <a:bodyPr rtlCol="0" anchor="ctr"/>
            <a:lstStyle/>
            <a:p>
              <a:pPr algn="ctr"/>
              <a:endParaRPr lang="en-US" sz="2400" dirty="0"/>
            </a:p>
          </p:txBody>
        </p:sp>
        <p:sp>
          <p:nvSpPr>
            <p:cNvPr id="91" name="Oval 6"/>
            <p:cNvSpPr/>
            <p:nvPr/>
          </p:nvSpPr>
          <p:spPr>
            <a:xfrm>
              <a:off x="5543339" y="3346918"/>
              <a:ext cx="1046623" cy="1046623"/>
            </a:xfrm>
            <a:prstGeom prst="ellipse">
              <a:avLst/>
            </a:prstGeom>
            <a:solidFill>
              <a:srgbClr val="2E7E38"/>
            </a:solidFill>
            <a:ln>
              <a:noFill/>
            </a:ln>
            <a:effectLst/>
          </p:spPr>
          <p:style>
            <a:lnRef idx="1">
              <a:srgbClr val="19AAE1"/>
            </a:lnRef>
            <a:fillRef idx="3">
              <a:srgbClr val="19AAE1"/>
            </a:fillRef>
            <a:effectRef idx="2">
              <a:srgbClr val="19AAE1"/>
            </a:effectRef>
            <a:fontRef idx="minor">
              <a:sysClr val="window" lastClr="FFFFFF"/>
            </a:fontRef>
          </p:style>
          <p:txBody>
            <a:bodyPr rtlCol="0" anchor="ctr"/>
            <a:lstStyle/>
            <a:p>
              <a:pPr algn="ctr"/>
              <a:endParaRPr lang="en-US" sz="2400" dirty="0"/>
            </a:p>
          </p:txBody>
        </p:sp>
        <p:sp>
          <p:nvSpPr>
            <p:cNvPr id="92" name="Oval 7"/>
            <p:cNvSpPr/>
            <p:nvPr/>
          </p:nvSpPr>
          <p:spPr>
            <a:xfrm>
              <a:off x="4882967" y="2901611"/>
              <a:ext cx="612471" cy="612471"/>
            </a:xfrm>
            <a:prstGeom prst="ellipse">
              <a:avLst/>
            </a:prstGeom>
            <a:solidFill>
              <a:schemeClr val="bg1">
                <a:lumMod val="75000"/>
              </a:schemeClr>
            </a:solidFill>
            <a:ln>
              <a:noFill/>
            </a:ln>
            <a:effectLst/>
          </p:spPr>
          <p:style>
            <a:lnRef idx="1">
              <a:srgbClr val="19AAE1"/>
            </a:lnRef>
            <a:fillRef idx="3">
              <a:srgbClr val="19AAE1"/>
            </a:fillRef>
            <a:effectRef idx="2">
              <a:srgbClr val="19AAE1"/>
            </a:effectRef>
            <a:fontRef idx="minor">
              <a:sysClr val="window" lastClr="FFFFFF"/>
            </a:fontRef>
          </p:style>
          <p:txBody>
            <a:bodyPr rtlCol="0" anchor="ctr"/>
            <a:lstStyle/>
            <a:p>
              <a:pPr algn="ctr"/>
              <a:endParaRPr lang="en-US" sz="2400" dirty="0"/>
            </a:p>
          </p:txBody>
        </p:sp>
        <p:sp>
          <p:nvSpPr>
            <p:cNvPr id="94" name="Oval 8"/>
            <p:cNvSpPr/>
            <p:nvPr/>
          </p:nvSpPr>
          <p:spPr>
            <a:xfrm>
              <a:off x="4696548" y="1989755"/>
              <a:ext cx="725128" cy="725128"/>
            </a:xfrm>
            <a:prstGeom prst="ellipse">
              <a:avLst/>
            </a:prstGeom>
            <a:solidFill>
              <a:srgbClr val="FFC000"/>
            </a:solidFill>
            <a:ln>
              <a:noFill/>
            </a:ln>
            <a:effectLst/>
          </p:spPr>
          <p:style>
            <a:lnRef idx="1">
              <a:srgbClr val="19AAE1"/>
            </a:lnRef>
            <a:fillRef idx="3">
              <a:srgbClr val="19AAE1"/>
            </a:fillRef>
            <a:effectRef idx="2">
              <a:srgbClr val="19AAE1"/>
            </a:effectRef>
            <a:fontRef idx="minor">
              <a:sysClr val="window" lastClr="FFFFFF"/>
            </a:fontRef>
          </p:style>
          <p:txBody>
            <a:bodyPr rtlCol="0" anchor="ctr"/>
            <a:lstStyle/>
            <a:p>
              <a:pPr algn="ctr"/>
              <a:endParaRPr lang="en-US" sz="2400" dirty="0"/>
            </a:p>
          </p:txBody>
        </p:sp>
        <p:sp>
          <p:nvSpPr>
            <p:cNvPr id="96" name="Oval 9"/>
            <p:cNvSpPr/>
            <p:nvPr/>
          </p:nvSpPr>
          <p:spPr>
            <a:xfrm>
              <a:off x="5483991" y="1971952"/>
              <a:ext cx="1261093" cy="1261093"/>
            </a:xfrm>
            <a:prstGeom prst="ellipse">
              <a:avLst/>
            </a:prstGeom>
            <a:solidFill>
              <a:srgbClr val="FFC000"/>
            </a:solidFill>
            <a:ln>
              <a:noFill/>
            </a:ln>
            <a:effectLst/>
          </p:spPr>
          <p:style>
            <a:lnRef idx="1">
              <a:srgbClr val="19AAE1"/>
            </a:lnRef>
            <a:fillRef idx="3">
              <a:srgbClr val="19AAE1"/>
            </a:fillRef>
            <a:effectRef idx="2">
              <a:srgbClr val="19AAE1"/>
            </a:effectRef>
            <a:fontRef idx="minor">
              <a:sysClr val="window" lastClr="FFFFFF"/>
            </a:fontRef>
          </p:style>
          <p:txBody>
            <a:bodyPr rtlCol="0" anchor="ctr"/>
            <a:lstStyle/>
            <a:p>
              <a:pPr algn="ctr"/>
              <a:endParaRPr lang="en-US" sz="2400" dirty="0"/>
            </a:p>
          </p:txBody>
        </p:sp>
        <p:sp>
          <p:nvSpPr>
            <p:cNvPr id="98" name="Oval 10"/>
            <p:cNvSpPr/>
            <p:nvPr/>
          </p:nvSpPr>
          <p:spPr>
            <a:xfrm>
              <a:off x="1245312" y="1756756"/>
              <a:ext cx="1261093" cy="1261093"/>
            </a:xfrm>
            <a:prstGeom prst="ellipse">
              <a:avLst/>
            </a:prstGeom>
            <a:solidFill>
              <a:srgbClr val="00B050"/>
            </a:solidFill>
            <a:ln>
              <a:noFill/>
            </a:ln>
            <a:effectLst/>
          </p:spPr>
          <p:style>
            <a:lnRef idx="1">
              <a:srgbClr val="19AAE1"/>
            </a:lnRef>
            <a:fillRef idx="3">
              <a:srgbClr val="19AAE1"/>
            </a:fillRef>
            <a:effectRef idx="2">
              <a:srgbClr val="19AAE1"/>
            </a:effectRef>
            <a:fontRef idx="minor">
              <a:sysClr val="window" lastClr="FFFFFF"/>
            </a:fontRef>
          </p:style>
          <p:txBody>
            <a:bodyPr rtlCol="0" anchor="ctr"/>
            <a:lstStyle/>
            <a:p>
              <a:pPr algn="ctr"/>
              <a:endParaRPr lang="en-US" sz="2400" dirty="0"/>
            </a:p>
          </p:txBody>
        </p:sp>
        <p:sp>
          <p:nvSpPr>
            <p:cNvPr id="99" name="Oval 11"/>
            <p:cNvSpPr/>
            <p:nvPr/>
          </p:nvSpPr>
          <p:spPr>
            <a:xfrm>
              <a:off x="2117705" y="664579"/>
              <a:ext cx="1163172" cy="1163172"/>
            </a:xfrm>
            <a:prstGeom prst="ellipse">
              <a:avLst/>
            </a:prstGeom>
            <a:solidFill>
              <a:srgbClr val="00B050"/>
            </a:solidFill>
            <a:ln>
              <a:noFill/>
            </a:ln>
            <a:effectLst/>
          </p:spPr>
          <p:style>
            <a:lnRef idx="1">
              <a:srgbClr val="19AAE1"/>
            </a:lnRef>
            <a:fillRef idx="3">
              <a:srgbClr val="19AAE1"/>
            </a:fillRef>
            <a:effectRef idx="2">
              <a:srgbClr val="19AAE1"/>
            </a:effectRef>
            <a:fontRef idx="minor">
              <a:sysClr val="window" lastClr="FFFFFF"/>
            </a:fontRef>
          </p:style>
          <p:txBody>
            <a:bodyPr rtlCol="0" anchor="ctr"/>
            <a:lstStyle/>
            <a:p>
              <a:pPr algn="ctr"/>
              <a:endParaRPr lang="en-US" sz="2400" dirty="0"/>
            </a:p>
          </p:txBody>
        </p:sp>
        <p:sp>
          <p:nvSpPr>
            <p:cNvPr id="100" name="Oval 12"/>
            <p:cNvSpPr/>
            <p:nvPr/>
          </p:nvSpPr>
          <p:spPr>
            <a:xfrm>
              <a:off x="3976124" y="641810"/>
              <a:ext cx="1261093" cy="1261093"/>
            </a:xfrm>
            <a:prstGeom prst="ellipse">
              <a:avLst/>
            </a:prstGeom>
            <a:solidFill>
              <a:srgbClr val="00B050"/>
            </a:solidFill>
            <a:ln>
              <a:noFill/>
            </a:ln>
            <a:effectLst/>
          </p:spPr>
          <p:style>
            <a:lnRef idx="1">
              <a:srgbClr val="19AAE1"/>
            </a:lnRef>
            <a:fillRef idx="3">
              <a:srgbClr val="19AAE1"/>
            </a:fillRef>
            <a:effectRef idx="2">
              <a:srgbClr val="19AAE1"/>
            </a:effectRef>
            <a:fontRef idx="minor">
              <a:sysClr val="window" lastClr="FFFFFF"/>
            </a:fontRef>
          </p:style>
          <p:txBody>
            <a:bodyPr rtlCol="0" anchor="ctr"/>
            <a:lstStyle/>
            <a:p>
              <a:pPr algn="ctr"/>
              <a:endParaRPr lang="en-US" sz="2400" dirty="0"/>
            </a:p>
          </p:txBody>
        </p:sp>
        <p:sp>
          <p:nvSpPr>
            <p:cNvPr id="101" name="Oval 13"/>
            <p:cNvSpPr/>
            <p:nvPr/>
          </p:nvSpPr>
          <p:spPr>
            <a:xfrm>
              <a:off x="3810367" y="2386416"/>
              <a:ext cx="717069" cy="717069"/>
            </a:xfrm>
            <a:prstGeom prst="ellipse">
              <a:avLst/>
            </a:prstGeom>
            <a:solidFill>
              <a:srgbClr val="FFC000"/>
            </a:solidFill>
            <a:ln>
              <a:noFill/>
            </a:ln>
            <a:effectLst/>
          </p:spPr>
          <p:style>
            <a:lnRef idx="1">
              <a:srgbClr val="19AAE1"/>
            </a:lnRef>
            <a:fillRef idx="3">
              <a:srgbClr val="19AAE1"/>
            </a:fillRef>
            <a:effectRef idx="2">
              <a:srgbClr val="19AAE1"/>
            </a:effectRef>
            <a:fontRef idx="minor">
              <a:sysClr val="window" lastClr="FFFFFF"/>
            </a:fontRef>
          </p:style>
          <p:txBody>
            <a:bodyPr rtlCol="0" anchor="ctr"/>
            <a:lstStyle/>
            <a:p>
              <a:pPr algn="ctr"/>
              <a:endParaRPr lang="en-US" sz="2400" dirty="0"/>
            </a:p>
          </p:txBody>
        </p:sp>
        <p:sp>
          <p:nvSpPr>
            <p:cNvPr id="102" name="Oval 14"/>
            <p:cNvSpPr/>
            <p:nvPr/>
          </p:nvSpPr>
          <p:spPr>
            <a:xfrm>
              <a:off x="1228978" y="4025581"/>
              <a:ext cx="1163172" cy="1163172"/>
            </a:xfrm>
            <a:prstGeom prst="ellipse">
              <a:avLst/>
            </a:prstGeom>
            <a:solidFill>
              <a:srgbClr val="A1B1BC"/>
            </a:solidFill>
            <a:ln>
              <a:noFill/>
            </a:ln>
            <a:effectLst/>
          </p:spPr>
          <p:style>
            <a:lnRef idx="1">
              <a:srgbClr val="19AAE1"/>
            </a:lnRef>
            <a:fillRef idx="3">
              <a:srgbClr val="19AAE1"/>
            </a:fillRef>
            <a:effectRef idx="2">
              <a:srgbClr val="19AAE1"/>
            </a:effectRef>
            <a:fontRef idx="minor">
              <a:sysClr val="window" lastClr="FFFFFF"/>
            </a:fontRef>
          </p:style>
          <p:txBody>
            <a:bodyPr rtlCol="0" anchor="ctr"/>
            <a:lstStyle/>
            <a:p>
              <a:pPr algn="ctr"/>
              <a:endParaRPr lang="en-US" sz="2400" dirty="0"/>
            </a:p>
          </p:txBody>
        </p:sp>
        <p:sp>
          <p:nvSpPr>
            <p:cNvPr id="103" name="Oval 15"/>
            <p:cNvSpPr/>
            <p:nvPr/>
          </p:nvSpPr>
          <p:spPr>
            <a:xfrm>
              <a:off x="1219200" y="3109240"/>
              <a:ext cx="846336" cy="846336"/>
            </a:xfrm>
            <a:prstGeom prst="ellipse">
              <a:avLst/>
            </a:prstGeom>
            <a:solidFill>
              <a:srgbClr val="2E7E38"/>
            </a:solidFill>
            <a:ln>
              <a:noFill/>
            </a:ln>
            <a:effectLst/>
          </p:spPr>
          <p:style>
            <a:lnRef idx="1">
              <a:srgbClr val="19AAE1"/>
            </a:lnRef>
            <a:fillRef idx="3">
              <a:srgbClr val="19AAE1"/>
            </a:fillRef>
            <a:effectRef idx="2">
              <a:srgbClr val="19AAE1"/>
            </a:effectRef>
            <a:fontRef idx="minor">
              <a:sysClr val="window" lastClr="FFFFFF"/>
            </a:fontRef>
          </p:style>
          <p:txBody>
            <a:bodyPr rtlCol="0" anchor="ctr"/>
            <a:lstStyle/>
            <a:p>
              <a:pPr algn="ctr"/>
              <a:endParaRPr lang="en-US" sz="2400" dirty="0"/>
            </a:p>
          </p:txBody>
        </p:sp>
        <p:sp>
          <p:nvSpPr>
            <p:cNvPr id="104" name="Oval 16"/>
            <p:cNvSpPr/>
            <p:nvPr/>
          </p:nvSpPr>
          <p:spPr>
            <a:xfrm>
              <a:off x="2563015" y="4621591"/>
              <a:ext cx="845675" cy="845675"/>
            </a:xfrm>
            <a:prstGeom prst="ellipse">
              <a:avLst/>
            </a:prstGeom>
            <a:solidFill>
              <a:srgbClr val="2E7E38"/>
            </a:solidFill>
            <a:ln>
              <a:noFill/>
            </a:ln>
            <a:effectLst/>
          </p:spPr>
          <p:style>
            <a:lnRef idx="1">
              <a:srgbClr val="19AAE1"/>
            </a:lnRef>
            <a:fillRef idx="3">
              <a:srgbClr val="19AAE1"/>
            </a:fillRef>
            <a:effectRef idx="2">
              <a:srgbClr val="19AAE1"/>
            </a:effectRef>
            <a:fontRef idx="minor">
              <a:sysClr val="window" lastClr="FFFFFF"/>
            </a:fontRef>
          </p:style>
          <p:txBody>
            <a:bodyPr rtlCol="0" anchor="ctr"/>
            <a:lstStyle/>
            <a:p>
              <a:pPr algn="ctr"/>
              <a:endParaRPr lang="en-US" sz="2400" dirty="0"/>
            </a:p>
          </p:txBody>
        </p:sp>
        <p:sp>
          <p:nvSpPr>
            <p:cNvPr id="105" name="Oval 17"/>
            <p:cNvSpPr/>
            <p:nvPr/>
          </p:nvSpPr>
          <p:spPr>
            <a:xfrm>
              <a:off x="2431099" y="3836380"/>
              <a:ext cx="554880" cy="554880"/>
            </a:xfrm>
            <a:prstGeom prst="ellipse">
              <a:avLst/>
            </a:prstGeom>
            <a:solidFill>
              <a:srgbClr val="2E7E38"/>
            </a:solidFill>
            <a:ln>
              <a:noFill/>
            </a:ln>
            <a:effectLst/>
          </p:spPr>
          <p:style>
            <a:lnRef idx="1">
              <a:srgbClr val="19AAE1"/>
            </a:lnRef>
            <a:fillRef idx="3">
              <a:srgbClr val="19AAE1"/>
            </a:fillRef>
            <a:effectRef idx="2">
              <a:srgbClr val="19AAE1"/>
            </a:effectRef>
            <a:fontRef idx="minor">
              <a:sysClr val="window" lastClr="FFFFFF"/>
            </a:fontRef>
          </p:style>
          <p:txBody>
            <a:bodyPr rtlCol="0" anchor="ctr"/>
            <a:lstStyle/>
            <a:p>
              <a:pPr algn="ctr"/>
              <a:endParaRPr lang="en-US" sz="2400" dirty="0"/>
            </a:p>
          </p:txBody>
        </p:sp>
        <p:sp>
          <p:nvSpPr>
            <p:cNvPr id="106" name="Oval 18"/>
            <p:cNvSpPr/>
            <p:nvPr/>
          </p:nvSpPr>
          <p:spPr>
            <a:xfrm>
              <a:off x="5339657" y="1412581"/>
              <a:ext cx="554880" cy="554880"/>
            </a:xfrm>
            <a:prstGeom prst="ellipse">
              <a:avLst/>
            </a:prstGeom>
            <a:solidFill>
              <a:srgbClr val="2E7E38"/>
            </a:solidFill>
            <a:ln>
              <a:noFill/>
            </a:ln>
            <a:effectLst/>
          </p:spPr>
          <p:style>
            <a:lnRef idx="1">
              <a:srgbClr val="19AAE1"/>
            </a:lnRef>
            <a:fillRef idx="3">
              <a:srgbClr val="19AAE1"/>
            </a:fillRef>
            <a:effectRef idx="2">
              <a:srgbClr val="19AAE1"/>
            </a:effectRef>
            <a:fontRef idx="minor">
              <a:sysClr val="window" lastClr="FFFFFF"/>
            </a:fontRef>
          </p:style>
          <p:txBody>
            <a:bodyPr rtlCol="0" anchor="ctr"/>
            <a:lstStyle/>
            <a:p>
              <a:pPr algn="ctr"/>
              <a:endParaRPr lang="en-US" sz="2400" dirty="0"/>
            </a:p>
          </p:txBody>
        </p:sp>
        <p:sp>
          <p:nvSpPr>
            <p:cNvPr id="107" name="Oval 19"/>
            <p:cNvSpPr/>
            <p:nvPr/>
          </p:nvSpPr>
          <p:spPr>
            <a:xfrm>
              <a:off x="3110116" y="3278814"/>
              <a:ext cx="706379" cy="706379"/>
            </a:xfrm>
            <a:prstGeom prst="ellipse">
              <a:avLst/>
            </a:prstGeom>
            <a:solidFill>
              <a:schemeClr val="bg1">
                <a:lumMod val="75000"/>
              </a:schemeClr>
            </a:solidFill>
            <a:ln>
              <a:noFill/>
            </a:ln>
            <a:effectLst/>
          </p:spPr>
          <p:style>
            <a:lnRef idx="1">
              <a:srgbClr val="19AAE1"/>
            </a:lnRef>
            <a:fillRef idx="3">
              <a:srgbClr val="19AAE1"/>
            </a:fillRef>
            <a:effectRef idx="2">
              <a:srgbClr val="19AAE1"/>
            </a:effectRef>
            <a:fontRef idx="minor">
              <a:sysClr val="window" lastClr="FFFFFF"/>
            </a:fontRef>
          </p:style>
          <p:txBody>
            <a:bodyPr rtlCol="0" anchor="ctr"/>
            <a:lstStyle/>
            <a:p>
              <a:pPr algn="ctr"/>
              <a:endParaRPr lang="en-US" sz="2400" dirty="0"/>
            </a:p>
          </p:txBody>
        </p:sp>
        <p:sp>
          <p:nvSpPr>
            <p:cNvPr id="108" name="Oval 20"/>
            <p:cNvSpPr/>
            <p:nvPr/>
          </p:nvSpPr>
          <p:spPr>
            <a:xfrm>
              <a:off x="3384459" y="733919"/>
              <a:ext cx="554880" cy="554880"/>
            </a:xfrm>
            <a:prstGeom prst="ellipse">
              <a:avLst/>
            </a:prstGeom>
            <a:solidFill>
              <a:srgbClr val="2E7E38"/>
            </a:solidFill>
            <a:ln>
              <a:noFill/>
            </a:ln>
            <a:effectLst/>
          </p:spPr>
          <p:style>
            <a:lnRef idx="1">
              <a:srgbClr val="19AAE1"/>
            </a:lnRef>
            <a:fillRef idx="3">
              <a:srgbClr val="19AAE1"/>
            </a:fillRef>
            <a:effectRef idx="2">
              <a:srgbClr val="19AAE1"/>
            </a:effectRef>
            <a:fontRef idx="minor">
              <a:sysClr val="window" lastClr="FFFFFF"/>
            </a:fontRef>
          </p:style>
          <p:txBody>
            <a:bodyPr rtlCol="0" anchor="ctr"/>
            <a:lstStyle/>
            <a:p>
              <a:pPr algn="ctr"/>
              <a:endParaRPr lang="en-US" sz="2400" dirty="0"/>
            </a:p>
          </p:txBody>
        </p:sp>
        <p:sp>
          <p:nvSpPr>
            <p:cNvPr id="109" name="Oval 21"/>
            <p:cNvSpPr/>
            <p:nvPr/>
          </p:nvSpPr>
          <p:spPr>
            <a:xfrm>
              <a:off x="4369129" y="3381893"/>
              <a:ext cx="554880" cy="554880"/>
            </a:xfrm>
            <a:prstGeom prst="ellipse">
              <a:avLst/>
            </a:prstGeom>
            <a:solidFill>
              <a:srgbClr val="FFC000"/>
            </a:solidFill>
            <a:ln>
              <a:noFill/>
            </a:ln>
            <a:effectLst/>
          </p:spPr>
          <p:style>
            <a:lnRef idx="1">
              <a:srgbClr val="19AAE1"/>
            </a:lnRef>
            <a:fillRef idx="3">
              <a:srgbClr val="19AAE1"/>
            </a:fillRef>
            <a:effectRef idx="2">
              <a:srgbClr val="19AAE1"/>
            </a:effectRef>
            <a:fontRef idx="minor">
              <a:sysClr val="window" lastClr="FFFFFF"/>
            </a:fontRef>
          </p:style>
          <p:txBody>
            <a:bodyPr rtlCol="0" anchor="ctr"/>
            <a:lstStyle/>
            <a:p>
              <a:pPr algn="ctr"/>
              <a:endParaRPr lang="en-US" sz="2400" dirty="0"/>
            </a:p>
          </p:txBody>
        </p:sp>
        <p:sp>
          <p:nvSpPr>
            <p:cNvPr id="110" name="Oval 22"/>
            <p:cNvSpPr/>
            <p:nvPr/>
          </p:nvSpPr>
          <p:spPr>
            <a:xfrm>
              <a:off x="2996521" y="1591852"/>
              <a:ext cx="876253" cy="876253"/>
            </a:xfrm>
            <a:prstGeom prst="ellipse">
              <a:avLst/>
            </a:prstGeom>
            <a:solidFill>
              <a:schemeClr val="bg1">
                <a:lumMod val="75000"/>
              </a:schemeClr>
            </a:solidFill>
            <a:ln>
              <a:noFill/>
            </a:ln>
            <a:effectLst/>
          </p:spPr>
          <p:style>
            <a:lnRef idx="1">
              <a:srgbClr val="19AAE1"/>
            </a:lnRef>
            <a:fillRef idx="3">
              <a:srgbClr val="19AAE1"/>
            </a:fillRef>
            <a:effectRef idx="2">
              <a:srgbClr val="19AAE1"/>
            </a:effectRef>
            <a:fontRef idx="minor">
              <a:sysClr val="window" lastClr="FFFFFF"/>
            </a:fontRef>
          </p:style>
          <p:txBody>
            <a:bodyPr rtlCol="0" anchor="ctr"/>
            <a:lstStyle/>
            <a:p>
              <a:pPr algn="ctr"/>
              <a:endParaRPr lang="en-US" sz="2400" dirty="0"/>
            </a:p>
          </p:txBody>
        </p:sp>
        <p:sp>
          <p:nvSpPr>
            <p:cNvPr id="111" name="Oval 23"/>
            <p:cNvSpPr/>
            <p:nvPr/>
          </p:nvSpPr>
          <p:spPr>
            <a:xfrm>
              <a:off x="2214806" y="2697482"/>
              <a:ext cx="908567" cy="908567"/>
            </a:xfrm>
            <a:prstGeom prst="ellipse">
              <a:avLst/>
            </a:prstGeom>
            <a:solidFill>
              <a:srgbClr val="FFC000"/>
            </a:solidFill>
            <a:ln>
              <a:noFill/>
            </a:ln>
            <a:effectLst/>
          </p:spPr>
          <p:style>
            <a:lnRef idx="1">
              <a:srgbClr val="19AAE1"/>
            </a:lnRef>
            <a:fillRef idx="3">
              <a:srgbClr val="19AAE1"/>
            </a:fillRef>
            <a:effectRef idx="2">
              <a:srgbClr val="19AAE1"/>
            </a:effectRef>
            <a:fontRef idx="minor">
              <a:sysClr val="window" lastClr="FFFFFF"/>
            </a:fontRef>
          </p:style>
          <p:txBody>
            <a:bodyPr rtlCol="0" anchor="ctr"/>
            <a:lstStyle/>
            <a:p>
              <a:pPr algn="ctr"/>
              <a:endParaRPr lang="en-US" sz="2400" dirty="0"/>
            </a:p>
          </p:txBody>
        </p:sp>
        <p:sp>
          <p:nvSpPr>
            <p:cNvPr id="112" name="Freeform 24"/>
            <p:cNvSpPr>
              <a:spLocks noEditPoints="1"/>
            </p:cNvSpPr>
            <p:nvPr/>
          </p:nvSpPr>
          <p:spPr bwMode="auto">
            <a:xfrm>
              <a:off x="5840987" y="3611958"/>
              <a:ext cx="487313" cy="487314"/>
            </a:xfrm>
            <a:custGeom>
              <a:avLst/>
              <a:gdLst>
                <a:gd name="T0" fmla="*/ 80 w 85"/>
                <a:gd name="T1" fmla="*/ 53 h 85"/>
                <a:gd name="T2" fmla="*/ 80 w 85"/>
                <a:gd name="T3" fmla="*/ 80 h 85"/>
                <a:gd name="T4" fmla="*/ 74 w 85"/>
                <a:gd name="T5" fmla="*/ 85 h 85"/>
                <a:gd name="T6" fmla="*/ 10 w 85"/>
                <a:gd name="T7" fmla="*/ 85 h 85"/>
                <a:gd name="T8" fmla="*/ 5 w 85"/>
                <a:gd name="T9" fmla="*/ 80 h 85"/>
                <a:gd name="T10" fmla="*/ 5 w 85"/>
                <a:gd name="T11" fmla="*/ 53 h 85"/>
                <a:gd name="T12" fmla="*/ 17 w 85"/>
                <a:gd name="T13" fmla="*/ 56 h 85"/>
                <a:gd name="T14" fmla="*/ 17 w 85"/>
                <a:gd name="T15" fmla="*/ 60 h 85"/>
                <a:gd name="T16" fmla="*/ 20 w 85"/>
                <a:gd name="T17" fmla="*/ 60 h 85"/>
                <a:gd name="T18" fmla="*/ 20 w 85"/>
                <a:gd name="T19" fmla="*/ 68 h 85"/>
                <a:gd name="T20" fmla="*/ 27 w 85"/>
                <a:gd name="T21" fmla="*/ 68 h 85"/>
                <a:gd name="T22" fmla="*/ 27 w 85"/>
                <a:gd name="T23" fmla="*/ 60 h 85"/>
                <a:gd name="T24" fmla="*/ 30 w 85"/>
                <a:gd name="T25" fmla="*/ 60 h 85"/>
                <a:gd name="T26" fmla="*/ 30 w 85"/>
                <a:gd name="T27" fmla="*/ 57 h 85"/>
                <a:gd name="T28" fmla="*/ 54 w 85"/>
                <a:gd name="T29" fmla="*/ 57 h 85"/>
                <a:gd name="T30" fmla="*/ 54 w 85"/>
                <a:gd name="T31" fmla="*/ 60 h 85"/>
                <a:gd name="T32" fmla="*/ 57 w 85"/>
                <a:gd name="T33" fmla="*/ 60 h 85"/>
                <a:gd name="T34" fmla="*/ 57 w 85"/>
                <a:gd name="T35" fmla="*/ 68 h 85"/>
                <a:gd name="T36" fmla="*/ 63 w 85"/>
                <a:gd name="T37" fmla="*/ 68 h 85"/>
                <a:gd name="T38" fmla="*/ 63 w 85"/>
                <a:gd name="T39" fmla="*/ 60 h 85"/>
                <a:gd name="T40" fmla="*/ 66 w 85"/>
                <a:gd name="T41" fmla="*/ 60 h 85"/>
                <a:gd name="T42" fmla="*/ 66 w 85"/>
                <a:gd name="T43" fmla="*/ 56 h 85"/>
                <a:gd name="T44" fmla="*/ 80 w 85"/>
                <a:gd name="T45" fmla="*/ 53 h 85"/>
                <a:gd name="T46" fmla="*/ 31 w 85"/>
                <a:gd name="T47" fmla="*/ 0 h 85"/>
                <a:gd name="T48" fmla="*/ 54 w 85"/>
                <a:gd name="T49" fmla="*/ 0 h 85"/>
                <a:gd name="T50" fmla="*/ 61 w 85"/>
                <a:gd name="T51" fmla="*/ 7 h 85"/>
                <a:gd name="T52" fmla="*/ 61 w 85"/>
                <a:gd name="T53" fmla="*/ 16 h 85"/>
                <a:gd name="T54" fmla="*/ 53 w 85"/>
                <a:gd name="T55" fmla="*/ 16 h 85"/>
                <a:gd name="T56" fmla="*/ 53 w 85"/>
                <a:gd name="T57" fmla="*/ 8 h 85"/>
                <a:gd name="T58" fmla="*/ 32 w 85"/>
                <a:gd name="T59" fmla="*/ 8 h 85"/>
                <a:gd name="T60" fmla="*/ 32 w 85"/>
                <a:gd name="T61" fmla="*/ 16 h 85"/>
                <a:gd name="T62" fmla="*/ 24 w 85"/>
                <a:gd name="T63" fmla="*/ 16 h 85"/>
                <a:gd name="T64" fmla="*/ 24 w 85"/>
                <a:gd name="T65" fmla="*/ 7 h 85"/>
                <a:gd name="T66" fmla="*/ 31 w 85"/>
                <a:gd name="T67" fmla="*/ 0 h 85"/>
                <a:gd name="T68" fmla="*/ 0 w 85"/>
                <a:gd name="T69" fmla="*/ 20 h 85"/>
                <a:gd name="T70" fmla="*/ 0 w 85"/>
                <a:gd name="T71" fmla="*/ 48 h 85"/>
                <a:gd name="T72" fmla="*/ 85 w 85"/>
                <a:gd name="T73" fmla="*/ 48 h 85"/>
                <a:gd name="T74" fmla="*/ 85 w 85"/>
                <a:gd name="T75" fmla="*/ 20 h 85"/>
                <a:gd name="T76" fmla="*/ 0 w 85"/>
                <a:gd name="T77"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sp>
          <p:nvSpPr>
            <p:cNvPr id="113" name="Freeform 25"/>
            <p:cNvSpPr>
              <a:spLocks noEditPoints="1"/>
            </p:cNvSpPr>
            <p:nvPr/>
          </p:nvSpPr>
          <p:spPr bwMode="auto">
            <a:xfrm>
              <a:off x="2332477" y="906646"/>
              <a:ext cx="733628" cy="733632"/>
            </a:xfrm>
            <a:custGeom>
              <a:avLst/>
              <a:gdLst>
                <a:gd name="T0" fmla="*/ 42 w 97"/>
                <a:gd name="T1" fmla="*/ 14 h 97"/>
                <a:gd name="T2" fmla="*/ 55 w 97"/>
                <a:gd name="T3" fmla="*/ 14 h 97"/>
                <a:gd name="T4" fmla="*/ 48 w 97"/>
                <a:gd name="T5" fmla="*/ 0 h 97"/>
                <a:gd name="T6" fmla="*/ 42 w 97"/>
                <a:gd name="T7" fmla="*/ 14 h 97"/>
                <a:gd name="T8" fmla="*/ 49 w 97"/>
                <a:gd name="T9" fmla="*/ 18 h 97"/>
                <a:gd name="T10" fmla="*/ 79 w 97"/>
                <a:gd name="T11" fmla="*/ 48 h 97"/>
                <a:gd name="T12" fmla="*/ 49 w 97"/>
                <a:gd name="T13" fmla="*/ 79 h 97"/>
                <a:gd name="T14" fmla="*/ 18 w 97"/>
                <a:gd name="T15" fmla="*/ 48 h 97"/>
                <a:gd name="T16" fmla="*/ 49 w 97"/>
                <a:gd name="T17" fmla="*/ 18 h 97"/>
                <a:gd name="T18" fmla="*/ 60 w 97"/>
                <a:gd name="T19" fmla="*/ 15 h 97"/>
                <a:gd name="T20" fmla="*/ 71 w 97"/>
                <a:gd name="T21" fmla="*/ 22 h 97"/>
                <a:gd name="T22" fmla="*/ 73 w 97"/>
                <a:gd name="T23" fmla="*/ 6 h 97"/>
                <a:gd name="T24" fmla="*/ 60 w 97"/>
                <a:gd name="T25" fmla="*/ 15 h 97"/>
                <a:gd name="T26" fmla="*/ 75 w 97"/>
                <a:gd name="T27" fmla="*/ 25 h 97"/>
                <a:gd name="T28" fmla="*/ 81 w 97"/>
                <a:gd name="T29" fmla="*/ 36 h 97"/>
                <a:gd name="T30" fmla="*/ 91 w 97"/>
                <a:gd name="T31" fmla="*/ 24 h 97"/>
                <a:gd name="T32" fmla="*/ 75 w 97"/>
                <a:gd name="T33" fmla="*/ 25 h 97"/>
                <a:gd name="T34" fmla="*/ 83 w 97"/>
                <a:gd name="T35" fmla="*/ 42 h 97"/>
                <a:gd name="T36" fmla="*/ 83 w 97"/>
                <a:gd name="T37" fmla="*/ 54 h 97"/>
                <a:gd name="T38" fmla="*/ 97 w 97"/>
                <a:gd name="T39" fmla="*/ 48 h 97"/>
                <a:gd name="T40" fmla="*/ 83 w 97"/>
                <a:gd name="T41" fmla="*/ 42 h 97"/>
                <a:gd name="T42" fmla="*/ 82 w 97"/>
                <a:gd name="T43" fmla="*/ 60 h 97"/>
                <a:gd name="T44" fmla="*/ 75 w 97"/>
                <a:gd name="T45" fmla="*/ 71 h 97"/>
                <a:gd name="T46" fmla="*/ 91 w 97"/>
                <a:gd name="T47" fmla="*/ 72 h 97"/>
                <a:gd name="T48" fmla="*/ 82 w 97"/>
                <a:gd name="T49" fmla="*/ 60 h 97"/>
                <a:gd name="T50" fmla="*/ 72 w 97"/>
                <a:gd name="T51" fmla="*/ 75 h 97"/>
                <a:gd name="T52" fmla="*/ 61 w 97"/>
                <a:gd name="T53" fmla="*/ 81 h 97"/>
                <a:gd name="T54" fmla="*/ 73 w 97"/>
                <a:gd name="T55" fmla="*/ 90 h 97"/>
                <a:gd name="T56" fmla="*/ 72 w 97"/>
                <a:gd name="T57" fmla="*/ 75 h 97"/>
                <a:gd name="T58" fmla="*/ 55 w 97"/>
                <a:gd name="T59" fmla="*/ 83 h 97"/>
                <a:gd name="T60" fmla="*/ 43 w 97"/>
                <a:gd name="T61" fmla="*/ 83 h 97"/>
                <a:gd name="T62" fmla="*/ 49 w 97"/>
                <a:gd name="T63" fmla="*/ 97 h 97"/>
                <a:gd name="T64" fmla="*/ 55 w 97"/>
                <a:gd name="T65" fmla="*/ 83 h 97"/>
                <a:gd name="T66" fmla="*/ 37 w 97"/>
                <a:gd name="T67" fmla="*/ 81 h 97"/>
                <a:gd name="T68" fmla="*/ 26 w 97"/>
                <a:gd name="T69" fmla="*/ 75 h 97"/>
                <a:gd name="T70" fmla="*/ 25 w 97"/>
                <a:gd name="T71" fmla="*/ 91 h 97"/>
                <a:gd name="T72" fmla="*/ 37 w 97"/>
                <a:gd name="T73" fmla="*/ 81 h 97"/>
                <a:gd name="T74" fmla="*/ 22 w 97"/>
                <a:gd name="T75" fmla="*/ 71 h 97"/>
                <a:gd name="T76" fmla="*/ 16 w 97"/>
                <a:gd name="T77" fmla="*/ 60 h 97"/>
                <a:gd name="T78" fmla="*/ 7 w 97"/>
                <a:gd name="T79" fmla="*/ 73 h 97"/>
                <a:gd name="T80" fmla="*/ 22 w 97"/>
                <a:gd name="T81" fmla="*/ 71 h 97"/>
                <a:gd name="T82" fmla="*/ 14 w 97"/>
                <a:gd name="T83" fmla="*/ 55 h 97"/>
                <a:gd name="T84" fmla="*/ 14 w 97"/>
                <a:gd name="T85" fmla="*/ 42 h 97"/>
                <a:gd name="T86" fmla="*/ 0 w 97"/>
                <a:gd name="T87" fmla="*/ 49 h 97"/>
                <a:gd name="T88" fmla="*/ 14 w 97"/>
                <a:gd name="T89" fmla="*/ 55 h 97"/>
                <a:gd name="T90" fmla="*/ 15 w 97"/>
                <a:gd name="T91" fmla="*/ 37 h 97"/>
                <a:gd name="T92" fmla="*/ 22 w 97"/>
                <a:gd name="T93" fmla="*/ 26 h 97"/>
                <a:gd name="T94" fmla="*/ 6 w 97"/>
                <a:gd name="T95" fmla="*/ 24 h 97"/>
                <a:gd name="T96" fmla="*/ 15 w 97"/>
                <a:gd name="T97" fmla="*/ 37 h 97"/>
                <a:gd name="T98" fmla="*/ 26 w 97"/>
                <a:gd name="T99" fmla="*/ 22 h 97"/>
                <a:gd name="T100" fmla="*/ 37 w 97"/>
                <a:gd name="T101" fmla="*/ 16 h 97"/>
                <a:gd name="T102" fmla="*/ 24 w 97"/>
                <a:gd name="T103" fmla="*/ 6 h 97"/>
                <a:gd name="T104" fmla="*/ 26 w 97"/>
                <a:gd name="T105" fmla="*/ 2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7" h="97">
                  <a:moveTo>
                    <a:pt x="42" y="14"/>
                  </a:moveTo>
                  <a:cubicBezTo>
                    <a:pt x="55" y="14"/>
                    <a:pt x="55" y="14"/>
                    <a:pt x="55" y="14"/>
                  </a:cubicBezTo>
                  <a:cubicBezTo>
                    <a:pt x="48" y="0"/>
                    <a:pt x="48" y="0"/>
                    <a:pt x="48" y="0"/>
                  </a:cubicBezTo>
                  <a:cubicBezTo>
                    <a:pt x="42" y="14"/>
                    <a:pt x="42" y="14"/>
                    <a:pt x="42" y="14"/>
                  </a:cubicBezTo>
                  <a:close/>
                  <a:moveTo>
                    <a:pt x="49" y="18"/>
                  </a:moveTo>
                  <a:cubicBezTo>
                    <a:pt x="65" y="18"/>
                    <a:pt x="79" y="31"/>
                    <a:pt x="79" y="48"/>
                  </a:cubicBezTo>
                  <a:cubicBezTo>
                    <a:pt x="79" y="65"/>
                    <a:pt x="65" y="79"/>
                    <a:pt x="49" y="79"/>
                  </a:cubicBezTo>
                  <a:cubicBezTo>
                    <a:pt x="32" y="79"/>
                    <a:pt x="18" y="65"/>
                    <a:pt x="18" y="48"/>
                  </a:cubicBezTo>
                  <a:cubicBezTo>
                    <a:pt x="18" y="31"/>
                    <a:pt x="32" y="18"/>
                    <a:pt x="49" y="18"/>
                  </a:cubicBezTo>
                  <a:close/>
                  <a:moveTo>
                    <a:pt x="60" y="15"/>
                  </a:moveTo>
                  <a:cubicBezTo>
                    <a:pt x="71" y="22"/>
                    <a:pt x="71" y="22"/>
                    <a:pt x="71" y="22"/>
                  </a:cubicBezTo>
                  <a:cubicBezTo>
                    <a:pt x="73" y="6"/>
                    <a:pt x="73" y="6"/>
                    <a:pt x="73" y="6"/>
                  </a:cubicBezTo>
                  <a:cubicBezTo>
                    <a:pt x="60" y="15"/>
                    <a:pt x="60" y="15"/>
                    <a:pt x="60" y="15"/>
                  </a:cubicBezTo>
                  <a:close/>
                  <a:moveTo>
                    <a:pt x="75" y="25"/>
                  </a:moveTo>
                  <a:cubicBezTo>
                    <a:pt x="81" y="36"/>
                    <a:pt x="81" y="36"/>
                    <a:pt x="81" y="36"/>
                  </a:cubicBezTo>
                  <a:cubicBezTo>
                    <a:pt x="91" y="24"/>
                    <a:pt x="91" y="24"/>
                    <a:pt x="91" y="24"/>
                  </a:cubicBezTo>
                  <a:cubicBezTo>
                    <a:pt x="75" y="25"/>
                    <a:pt x="75" y="25"/>
                    <a:pt x="75" y="25"/>
                  </a:cubicBezTo>
                  <a:close/>
                  <a:moveTo>
                    <a:pt x="83" y="42"/>
                  </a:moveTo>
                  <a:cubicBezTo>
                    <a:pt x="83" y="54"/>
                    <a:pt x="83" y="54"/>
                    <a:pt x="83" y="54"/>
                  </a:cubicBezTo>
                  <a:cubicBezTo>
                    <a:pt x="97" y="48"/>
                    <a:pt x="97" y="48"/>
                    <a:pt x="97" y="48"/>
                  </a:cubicBezTo>
                  <a:cubicBezTo>
                    <a:pt x="83" y="42"/>
                    <a:pt x="83" y="42"/>
                    <a:pt x="83" y="42"/>
                  </a:cubicBezTo>
                  <a:close/>
                  <a:moveTo>
                    <a:pt x="82" y="60"/>
                  </a:moveTo>
                  <a:cubicBezTo>
                    <a:pt x="75" y="71"/>
                    <a:pt x="75" y="71"/>
                    <a:pt x="75" y="71"/>
                  </a:cubicBezTo>
                  <a:cubicBezTo>
                    <a:pt x="91" y="72"/>
                    <a:pt x="91" y="72"/>
                    <a:pt x="91" y="72"/>
                  </a:cubicBezTo>
                  <a:cubicBezTo>
                    <a:pt x="82" y="60"/>
                    <a:pt x="82" y="60"/>
                    <a:pt x="82" y="60"/>
                  </a:cubicBezTo>
                  <a:close/>
                  <a:moveTo>
                    <a:pt x="72" y="75"/>
                  </a:moveTo>
                  <a:cubicBezTo>
                    <a:pt x="61" y="81"/>
                    <a:pt x="61" y="81"/>
                    <a:pt x="61" y="81"/>
                  </a:cubicBezTo>
                  <a:cubicBezTo>
                    <a:pt x="73" y="90"/>
                    <a:pt x="73" y="90"/>
                    <a:pt x="73" y="90"/>
                  </a:cubicBezTo>
                  <a:cubicBezTo>
                    <a:pt x="72" y="75"/>
                    <a:pt x="72" y="75"/>
                    <a:pt x="72" y="75"/>
                  </a:cubicBezTo>
                  <a:close/>
                  <a:moveTo>
                    <a:pt x="55" y="83"/>
                  </a:moveTo>
                  <a:cubicBezTo>
                    <a:pt x="43" y="83"/>
                    <a:pt x="43" y="83"/>
                    <a:pt x="43" y="83"/>
                  </a:cubicBezTo>
                  <a:cubicBezTo>
                    <a:pt x="49" y="97"/>
                    <a:pt x="49" y="97"/>
                    <a:pt x="49" y="97"/>
                  </a:cubicBezTo>
                  <a:cubicBezTo>
                    <a:pt x="55" y="83"/>
                    <a:pt x="55" y="83"/>
                    <a:pt x="55" y="83"/>
                  </a:cubicBezTo>
                  <a:close/>
                  <a:moveTo>
                    <a:pt x="37" y="81"/>
                  </a:moveTo>
                  <a:cubicBezTo>
                    <a:pt x="26" y="75"/>
                    <a:pt x="26" y="75"/>
                    <a:pt x="26" y="75"/>
                  </a:cubicBezTo>
                  <a:cubicBezTo>
                    <a:pt x="25" y="91"/>
                    <a:pt x="25" y="91"/>
                    <a:pt x="25" y="91"/>
                  </a:cubicBezTo>
                  <a:cubicBezTo>
                    <a:pt x="37" y="81"/>
                    <a:pt x="37" y="81"/>
                    <a:pt x="37" y="81"/>
                  </a:cubicBezTo>
                  <a:close/>
                  <a:moveTo>
                    <a:pt x="22" y="71"/>
                  </a:moveTo>
                  <a:cubicBezTo>
                    <a:pt x="16" y="60"/>
                    <a:pt x="16" y="60"/>
                    <a:pt x="16" y="60"/>
                  </a:cubicBezTo>
                  <a:cubicBezTo>
                    <a:pt x="7" y="73"/>
                    <a:pt x="7" y="73"/>
                    <a:pt x="7" y="73"/>
                  </a:cubicBezTo>
                  <a:cubicBezTo>
                    <a:pt x="22" y="71"/>
                    <a:pt x="22" y="71"/>
                    <a:pt x="22" y="71"/>
                  </a:cubicBezTo>
                  <a:close/>
                  <a:moveTo>
                    <a:pt x="14" y="55"/>
                  </a:moveTo>
                  <a:cubicBezTo>
                    <a:pt x="14" y="42"/>
                    <a:pt x="14" y="42"/>
                    <a:pt x="14" y="42"/>
                  </a:cubicBezTo>
                  <a:cubicBezTo>
                    <a:pt x="0" y="49"/>
                    <a:pt x="0" y="49"/>
                    <a:pt x="0" y="49"/>
                  </a:cubicBezTo>
                  <a:cubicBezTo>
                    <a:pt x="14" y="55"/>
                    <a:pt x="14" y="55"/>
                    <a:pt x="14" y="55"/>
                  </a:cubicBezTo>
                  <a:close/>
                  <a:moveTo>
                    <a:pt x="15" y="37"/>
                  </a:moveTo>
                  <a:cubicBezTo>
                    <a:pt x="22" y="26"/>
                    <a:pt x="22" y="26"/>
                    <a:pt x="22" y="26"/>
                  </a:cubicBezTo>
                  <a:cubicBezTo>
                    <a:pt x="6" y="24"/>
                    <a:pt x="6" y="24"/>
                    <a:pt x="6" y="24"/>
                  </a:cubicBezTo>
                  <a:cubicBezTo>
                    <a:pt x="15" y="37"/>
                    <a:pt x="15" y="37"/>
                    <a:pt x="15" y="37"/>
                  </a:cubicBezTo>
                  <a:close/>
                  <a:moveTo>
                    <a:pt x="26" y="22"/>
                  </a:moveTo>
                  <a:cubicBezTo>
                    <a:pt x="37" y="16"/>
                    <a:pt x="37" y="16"/>
                    <a:pt x="37" y="16"/>
                  </a:cubicBezTo>
                  <a:cubicBezTo>
                    <a:pt x="24" y="6"/>
                    <a:pt x="24" y="6"/>
                    <a:pt x="24" y="6"/>
                  </a:cubicBezTo>
                  <a:lnTo>
                    <a:pt x="26" y="22"/>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sp>
          <p:nvSpPr>
            <p:cNvPr id="114" name="Freeform 26"/>
            <p:cNvSpPr>
              <a:spLocks noEditPoints="1"/>
            </p:cNvSpPr>
            <p:nvPr/>
          </p:nvSpPr>
          <p:spPr bwMode="auto">
            <a:xfrm>
              <a:off x="5919924" y="2269128"/>
              <a:ext cx="418061" cy="674824"/>
            </a:xfrm>
            <a:custGeom>
              <a:avLst/>
              <a:gdLst>
                <a:gd name="T0" fmla="*/ 19 w 59"/>
                <a:gd name="T1" fmla="*/ 6 h 95"/>
                <a:gd name="T2" fmla="*/ 40 w 59"/>
                <a:gd name="T3" fmla="*/ 0 h 95"/>
                <a:gd name="T4" fmla="*/ 45 w 59"/>
                <a:gd name="T5" fmla="*/ 6 h 95"/>
                <a:gd name="T6" fmla="*/ 59 w 59"/>
                <a:gd name="T7" fmla="*/ 19 h 95"/>
                <a:gd name="T8" fmla="*/ 55 w 59"/>
                <a:gd name="T9" fmla="*/ 91 h 95"/>
                <a:gd name="T10" fmla="*/ 45 w 59"/>
                <a:gd name="T11" fmla="*/ 95 h 95"/>
                <a:gd name="T12" fmla="*/ 4 w 59"/>
                <a:gd name="T13" fmla="*/ 91 h 95"/>
                <a:gd name="T14" fmla="*/ 0 w 59"/>
                <a:gd name="T15" fmla="*/ 19 h 95"/>
                <a:gd name="T16" fmla="*/ 4 w 59"/>
                <a:gd name="T17" fmla="*/ 10 h 95"/>
                <a:gd name="T18" fmla="*/ 14 w 59"/>
                <a:gd name="T19" fmla="*/ 6 h 95"/>
                <a:gd name="T20" fmla="*/ 19 w 59"/>
                <a:gd name="T21" fmla="*/ 28 h 95"/>
                <a:gd name="T22" fmla="*/ 27 w 59"/>
                <a:gd name="T23" fmla="*/ 36 h 95"/>
                <a:gd name="T24" fmla="*/ 31 w 59"/>
                <a:gd name="T25" fmla="*/ 28 h 95"/>
                <a:gd name="T26" fmla="*/ 39 w 59"/>
                <a:gd name="T27" fmla="*/ 23 h 95"/>
                <a:gd name="T28" fmla="*/ 31 w 59"/>
                <a:gd name="T29" fmla="*/ 15 h 95"/>
                <a:gd name="T30" fmla="*/ 27 w 59"/>
                <a:gd name="T31" fmla="*/ 23 h 95"/>
                <a:gd name="T32" fmla="*/ 13 w 59"/>
                <a:gd name="T33" fmla="*/ 38 h 95"/>
                <a:gd name="T34" fmla="*/ 45 w 59"/>
                <a:gd name="T35" fmla="*/ 44 h 95"/>
                <a:gd name="T36" fmla="*/ 13 w 59"/>
                <a:gd name="T37" fmla="*/ 38 h 95"/>
                <a:gd name="T38" fmla="*/ 13 w 59"/>
                <a:gd name="T39" fmla="*/ 53 h 95"/>
                <a:gd name="T40" fmla="*/ 45 w 59"/>
                <a:gd name="T41" fmla="*/ 46 h 95"/>
                <a:gd name="T42" fmla="*/ 13 w 59"/>
                <a:gd name="T43" fmla="*/ 55 h 95"/>
                <a:gd name="T44" fmla="*/ 45 w 59"/>
                <a:gd name="T45" fmla="*/ 62 h 95"/>
                <a:gd name="T46" fmla="*/ 13 w 59"/>
                <a:gd name="T47" fmla="*/ 55 h 95"/>
                <a:gd name="T48" fmla="*/ 13 w 59"/>
                <a:gd name="T49" fmla="*/ 71 h 95"/>
                <a:gd name="T50" fmla="*/ 45 w 59"/>
                <a:gd name="T51" fmla="*/ 65 h 95"/>
                <a:gd name="T52" fmla="*/ 13 w 59"/>
                <a:gd name="T53" fmla="*/ 74 h 95"/>
                <a:gd name="T54" fmla="*/ 45 w 59"/>
                <a:gd name="T55" fmla="*/ 80 h 95"/>
                <a:gd name="T56" fmla="*/ 13 w 59"/>
                <a:gd name="T57" fmla="*/ 74 h 95"/>
                <a:gd name="T58" fmla="*/ 14 w 59"/>
                <a:gd name="T59" fmla="*/ 14 h 95"/>
                <a:gd name="T60" fmla="*/ 10 w 59"/>
                <a:gd name="T61" fmla="*/ 15 h 95"/>
                <a:gd name="T62" fmla="*/ 8 w 59"/>
                <a:gd name="T63" fmla="*/ 81 h 95"/>
                <a:gd name="T64" fmla="*/ 14 w 59"/>
                <a:gd name="T65" fmla="*/ 87 h 95"/>
                <a:gd name="T66" fmla="*/ 49 w 59"/>
                <a:gd name="T67" fmla="*/ 85 h 95"/>
                <a:gd name="T68" fmla="*/ 51 w 59"/>
                <a:gd name="T69" fmla="*/ 19 h 95"/>
                <a:gd name="T70" fmla="*/ 45 w 59"/>
                <a:gd name="T71" fmla="*/ 1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9" h="95">
                  <a:moveTo>
                    <a:pt x="14" y="6"/>
                  </a:moveTo>
                  <a:cubicBezTo>
                    <a:pt x="19" y="6"/>
                    <a:pt x="19" y="6"/>
                    <a:pt x="19" y="6"/>
                  </a:cubicBezTo>
                  <a:cubicBezTo>
                    <a:pt x="19" y="0"/>
                    <a:pt x="19" y="0"/>
                    <a:pt x="19" y="0"/>
                  </a:cubicBezTo>
                  <a:cubicBezTo>
                    <a:pt x="40" y="0"/>
                    <a:pt x="40" y="0"/>
                    <a:pt x="40" y="0"/>
                  </a:cubicBezTo>
                  <a:cubicBezTo>
                    <a:pt x="40" y="6"/>
                    <a:pt x="40" y="6"/>
                    <a:pt x="40" y="6"/>
                  </a:cubicBezTo>
                  <a:cubicBezTo>
                    <a:pt x="45" y="6"/>
                    <a:pt x="45" y="6"/>
                    <a:pt x="45" y="6"/>
                  </a:cubicBezTo>
                  <a:cubicBezTo>
                    <a:pt x="49" y="6"/>
                    <a:pt x="52" y="7"/>
                    <a:pt x="55" y="10"/>
                  </a:cubicBezTo>
                  <a:cubicBezTo>
                    <a:pt x="57" y="12"/>
                    <a:pt x="59" y="15"/>
                    <a:pt x="59" y="19"/>
                  </a:cubicBezTo>
                  <a:cubicBezTo>
                    <a:pt x="59" y="81"/>
                    <a:pt x="59" y="81"/>
                    <a:pt x="59" y="81"/>
                  </a:cubicBezTo>
                  <a:cubicBezTo>
                    <a:pt x="59" y="85"/>
                    <a:pt x="57" y="88"/>
                    <a:pt x="55" y="91"/>
                  </a:cubicBezTo>
                  <a:cubicBezTo>
                    <a:pt x="55" y="91"/>
                    <a:pt x="55" y="91"/>
                    <a:pt x="55" y="91"/>
                  </a:cubicBezTo>
                  <a:cubicBezTo>
                    <a:pt x="52" y="93"/>
                    <a:pt x="49" y="95"/>
                    <a:pt x="45" y="95"/>
                  </a:cubicBezTo>
                  <a:cubicBezTo>
                    <a:pt x="14" y="95"/>
                    <a:pt x="14" y="95"/>
                    <a:pt x="14" y="95"/>
                  </a:cubicBezTo>
                  <a:cubicBezTo>
                    <a:pt x="10" y="95"/>
                    <a:pt x="7" y="93"/>
                    <a:pt x="4" y="91"/>
                  </a:cubicBezTo>
                  <a:cubicBezTo>
                    <a:pt x="2" y="88"/>
                    <a:pt x="0" y="85"/>
                    <a:pt x="0" y="81"/>
                  </a:cubicBezTo>
                  <a:cubicBezTo>
                    <a:pt x="0" y="19"/>
                    <a:pt x="0" y="19"/>
                    <a:pt x="0" y="19"/>
                  </a:cubicBezTo>
                  <a:cubicBezTo>
                    <a:pt x="0" y="15"/>
                    <a:pt x="2" y="12"/>
                    <a:pt x="4" y="10"/>
                  </a:cubicBezTo>
                  <a:cubicBezTo>
                    <a:pt x="4" y="10"/>
                    <a:pt x="4" y="10"/>
                    <a:pt x="4" y="10"/>
                  </a:cubicBezTo>
                  <a:cubicBezTo>
                    <a:pt x="4" y="10"/>
                    <a:pt x="4" y="10"/>
                    <a:pt x="4" y="10"/>
                  </a:cubicBezTo>
                  <a:cubicBezTo>
                    <a:pt x="7" y="7"/>
                    <a:pt x="10" y="6"/>
                    <a:pt x="14" y="6"/>
                  </a:cubicBezTo>
                  <a:close/>
                  <a:moveTo>
                    <a:pt x="19" y="23"/>
                  </a:moveTo>
                  <a:cubicBezTo>
                    <a:pt x="19" y="28"/>
                    <a:pt x="19" y="28"/>
                    <a:pt x="19" y="28"/>
                  </a:cubicBezTo>
                  <a:cubicBezTo>
                    <a:pt x="27" y="28"/>
                    <a:pt x="27" y="28"/>
                    <a:pt x="27" y="28"/>
                  </a:cubicBezTo>
                  <a:cubicBezTo>
                    <a:pt x="27" y="36"/>
                    <a:pt x="27" y="36"/>
                    <a:pt x="27" y="36"/>
                  </a:cubicBezTo>
                  <a:cubicBezTo>
                    <a:pt x="31" y="36"/>
                    <a:pt x="31" y="36"/>
                    <a:pt x="31" y="36"/>
                  </a:cubicBezTo>
                  <a:cubicBezTo>
                    <a:pt x="31" y="28"/>
                    <a:pt x="31" y="28"/>
                    <a:pt x="31" y="28"/>
                  </a:cubicBezTo>
                  <a:cubicBezTo>
                    <a:pt x="39" y="28"/>
                    <a:pt x="39" y="28"/>
                    <a:pt x="39" y="28"/>
                  </a:cubicBezTo>
                  <a:cubicBezTo>
                    <a:pt x="39" y="23"/>
                    <a:pt x="39" y="23"/>
                    <a:pt x="39" y="23"/>
                  </a:cubicBezTo>
                  <a:cubicBezTo>
                    <a:pt x="31" y="23"/>
                    <a:pt x="31" y="23"/>
                    <a:pt x="31" y="23"/>
                  </a:cubicBezTo>
                  <a:cubicBezTo>
                    <a:pt x="31" y="15"/>
                    <a:pt x="31" y="15"/>
                    <a:pt x="31" y="15"/>
                  </a:cubicBezTo>
                  <a:cubicBezTo>
                    <a:pt x="27" y="15"/>
                    <a:pt x="27" y="15"/>
                    <a:pt x="27" y="15"/>
                  </a:cubicBezTo>
                  <a:cubicBezTo>
                    <a:pt x="27" y="23"/>
                    <a:pt x="27" y="23"/>
                    <a:pt x="27" y="23"/>
                  </a:cubicBezTo>
                  <a:cubicBezTo>
                    <a:pt x="19" y="23"/>
                    <a:pt x="19" y="23"/>
                    <a:pt x="19" y="23"/>
                  </a:cubicBezTo>
                  <a:close/>
                  <a:moveTo>
                    <a:pt x="13" y="38"/>
                  </a:moveTo>
                  <a:cubicBezTo>
                    <a:pt x="13" y="44"/>
                    <a:pt x="13" y="44"/>
                    <a:pt x="13" y="44"/>
                  </a:cubicBezTo>
                  <a:cubicBezTo>
                    <a:pt x="45" y="44"/>
                    <a:pt x="45" y="44"/>
                    <a:pt x="45" y="44"/>
                  </a:cubicBezTo>
                  <a:cubicBezTo>
                    <a:pt x="45" y="38"/>
                    <a:pt x="45" y="38"/>
                    <a:pt x="45" y="38"/>
                  </a:cubicBezTo>
                  <a:cubicBezTo>
                    <a:pt x="13" y="38"/>
                    <a:pt x="13" y="38"/>
                    <a:pt x="13" y="38"/>
                  </a:cubicBezTo>
                  <a:close/>
                  <a:moveTo>
                    <a:pt x="13" y="46"/>
                  </a:moveTo>
                  <a:cubicBezTo>
                    <a:pt x="13" y="53"/>
                    <a:pt x="13" y="53"/>
                    <a:pt x="13" y="53"/>
                  </a:cubicBezTo>
                  <a:cubicBezTo>
                    <a:pt x="45" y="53"/>
                    <a:pt x="45" y="53"/>
                    <a:pt x="45" y="53"/>
                  </a:cubicBezTo>
                  <a:cubicBezTo>
                    <a:pt x="45" y="46"/>
                    <a:pt x="45" y="46"/>
                    <a:pt x="45" y="46"/>
                  </a:cubicBezTo>
                  <a:cubicBezTo>
                    <a:pt x="13" y="46"/>
                    <a:pt x="13" y="46"/>
                    <a:pt x="13" y="46"/>
                  </a:cubicBezTo>
                  <a:close/>
                  <a:moveTo>
                    <a:pt x="13" y="55"/>
                  </a:moveTo>
                  <a:cubicBezTo>
                    <a:pt x="13" y="62"/>
                    <a:pt x="13" y="62"/>
                    <a:pt x="13" y="62"/>
                  </a:cubicBezTo>
                  <a:cubicBezTo>
                    <a:pt x="45" y="62"/>
                    <a:pt x="45" y="62"/>
                    <a:pt x="45" y="62"/>
                  </a:cubicBezTo>
                  <a:cubicBezTo>
                    <a:pt x="45" y="55"/>
                    <a:pt x="45" y="55"/>
                    <a:pt x="45" y="55"/>
                  </a:cubicBezTo>
                  <a:cubicBezTo>
                    <a:pt x="13" y="55"/>
                    <a:pt x="13" y="55"/>
                    <a:pt x="13" y="55"/>
                  </a:cubicBezTo>
                  <a:close/>
                  <a:moveTo>
                    <a:pt x="13" y="65"/>
                  </a:moveTo>
                  <a:cubicBezTo>
                    <a:pt x="13" y="71"/>
                    <a:pt x="13" y="71"/>
                    <a:pt x="13" y="71"/>
                  </a:cubicBezTo>
                  <a:cubicBezTo>
                    <a:pt x="45" y="71"/>
                    <a:pt x="45" y="71"/>
                    <a:pt x="45" y="71"/>
                  </a:cubicBezTo>
                  <a:cubicBezTo>
                    <a:pt x="45" y="65"/>
                    <a:pt x="45" y="65"/>
                    <a:pt x="45" y="65"/>
                  </a:cubicBezTo>
                  <a:cubicBezTo>
                    <a:pt x="13" y="65"/>
                    <a:pt x="13" y="65"/>
                    <a:pt x="13" y="65"/>
                  </a:cubicBezTo>
                  <a:close/>
                  <a:moveTo>
                    <a:pt x="13" y="74"/>
                  </a:moveTo>
                  <a:cubicBezTo>
                    <a:pt x="13" y="80"/>
                    <a:pt x="13" y="80"/>
                    <a:pt x="13" y="80"/>
                  </a:cubicBezTo>
                  <a:cubicBezTo>
                    <a:pt x="45" y="80"/>
                    <a:pt x="45" y="80"/>
                    <a:pt x="45" y="80"/>
                  </a:cubicBezTo>
                  <a:cubicBezTo>
                    <a:pt x="45" y="74"/>
                    <a:pt x="45" y="74"/>
                    <a:pt x="45" y="74"/>
                  </a:cubicBezTo>
                  <a:cubicBezTo>
                    <a:pt x="13" y="74"/>
                    <a:pt x="13" y="74"/>
                    <a:pt x="13" y="74"/>
                  </a:cubicBezTo>
                  <a:close/>
                  <a:moveTo>
                    <a:pt x="45" y="14"/>
                  </a:moveTo>
                  <a:cubicBezTo>
                    <a:pt x="14" y="14"/>
                    <a:pt x="14" y="14"/>
                    <a:pt x="14" y="14"/>
                  </a:cubicBezTo>
                  <a:cubicBezTo>
                    <a:pt x="12" y="14"/>
                    <a:pt x="11" y="14"/>
                    <a:pt x="10" y="15"/>
                  </a:cubicBezTo>
                  <a:cubicBezTo>
                    <a:pt x="10" y="15"/>
                    <a:pt x="10" y="15"/>
                    <a:pt x="10" y="15"/>
                  </a:cubicBezTo>
                  <a:cubicBezTo>
                    <a:pt x="9" y="16"/>
                    <a:pt x="8" y="18"/>
                    <a:pt x="8" y="19"/>
                  </a:cubicBezTo>
                  <a:cubicBezTo>
                    <a:pt x="8" y="81"/>
                    <a:pt x="8" y="81"/>
                    <a:pt x="8" y="81"/>
                  </a:cubicBezTo>
                  <a:cubicBezTo>
                    <a:pt x="8" y="83"/>
                    <a:pt x="9" y="84"/>
                    <a:pt x="10" y="85"/>
                  </a:cubicBezTo>
                  <a:cubicBezTo>
                    <a:pt x="11" y="86"/>
                    <a:pt x="12" y="87"/>
                    <a:pt x="14" y="87"/>
                  </a:cubicBezTo>
                  <a:cubicBezTo>
                    <a:pt x="45" y="87"/>
                    <a:pt x="45" y="87"/>
                    <a:pt x="45" y="87"/>
                  </a:cubicBezTo>
                  <a:cubicBezTo>
                    <a:pt x="47" y="87"/>
                    <a:pt x="48" y="86"/>
                    <a:pt x="49" y="85"/>
                  </a:cubicBezTo>
                  <a:cubicBezTo>
                    <a:pt x="50" y="84"/>
                    <a:pt x="51" y="83"/>
                    <a:pt x="51" y="81"/>
                  </a:cubicBezTo>
                  <a:cubicBezTo>
                    <a:pt x="51" y="19"/>
                    <a:pt x="51" y="19"/>
                    <a:pt x="51" y="19"/>
                  </a:cubicBezTo>
                  <a:cubicBezTo>
                    <a:pt x="51" y="18"/>
                    <a:pt x="50" y="16"/>
                    <a:pt x="49" y="15"/>
                  </a:cubicBezTo>
                  <a:cubicBezTo>
                    <a:pt x="48" y="14"/>
                    <a:pt x="47" y="14"/>
                    <a:pt x="45" y="14"/>
                  </a:cubicBez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sp>
          <p:nvSpPr>
            <p:cNvPr id="115" name="Freeform 27"/>
            <p:cNvSpPr>
              <a:spLocks noEditPoints="1"/>
            </p:cNvSpPr>
            <p:nvPr/>
          </p:nvSpPr>
          <p:spPr bwMode="auto">
            <a:xfrm>
              <a:off x="4238650" y="907021"/>
              <a:ext cx="820462" cy="828201"/>
            </a:xfrm>
            <a:custGeom>
              <a:avLst/>
              <a:gdLst>
                <a:gd name="T0" fmla="*/ 43 w 98"/>
                <a:gd name="T1" fmla="*/ 76 h 99"/>
                <a:gd name="T2" fmla="*/ 40 w 98"/>
                <a:gd name="T3" fmla="*/ 70 h 99"/>
                <a:gd name="T4" fmla="*/ 37 w 98"/>
                <a:gd name="T5" fmla="*/ 74 h 99"/>
                <a:gd name="T6" fmla="*/ 35 w 98"/>
                <a:gd name="T7" fmla="*/ 76 h 99"/>
                <a:gd name="T8" fmla="*/ 32 w 98"/>
                <a:gd name="T9" fmla="*/ 75 h 99"/>
                <a:gd name="T10" fmla="*/ 2 w 98"/>
                <a:gd name="T11" fmla="*/ 45 h 99"/>
                <a:gd name="T12" fmla="*/ 7 w 98"/>
                <a:gd name="T13" fmla="*/ 10 h 99"/>
                <a:gd name="T14" fmla="*/ 40 w 98"/>
                <a:gd name="T15" fmla="*/ 26 h 99"/>
                <a:gd name="T16" fmla="*/ 71 w 98"/>
                <a:gd name="T17" fmla="*/ 0 h 99"/>
                <a:gd name="T18" fmla="*/ 48 w 98"/>
                <a:gd name="T19" fmla="*/ 79 h 99"/>
                <a:gd name="T20" fmla="*/ 35 w 98"/>
                <a:gd name="T21" fmla="*/ 99 h 99"/>
                <a:gd name="T22" fmla="*/ 29 w 98"/>
                <a:gd name="T23" fmla="*/ 95 h 99"/>
                <a:gd name="T24" fmla="*/ 43 w 98"/>
                <a:gd name="T25" fmla="*/ 76 h 99"/>
                <a:gd name="T26" fmla="*/ 47 w 98"/>
                <a:gd name="T27" fmla="*/ 57 h 99"/>
                <a:gd name="T28" fmla="*/ 50 w 98"/>
                <a:gd name="T29" fmla="*/ 63 h 99"/>
                <a:gd name="T30" fmla="*/ 65 w 98"/>
                <a:gd name="T31" fmla="*/ 18 h 99"/>
                <a:gd name="T32" fmla="*/ 47 w 98"/>
                <a:gd name="T33" fmla="*/ 32 h 99"/>
                <a:gd name="T34" fmla="*/ 46 w 98"/>
                <a:gd name="T35" fmla="*/ 34 h 99"/>
                <a:gd name="T36" fmla="*/ 47 w 98"/>
                <a:gd name="T37" fmla="*/ 57 h 99"/>
                <a:gd name="T38" fmla="*/ 28 w 98"/>
                <a:gd name="T39" fmla="*/ 63 h 99"/>
                <a:gd name="T40" fmla="*/ 16 w 98"/>
                <a:gd name="T41" fmla="*/ 24 h 99"/>
                <a:gd name="T42" fmla="*/ 16 w 98"/>
                <a:gd name="T43" fmla="*/ 24 h 99"/>
                <a:gd name="T44" fmla="*/ 33 w 98"/>
                <a:gd name="T45" fmla="*/ 61 h 99"/>
                <a:gd name="T46" fmla="*/ 13 w 98"/>
                <a:gd name="T47" fmla="*/ 21 h 99"/>
                <a:gd name="T48" fmla="*/ 10 w 98"/>
                <a:gd name="T49" fmla="*/ 44 h 99"/>
                <a:gd name="T50" fmla="*/ 28 w 98"/>
                <a:gd name="T51" fmla="*/ 63 h 99"/>
                <a:gd name="T52" fmla="*/ 55 w 98"/>
                <a:gd name="T53" fmla="*/ 64 h 99"/>
                <a:gd name="T54" fmla="*/ 68 w 98"/>
                <a:gd name="T55" fmla="*/ 18 h 99"/>
                <a:gd name="T56" fmla="*/ 55 w 98"/>
                <a:gd name="T57" fmla="*/ 6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8" h="99">
                  <a:moveTo>
                    <a:pt x="43" y="76"/>
                  </a:moveTo>
                  <a:cubicBezTo>
                    <a:pt x="42" y="75"/>
                    <a:pt x="41" y="73"/>
                    <a:pt x="40" y="70"/>
                  </a:cubicBezTo>
                  <a:cubicBezTo>
                    <a:pt x="39" y="71"/>
                    <a:pt x="38" y="73"/>
                    <a:pt x="37" y="74"/>
                  </a:cubicBezTo>
                  <a:cubicBezTo>
                    <a:pt x="35" y="76"/>
                    <a:pt x="35" y="76"/>
                    <a:pt x="35" y="76"/>
                  </a:cubicBezTo>
                  <a:cubicBezTo>
                    <a:pt x="32" y="75"/>
                    <a:pt x="32" y="75"/>
                    <a:pt x="32" y="75"/>
                  </a:cubicBezTo>
                  <a:cubicBezTo>
                    <a:pt x="25" y="72"/>
                    <a:pt x="4" y="62"/>
                    <a:pt x="2" y="45"/>
                  </a:cubicBezTo>
                  <a:cubicBezTo>
                    <a:pt x="0" y="28"/>
                    <a:pt x="10" y="19"/>
                    <a:pt x="7" y="10"/>
                  </a:cubicBezTo>
                  <a:cubicBezTo>
                    <a:pt x="21" y="13"/>
                    <a:pt x="33" y="19"/>
                    <a:pt x="40" y="26"/>
                  </a:cubicBezTo>
                  <a:cubicBezTo>
                    <a:pt x="52" y="11"/>
                    <a:pt x="67" y="11"/>
                    <a:pt x="71" y="0"/>
                  </a:cubicBezTo>
                  <a:cubicBezTo>
                    <a:pt x="98" y="38"/>
                    <a:pt x="94" y="74"/>
                    <a:pt x="48" y="79"/>
                  </a:cubicBezTo>
                  <a:cubicBezTo>
                    <a:pt x="44" y="86"/>
                    <a:pt x="40" y="93"/>
                    <a:pt x="35" y="99"/>
                  </a:cubicBezTo>
                  <a:cubicBezTo>
                    <a:pt x="29" y="95"/>
                    <a:pt x="29" y="95"/>
                    <a:pt x="29" y="95"/>
                  </a:cubicBezTo>
                  <a:cubicBezTo>
                    <a:pt x="34" y="89"/>
                    <a:pt x="39" y="83"/>
                    <a:pt x="43" y="76"/>
                  </a:cubicBezTo>
                  <a:close/>
                  <a:moveTo>
                    <a:pt x="47" y="57"/>
                  </a:moveTo>
                  <a:cubicBezTo>
                    <a:pt x="48" y="60"/>
                    <a:pt x="49" y="62"/>
                    <a:pt x="50" y="63"/>
                  </a:cubicBezTo>
                  <a:cubicBezTo>
                    <a:pt x="56" y="49"/>
                    <a:pt x="61" y="33"/>
                    <a:pt x="65" y="18"/>
                  </a:cubicBezTo>
                  <a:cubicBezTo>
                    <a:pt x="61" y="22"/>
                    <a:pt x="53" y="24"/>
                    <a:pt x="47" y="32"/>
                  </a:cubicBezTo>
                  <a:cubicBezTo>
                    <a:pt x="47" y="33"/>
                    <a:pt x="46" y="33"/>
                    <a:pt x="46" y="34"/>
                  </a:cubicBezTo>
                  <a:cubicBezTo>
                    <a:pt x="50" y="41"/>
                    <a:pt x="50" y="49"/>
                    <a:pt x="47" y="57"/>
                  </a:cubicBezTo>
                  <a:close/>
                  <a:moveTo>
                    <a:pt x="28" y="63"/>
                  </a:moveTo>
                  <a:cubicBezTo>
                    <a:pt x="25" y="49"/>
                    <a:pt x="22" y="36"/>
                    <a:pt x="16" y="24"/>
                  </a:cubicBezTo>
                  <a:cubicBezTo>
                    <a:pt x="16" y="24"/>
                    <a:pt x="16" y="24"/>
                    <a:pt x="16" y="24"/>
                  </a:cubicBezTo>
                  <a:cubicBezTo>
                    <a:pt x="22" y="33"/>
                    <a:pt x="29" y="46"/>
                    <a:pt x="33" y="61"/>
                  </a:cubicBezTo>
                  <a:cubicBezTo>
                    <a:pt x="47" y="44"/>
                    <a:pt x="38" y="27"/>
                    <a:pt x="13" y="21"/>
                  </a:cubicBezTo>
                  <a:cubicBezTo>
                    <a:pt x="15" y="27"/>
                    <a:pt x="9" y="33"/>
                    <a:pt x="10" y="44"/>
                  </a:cubicBezTo>
                  <a:cubicBezTo>
                    <a:pt x="11" y="56"/>
                    <a:pt x="24" y="61"/>
                    <a:pt x="28" y="63"/>
                  </a:cubicBezTo>
                  <a:close/>
                  <a:moveTo>
                    <a:pt x="55" y="64"/>
                  </a:moveTo>
                  <a:cubicBezTo>
                    <a:pt x="80" y="60"/>
                    <a:pt x="83" y="40"/>
                    <a:pt x="68" y="18"/>
                  </a:cubicBezTo>
                  <a:cubicBezTo>
                    <a:pt x="67" y="31"/>
                    <a:pt x="62" y="48"/>
                    <a:pt x="55" y="64"/>
                  </a:cubicBez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sp>
          <p:nvSpPr>
            <p:cNvPr id="116" name="Freeform 28"/>
            <p:cNvSpPr>
              <a:spLocks noEditPoints="1"/>
            </p:cNvSpPr>
            <p:nvPr/>
          </p:nvSpPr>
          <p:spPr bwMode="auto">
            <a:xfrm>
              <a:off x="1522845" y="2103241"/>
              <a:ext cx="762212" cy="557875"/>
            </a:xfrm>
            <a:custGeom>
              <a:avLst/>
              <a:gdLst>
                <a:gd name="T0" fmla="*/ 60 w 235"/>
                <a:gd name="T1" fmla="*/ 34 h 172"/>
                <a:gd name="T2" fmla="*/ 54 w 235"/>
                <a:gd name="T3" fmla="*/ 43 h 172"/>
                <a:gd name="T4" fmla="*/ 54 w 235"/>
                <a:gd name="T5" fmla="*/ 144 h 172"/>
                <a:gd name="T6" fmla="*/ 226 w 235"/>
                <a:gd name="T7" fmla="*/ 144 h 172"/>
                <a:gd name="T8" fmla="*/ 235 w 235"/>
                <a:gd name="T9" fmla="*/ 138 h 172"/>
                <a:gd name="T10" fmla="*/ 235 w 235"/>
                <a:gd name="T11" fmla="*/ 34 h 172"/>
                <a:gd name="T12" fmla="*/ 226 w 235"/>
                <a:gd name="T13" fmla="*/ 34 h 172"/>
                <a:gd name="T14" fmla="*/ 95 w 235"/>
                <a:gd name="T15" fmla="*/ 86 h 172"/>
                <a:gd name="T16" fmla="*/ 97 w 235"/>
                <a:gd name="T17" fmla="*/ 88 h 172"/>
                <a:gd name="T18" fmla="*/ 103 w 235"/>
                <a:gd name="T19" fmla="*/ 71 h 172"/>
                <a:gd name="T20" fmla="*/ 114 w 235"/>
                <a:gd name="T21" fmla="*/ 81 h 172"/>
                <a:gd name="T22" fmla="*/ 121 w 235"/>
                <a:gd name="T23" fmla="*/ 73 h 172"/>
                <a:gd name="T24" fmla="*/ 136 w 235"/>
                <a:gd name="T25" fmla="*/ 99 h 172"/>
                <a:gd name="T26" fmla="*/ 140 w 235"/>
                <a:gd name="T27" fmla="*/ 73 h 172"/>
                <a:gd name="T28" fmla="*/ 149 w 235"/>
                <a:gd name="T29" fmla="*/ 86 h 172"/>
                <a:gd name="T30" fmla="*/ 166 w 235"/>
                <a:gd name="T31" fmla="*/ 73 h 172"/>
                <a:gd name="T32" fmla="*/ 175 w 235"/>
                <a:gd name="T33" fmla="*/ 86 h 172"/>
                <a:gd name="T34" fmla="*/ 179 w 235"/>
                <a:gd name="T35" fmla="*/ 81 h 172"/>
                <a:gd name="T36" fmla="*/ 205 w 235"/>
                <a:gd name="T37" fmla="*/ 90 h 172"/>
                <a:gd name="T38" fmla="*/ 179 w 235"/>
                <a:gd name="T39" fmla="*/ 105 h 172"/>
                <a:gd name="T40" fmla="*/ 162 w 235"/>
                <a:gd name="T41" fmla="*/ 84 h 172"/>
                <a:gd name="T42" fmla="*/ 151 w 235"/>
                <a:gd name="T43" fmla="*/ 101 h 172"/>
                <a:gd name="T44" fmla="*/ 144 w 235"/>
                <a:gd name="T45" fmla="*/ 92 h 172"/>
                <a:gd name="T46" fmla="*/ 134 w 235"/>
                <a:gd name="T47" fmla="*/ 112 h 172"/>
                <a:gd name="T48" fmla="*/ 114 w 235"/>
                <a:gd name="T49" fmla="*/ 90 h 172"/>
                <a:gd name="T50" fmla="*/ 110 w 235"/>
                <a:gd name="T51" fmla="*/ 90 h 172"/>
                <a:gd name="T52" fmla="*/ 103 w 235"/>
                <a:gd name="T53" fmla="*/ 103 h 172"/>
                <a:gd name="T54" fmla="*/ 90 w 235"/>
                <a:gd name="T55" fmla="*/ 92 h 172"/>
                <a:gd name="T56" fmla="*/ 82 w 235"/>
                <a:gd name="T57" fmla="*/ 86 h 172"/>
                <a:gd name="T58" fmla="*/ 80 w 235"/>
                <a:gd name="T59" fmla="*/ 172 h 172"/>
                <a:gd name="T60" fmla="*/ 0 w 235"/>
                <a:gd name="T61" fmla="*/ 0 h 172"/>
                <a:gd name="T62" fmla="*/ 80 w 235"/>
                <a:gd name="T63" fmla="*/ 23 h 172"/>
                <a:gd name="T64" fmla="*/ 41 w 235"/>
                <a:gd name="T65" fmla="*/ 23 h 172"/>
                <a:gd name="T66" fmla="*/ 6 w 235"/>
                <a:gd name="T67" fmla="*/ 23 h 172"/>
                <a:gd name="T68" fmla="*/ 6 w 235"/>
                <a:gd name="T69" fmla="*/ 49 h 172"/>
                <a:gd name="T70" fmla="*/ 11 w 235"/>
                <a:gd name="T71" fmla="*/ 51 h 172"/>
                <a:gd name="T72" fmla="*/ 41 w 235"/>
                <a:gd name="T73" fmla="*/ 58 h 172"/>
                <a:gd name="T74" fmla="*/ 6 w 235"/>
                <a:gd name="T75" fmla="*/ 58 h 172"/>
                <a:gd name="T76" fmla="*/ 6 w 235"/>
                <a:gd name="T77" fmla="*/ 84 h 172"/>
                <a:gd name="T78" fmla="*/ 11 w 235"/>
                <a:gd name="T79" fmla="*/ 86 h 172"/>
                <a:gd name="T80" fmla="*/ 41 w 235"/>
                <a:gd name="T81" fmla="*/ 155 h 172"/>
                <a:gd name="T82" fmla="*/ 80 w 235"/>
                <a:gd name="T83" fmla="*/ 172 h 172"/>
                <a:gd name="T84" fmla="*/ 21 w 235"/>
                <a:gd name="T85" fmla="*/ 97 h 172"/>
                <a:gd name="T86" fmla="*/ 9 w 235"/>
                <a:gd name="T87" fmla="*/ 105 h 172"/>
                <a:gd name="T88" fmla="*/ 21 w 235"/>
                <a:gd name="T89" fmla="*/ 97 h 172"/>
                <a:gd name="T90" fmla="*/ 21 w 235"/>
                <a:gd name="T91" fmla="*/ 112 h 172"/>
                <a:gd name="T92" fmla="*/ 9 w 235"/>
                <a:gd name="T93" fmla="*/ 118 h 172"/>
                <a:gd name="T94" fmla="*/ 21 w 235"/>
                <a:gd name="T95" fmla="*/ 112 h 172"/>
                <a:gd name="T96" fmla="*/ 41 w 235"/>
                <a:gd name="T97" fmla="*/ 30 h 172"/>
                <a:gd name="T98" fmla="*/ 15 w 235"/>
                <a:gd name="T99" fmla="*/ 45 h 172"/>
                <a:gd name="T100" fmla="*/ 41 w 235"/>
                <a:gd name="T101" fmla="*/ 30 h 172"/>
                <a:gd name="T102" fmla="*/ 41 w 235"/>
                <a:gd name="T103" fmla="*/ 66 h 172"/>
                <a:gd name="T104" fmla="*/ 15 w 235"/>
                <a:gd name="T105" fmla="*/ 79 h 172"/>
                <a:gd name="T106" fmla="*/ 41 w 235"/>
                <a:gd name="T107" fmla="*/ 66 h 172"/>
                <a:gd name="T108" fmla="*/ 187 w 235"/>
                <a:gd name="T109" fmla="*/ 163 h 172"/>
                <a:gd name="T110" fmla="*/ 175 w 235"/>
                <a:gd name="T111" fmla="*/ 148 h 172"/>
                <a:gd name="T112" fmla="*/ 116 w 235"/>
                <a:gd name="T113" fmla="*/ 163 h 172"/>
                <a:gd name="T114" fmla="*/ 103 w 235"/>
                <a:gd name="T115" fmla="*/ 172 h 172"/>
                <a:gd name="T116" fmla="*/ 187 w 235"/>
                <a:gd name="T117" fmla="*/ 163 h 172"/>
                <a:gd name="T118" fmla="*/ 73 w 235"/>
                <a:gd name="T119" fmla="*/ 53 h 172"/>
                <a:gd name="T120" fmla="*/ 213 w 235"/>
                <a:gd name="T121" fmla="*/ 125 h 172"/>
                <a:gd name="T122" fmla="*/ 73 w 235"/>
                <a:gd name="T123" fmla="*/ 5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5" h="172">
                  <a:moveTo>
                    <a:pt x="226" y="34"/>
                  </a:moveTo>
                  <a:lnTo>
                    <a:pt x="60" y="34"/>
                  </a:lnTo>
                  <a:lnTo>
                    <a:pt x="54" y="34"/>
                  </a:lnTo>
                  <a:lnTo>
                    <a:pt x="54" y="43"/>
                  </a:lnTo>
                  <a:lnTo>
                    <a:pt x="54" y="138"/>
                  </a:lnTo>
                  <a:lnTo>
                    <a:pt x="54" y="144"/>
                  </a:lnTo>
                  <a:lnTo>
                    <a:pt x="60" y="144"/>
                  </a:lnTo>
                  <a:lnTo>
                    <a:pt x="226" y="144"/>
                  </a:lnTo>
                  <a:lnTo>
                    <a:pt x="235" y="144"/>
                  </a:lnTo>
                  <a:lnTo>
                    <a:pt x="235" y="138"/>
                  </a:lnTo>
                  <a:lnTo>
                    <a:pt x="235" y="43"/>
                  </a:lnTo>
                  <a:lnTo>
                    <a:pt x="235" y="34"/>
                  </a:lnTo>
                  <a:lnTo>
                    <a:pt x="226" y="34"/>
                  </a:lnTo>
                  <a:lnTo>
                    <a:pt x="226" y="34"/>
                  </a:lnTo>
                  <a:close/>
                  <a:moveTo>
                    <a:pt x="82" y="86"/>
                  </a:moveTo>
                  <a:lnTo>
                    <a:pt x="95" y="86"/>
                  </a:lnTo>
                  <a:lnTo>
                    <a:pt x="97" y="86"/>
                  </a:lnTo>
                  <a:lnTo>
                    <a:pt x="97" y="88"/>
                  </a:lnTo>
                  <a:lnTo>
                    <a:pt x="99" y="90"/>
                  </a:lnTo>
                  <a:lnTo>
                    <a:pt x="103" y="71"/>
                  </a:lnTo>
                  <a:lnTo>
                    <a:pt x="110" y="71"/>
                  </a:lnTo>
                  <a:lnTo>
                    <a:pt x="114" y="81"/>
                  </a:lnTo>
                  <a:lnTo>
                    <a:pt x="116" y="77"/>
                  </a:lnTo>
                  <a:lnTo>
                    <a:pt x="121" y="73"/>
                  </a:lnTo>
                  <a:lnTo>
                    <a:pt x="123" y="79"/>
                  </a:lnTo>
                  <a:lnTo>
                    <a:pt x="136" y="99"/>
                  </a:lnTo>
                  <a:lnTo>
                    <a:pt x="138" y="81"/>
                  </a:lnTo>
                  <a:lnTo>
                    <a:pt x="140" y="73"/>
                  </a:lnTo>
                  <a:lnTo>
                    <a:pt x="147" y="81"/>
                  </a:lnTo>
                  <a:lnTo>
                    <a:pt x="149" y="86"/>
                  </a:lnTo>
                  <a:lnTo>
                    <a:pt x="159" y="73"/>
                  </a:lnTo>
                  <a:lnTo>
                    <a:pt x="166" y="73"/>
                  </a:lnTo>
                  <a:lnTo>
                    <a:pt x="175" y="92"/>
                  </a:lnTo>
                  <a:lnTo>
                    <a:pt x="175" y="86"/>
                  </a:lnTo>
                  <a:lnTo>
                    <a:pt x="177" y="81"/>
                  </a:lnTo>
                  <a:lnTo>
                    <a:pt x="179" y="81"/>
                  </a:lnTo>
                  <a:lnTo>
                    <a:pt x="205" y="81"/>
                  </a:lnTo>
                  <a:lnTo>
                    <a:pt x="205" y="90"/>
                  </a:lnTo>
                  <a:lnTo>
                    <a:pt x="183" y="90"/>
                  </a:lnTo>
                  <a:lnTo>
                    <a:pt x="179" y="105"/>
                  </a:lnTo>
                  <a:lnTo>
                    <a:pt x="172" y="105"/>
                  </a:lnTo>
                  <a:lnTo>
                    <a:pt x="162" y="84"/>
                  </a:lnTo>
                  <a:lnTo>
                    <a:pt x="153" y="97"/>
                  </a:lnTo>
                  <a:lnTo>
                    <a:pt x="151" y="101"/>
                  </a:lnTo>
                  <a:lnTo>
                    <a:pt x="147" y="97"/>
                  </a:lnTo>
                  <a:lnTo>
                    <a:pt x="144" y="92"/>
                  </a:lnTo>
                  <a:lnTo>
                    <a:pt x="140" y="112"/>
                  </a:lnTo>
                  <a:lnTo>
                    <a:pt x="134" y="112"/>
                  </a:lnTo>
                  <a:lnTo>
                    <a:pt x="118" y="86"/>
                  </a:lnTo>
                  <a:lnTo>
                    <a:pt x="114" y="90"/>
                  </a:lnTo>
                  <a:lnTo>
                    <a:pt x="110" y="94"/>
                  </a:lnTo>
                  <a:lnTo>
                    <a:pt x="110" y="90"/>
                  </a:lnTo>
                  <a:lnTo>
                    <a:pt x="108" y="86"/>
                  </a:lnTo>
                  <a:lnTo>
                    <a:pt x="103" y="103"/>
                  </a:lnTo>
                  <a:lnTo>
                    <a:pt x="97" y="103"/>
                  </a:lnTo>
                  <a:lnTo>
                    <a:pt x="90" y="92"/>
                  </a:lnTo>
                  <a:lnTo>
                    <a:pt x="82" y="92"/>
                  </a:lnTo>
                  <a:lnTo>
                    <a:pt x="82" y="86"/>
                  </a:lnTo>
                  <a:lnTo>
                    <a:pt x="82" y="86"/>
                  </a:lnTo>
                  <a:close/>
                  <a:moveTo>
                    <a:pt x="80" y="172"/>
                  </a:moveTo>
                  <a:lnTo>
                    <a:pt x="0" y="172"/>
                  </a:lnTo>
                  <a:lnTo>
                    <a:pt x="0" y="0"/>
                  </a:lnTo>
                  <a:lnTo>
                    <a:pt x="80" y="0"/>
                  </a:lnTo>
                  <a:lnTo>
                    <a:pt x="80" y="23"/>
                  </a:lnTo>
                  <a:lnTo>
                    <a:pt x="56" y="23"/>
                  </a:lnTo>
                  <a:lnTo>
                    <a:pt x="41" y="23"/>
                  </a:lnTo>
                  <a:lnTo>
                    <a:pt x="11" y="23"/>
                  </a:lnTo>
                  <a:lnTo>
                    <a:pt x="6" y="23"/>
                  </a:lnTo>
                  <a:lnTo>
                    <a:pt x="6" y="28"/>
                  </a:lnTo>
                  <a:lnTo>
                    <a:pt x="6" y="49"/>
                  </a:lnTo>
                  <a:lnTo>
                    <a:pt x="6" y="51"/>
                  </a:lnTo>
                  <a:lnTo>
                    <a:pt x="11" y="51"/>
                  </a:lnTo>
                  <a:lnTo>
                    <a:pt x="41" y="51"/>
                  </a:lnTo>
                  <a:lnTo>
                    <a:pt x="41" y="58"/>
                  </a:lnTo>
                  <a:lnTo>
                    <a:pt x="11" y="58"/>
                  </a:lnTo>
                  <a:lnTo>
                    <a:pt x="6" y="58"/>
                  </a:lnTo>
                  <a:lnTo>
                    <a:pt x="6" y="62"/>
                  </a:lnTo>
                  <a:lnTo>
                    <a:pt x="6" y="84"/>
                  </a:lnTo>
                  <a:lnTo>
                    <a:pt x="6" y="86"/>
                  </a:lnTo>
                  <a:lnTo>
                    <a:pt x="11" y="86"/>
                  </a:lnTo>
                  <a:lnTo>
                    <a:pt x="41" y="86"/>
                  </a:lnTo>
                  <a:lnTo>
                    <a:pt x="41" y="155"/>
                  </a:lnTo>
                  <a:lnTo>
                    <a:pt x="80" y="155"/>
                  </a:lnTo>
                  <a:lnTo>
                    <a:pt x="80" y="172"/>
                  </a:lnTo>
                  <a:lnTo>
                    <a:pt x="80" y="172"/>
                  </a:lnTo>
                  <a:close/>
                  <a:moveTo>
                    <a:pt x="21" y="97"/>
                  </a:moveTo>
                  <a:lnTo>
                    <a:pt x="9" y="97"/>
                  </a:lnTo>
                  <a:lnTo>
                    <a:pt x="9" y="105"/>
                  </a:lnTo>
                  <a:lnTo>
                    <a:pt x="21" y="105"/>
                  </a:lnTo>
                  <a:lnTo>
                    <a:pt x="21" y="97"/>
                  </a:lnTo>
                  <a:lnTo>
                    <a:pt x="21" y="97"/>
                  </a:lnTo>
                  <a:close/>
                  <a:moveTo>
                    <a:pt x="21" y="112"/>
                  </a:moveTo>
                  <a:lnTo>
                    <a:pt x="9" y="112"/>
                  </a:lnTo>
                  <a:lnTo>
                    <a:pt x="9" y="118"/>
                  </a:lnTo>
                  <a:lnTo>
                    <a:pt x="21" y="118"/>
                  </a:lnTo>
                  <a:lnTo>
                    <a:pt x="21" y="112"/>
                  </a:lnTo>
                  <a:lnTo>
                    <a:pt x="21" y="112"/>
                  </a:lnTo>
                  <a:close/>
                  <a:moveTo>
                    <a:pt x="41" y="30"/>
                  </a:moveTo>
                  <a:lnTo>
                    <a:pt x="15" y="30"/>
                  </a:lnTo>
                  <a:lnTo>
                    <a:pt x="15" y="45"/>
                  </a:lnTo>
                  <a:lnTo>
                    <a:pt x="41" y="45"/>
                  </a:lnTo>
                  <a:lnTo>
                    <a:pt x="41" y="30"/>
                  </a:lnTo>
                  <a:lnTo>
                    <a:pt x="41" y="30"/>
                  </a:lnTo>
                  <a:close/>
                  <a:moveTo>
                    <a:pt x="41" y="66"/>
                  </a:moveTo>
                  <a:lnTo>
                    <a:pt x="15" y="66"/>
                  </a:lnTo>
                  <a:lnTo>
                    <a:pt x="15" y="79"/>
                  </a:lnTo>
                  <a:lnTo>
                    <a:pt x="41" y="79"/>
                  </a:lnTo>
                  <a:lnTo>
                    <a:pt x="41" y="66"/>
                  </a:lnTo>
                  <a:lnTo>
                    <a:pt x="41" y="66"/>
                  </a:lnTo>
                  <a:close/>
                  <a:moveTo>
                    <a:pt x="187" y="163"/>
                  </a:moveTo>
                  <a:lnTo>
                    <a:pt x="175" y="163"/>
                  </a:lnTo>
                  <a:lnTo>
                    <a:pt x="175" y="148"/>
                  </a:lnTo>
                  <a:lnTo>
                    <a:pt x="116" y="148"/>
                  </a:lnTo>
                  <a:lnTo>
                    <a:pt x="116" y="163"/>
                  </a:lnTo>
                  <a:lnTo>
                    <a:pt x="103" y="163"/>
                  </a:lnTo>
                  <a:lnTo>
                    <a:pt x="103" y="172"/>
                  </a:lnTo>
                  <a:lnTo>
                    <a:pt x="187" y="172"/>
                  </a:lnTo>
                  <a:lnTo>
                    <a:pt x="187" y="163"/>
                  </a:lnTo>
                  <a:lnTo>
                    <a:pt x="187" y="163"/>
                  </a:lnTo>
                  <a:close/>
                  <a:moveTo>
                    <a:pt x="73" y="53"/>
                  </a:moveTo>
                  <a:lnTo>
                    <a:pt x="213" y="53"/>
                  </a:lnTo>
                  <a:lnTo>
                    <a:pt x="213" y="125"/>
                  </a:lnTo>
                  <a:lnTo>
                    <a:pt x="73" y="125"/>
                  </a:lnTo>
                  <a:lnTo>
                    <a:pt x="73" y="53"/>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sp>
          <p:nvSpPr>
            <p:cNvPr id="117" name="Freeform 29"/>
            <p:cNvSpPr>
              <a:spLocks noEditPoints="1"/>
            </p:cNvSpPr>
            <p:nvPr/>
          </p:nvSpPr>
          <p:spPr bwMode="auto">
            <a:xfrm>
              <a:off x="5289684" y="5032219"/>
              <a:ext cx="507561" cy="459477"/>
            </a:xfrm>
            <a:custGeom>
              <a:avLst/>
              <a:gdLst>
                <a:gd name="T0" fmla="*/ 147 w 190"/>
                <a:gd name="T1" fmla="*/ 0 h 172"/>
                <a:gd name="T2" fmla="*/ 156 w 190"/>
                <a:gd name="T3" fmla="*/ 6 h 172"/>
                <a:gd name="T4" fmla="*/ 140 w 190"/>
                <a:gd name="T5" fmla="*/ 49 h 172"/>
                <a:gd name="T6" fmla="*/ 33 w 190"/>
                <a:gd name="T7" fmla="*/ 13 h 172"/>
                <a:gd name="T8" fmla="*/ 41 w 190"/>
                <a:gd name="T9" fmla="*/ 21 h 172"/>
                <a:gd name="T10" fmla="*/ 54 w 190"/>
                <a:gd name="T11" fmla="*/ 32 h 172"/>
                <a:gd name="T12" fmla="*/ 33 w 190"/>
                <a:gd name="T13" fmla="*/ 41 h 172"/>
                <a:gd name="T14" fmla="*/ 41 w 190"/>
                <a:gd name="T15" fmla="*/ 45 h 172"/>
                <a:gd name="T16" fmla="*/ 54 w 190"/>
                <a:gd name="T17" fmla="*/ 56 h 172"/>
                <a:gd name="T18" fmla="*/ 33 w 190"/>
                <a:gd name="T19" fmla="*/ 65 h 172"/>
                <a:gd name="T20" fmla="*/ 41 w 190"/>
                <a:gd name="T21" fmla="*/ 71 h 172"/>
                <a:gd name="T22" fmla="*/ 54 w 190"/>
                <a:gd name="T23" fmla="*/ 82 h 172"/>
                <a:gd name="T24" fmla="*/ 33 w 190"/>
                <a:gd name="T25" fmla="*/ 90 h 172"/>
                <a:gd name="T26" fmla="*/ 41 w 190"/>
                <a:gd name="T27" fmla="*/ 95 h 172"/>
                <a:gd name="T28" fmla="*/ 54 w 190"/>
                <a:gd name="T29" fmla="*/ 105 h 172"/>
                <a:gd name="T30" fmla="*/ 33 w 190"/>
                <a:gd name="T31" fmla="*/ 114 h 172"/>
                <a:gd name="T32" fmla="*/ 41 w 190"/>
                <a:gd name="T33" fmla="*/ 121 h 172"/>
                <a:gd name="T34" fmla="*/ 54 w 190"/>
                <a:gd name="T35" fmla="*/ 131 h 172"/>
                <a:gd name="T36" fmla="*/ 33 w 190"/>
                <a:gd name="T37" fmla="*/ 140 h 172"/>
                <a:gd name="T38" fmla="*/ 33 w 190"/>
                <a:gd name="T39" fmla="*/ 157 h 172"/>
                <a:gd name="T40" fmla="*/ 140 w 190"/>
                <a:gd name="T41" fmla="*/ 125 h 172"/>
                <a:gd name="T42" fmla="*/ 156 w 190"/>
                <a:gd name="T43" fmla="*/ 164 h 172"/>
                <a:gd name="T44" fmla="*/ 147 w 190"/>
                <a:gd name="T45" fmla="*/ 172 h 172"/>
                <a:gd name="T46" fmla="*/ 18 w 190"/>
                <a:gd name="T47" fmla="*/ 172 h 172"/>
                <a:gd name="T48" fmla="*/ 18 w 190"/>
                <a:gd name="T49" fmla="*/ 153 h 172"/>
                <a:gd name="T50" fmla="*/ 0 w 190"/>
                <a:gd name="T51" fmla="*/ 138 h 172"/>
                <a:gd name="T52" fmla="*/ 18 w 190"/>
                <a:gd name="T53" fmla="*/ 127 h 172"/>
                <a:gd name="T54" fmla="*/ 0 w 190"/>
                <a:gd name="T55" fmla="*/ 112 h 172"/>
                <a:gd name="T56" fmla="*/ 18 w 190"/>
                <a:gd name="T57" fmla="*/ 103 h 172"/>
                <a:gd name="T58" fmla="*/ 0 w 190"/>
                <a:gd name="T59" fmla="*/ 88 h 172"/>
                <a:gd name="T60" fmla="*/ 18 w 190"/>
                <a:gd name="T61" fmla="*/ 77 h 172"/>
                <a:gd name="T62" fmla="*/ 0 w 190"/>
                <a:gd name="T63" fmla="*/ 62 h 172"/>
                <a:gd name="T64" fmla="*/ 18 w 190"/>
                <a:gd name="T65" fmla="*/ 54 h 172"/>
                <a:gd name="T66" fmla="*/ 0 w 190"/>
                <a:gd name="T67" fmla="*/ 39 h 172"/>
                <a:gd name="T68" fmla="*/ 18 w 190"/>
                <a:gd name="T69" fmla="*/ 6 h 172"/>
                <a:gd name="T70" fmla="*/ 26 w 190"/>
                <a:gd name="T71" fmla="*/ 0 h 172"/>
                <a:gd name="T72" fmla="*/ 67 w 190"/>
                <a:gd name="T73" fmla="*/ 82 h 172"/>
                <a:gd name="T74" fmla="*/ 87 w 190"/>
                <a:gd name="T75" fmla="*/ 90 h 172"/>
                <a:gd name="T76" fmla="*/ 67 w 190"/>
                <a:gd name="T77" fmla="*/ 82 h 172"/>
                <a:gd name="T78" fmla="*/ 67 w 190"/>
                <a:gd name="T79" fmla="*/ 65 h 172"/>
                <a:gd name="T80" fmla="*/ 104 w 190"/>
                <a:gd name="T81" fmla="*/ 71 h 172"/>
                <a:gd name="T82" fmla="*/ 67 w 190"/>
                <a:gd name="T83" fmla="*/ 65 h 172"/>
                <a:gd name="T84" fmla="*/ 67 w 190"/>
                <a:gd name="T85" fmla="*/ 45 h 172"/>
                <a:gd name="T86" fmla="*/ 121 w 190"/>
                <a:gd name="T87" fmla="*/ 54 h 172"/>
                <a:gd name="T88" fmla="*/ 67 w 190"/>
                <a:gd name="T89" fmla="*/ 45 h 172"/>
                <a:gd name="T90" fmla="*/ 67 w 190"/>
                <a:gd name="T91" fmla="*/ 28 h 172"/>
                <a:gd name="T92" fmla="*/ 121 w 190"/>
                <a:gd name="T93" fmla="*/ 36 h 172"/>
                <a:gd name="T94" fmla="*/ 67 w 190"/>
                <a:gd name="T95" fmla="*/ 28 h 172"/>
                <a:gd name="T96" fmla="*/ 89 w 190"/>
                <a:gd name="T97" fmla="*/ 138 h 172"/>
                <a:gd name="T98" fmla="*/ 112 w 190"/>
                <a:gd name="T99" fmla="*/ 136 h 172"/>
                <a:gd name="T100" fmla="*/ 91 w 190"/>
                <a:gd name="T101" fmla="*/ 112 h 172"/>
                <a:gd name="T102" fmla="*/ 89 w 190"/>
                <a:gd name="T103" fmla="*/ 138 h 172"/>
                <a:gd name="T104" fmla="*/ 169 w 190"/>
                <a:gd name="T105" fmla="*/ 36 h 172"/>
                <a:gd name="T106" fmla="*/ 121 w 190"/>
                <a:gd name="T107" fmla="*/ 127 h 172"/>
                <a:gd name="T108" fmla="*/ 169 w 190"/>
                <a:gd name="T109" fmla="*/ 3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0" h="172">
                  <a:moveTo>
                    <a:pt x="26" y="0"/>
                  </a:moveTo>
                  <a:lnTo>
                    <a:pt x="147" y="0"/>
                  </a:lnTo>
                  <a:lnTo>
                    <a:pt x="156" y="0"/>
                  </a:lnTo>
                  <a:lnTo>
                    <a:pt x="156" y="6"/>
                  </a:lnTo>
                  <a:lnTo>
                    <a:pt x="156" y="34"/>
                  </a:lnTo>
                  <a:lnTo>
                    <a:pt x="140" y="49"/>
                  </a:lnTo>
                  <a:lnTo>
                    <a:pt x="140" y="13"/>
                  </a:lnTo>
                  <a:lnTo>
                    <a:pt x="33" y="13"/>
                  </a:lnTo>
                  <a:lnTo>
                    <a:pt x="33" y="24"/>
                  </a:lnTo>
                  <a:lnTo>
                    <a:pt x="41" y="21"/>
                  </a:lnTo>
                  <a:lnTo>
                    <a:pt x="48" y="17"/>
                  </a:lnTo>
                  <a:lnTo>
                    <a:pt x="54" y="32"/>
                  </a:lnTo>
                  <a:lnTo>
                    <a:pt x="46" y="34"/>
                  </a:lnTo>
                  <a:lnTo>
                    <a:pt x="33" y="41"/>
                  </a:lnTo>
                  <a:lnTo>
                    <a:pt x="33" y="47"/>
                  </a:lnTo>
                  <a:lnTo>
                    <a:pt x="41" y="45"/>
                  </a:lnTo>
                  <a:lnTo>
                    <a:pt x="48" y="41"/>
                  </a:lnTo>
                  <a:lnTo>
                    <a:pt x="54" y="56"/>
                  </a:lnTo>
                  <a:lnTo>
                    <a:pt x="46" y="58"/>
                  </a:lnTo>
                  <a:lnTo>
                    <a:pt x="33" y="65"/>
                  </a:lnTo>
                  <a:lnTo>
                    <a:pt x="33" y="73"/>
                  </a:lnTo>
                  <a:lnTo>
                    <a:pt x="41" y="71"/>
                  </a:lnTo>
                  <a:lnTo>
                    <a:pt x="48" y="67"/>
                  </a:lnTo>
                  <a:lnTo>
                    <a:pt x="54" y="82"/>
                  </a:lnTo>
                  <a:lnTo>
                    <a:pt x="46" y="84"/>
                  </a:lnTo>
                  <a:lnTo>
                    <a:pt x="33" y="90"/>
                  </a:lnTo>
                  <a:lnTo>
                    <a:pt x="33" y="97"/>
                  </a:lnTo>
                  <a:lnTo>
                    <a:pt x="41" y="95"/>
                  </a:lnTo>
                  <a:lnTo>
                    <a:pt x="48" y="90"/>
                  </a:lnTo>
                  <a:lnTo>
                    <a:pt x="54" y="105"/>
                  </a:lnTo>
                  <a:lnTo>
                    <a:pt x="46" y="108"/>
                  </a:lnTo>
                  <a:lnTo>
                    <a:pt x="33" y="114"/>
                  </a:lnTo>
                  <a:lnTo>
                    <a:pt x="33" y="123"/>
                  </a:lnTo>
                  <a:lnTo>
                    <a:pt x="41" y="121"/>
                  </a:lnTo>
                  <a:lnTo>
                    <a:pt x="48" y="118"/>
                  </a:lnTo>
                  <a:lnTo>
                    <a:pt x="54" y="131"/>
                  </a:lnTo>
                  <a:lnTo>
                    <a:pt x="46" y="133"/>
                  </a:lnTo>
                  <a:lnTo>
                    <a:pt x="33" y="140"/>
                  </a:lnTo>
                  <a:lnTo>
                    <a:pt x="33" y="153"/>
                  </a:lnTo>
                  <a:lnTo>
                    <a:pt x="33" y="157"/>
                  </a:lnTo>
                  <a:lnTo>
                    <a:pt x="140" y="157"/>
                  </a:lnTo>
                  <a:lnTo>
                    <a:pt x="140" y="125"/>
                  </a:lnTo>
                  <a:lnTo>
                    <a:pt x="156" y="110"/>
                  </a:lnTo>
                  <a:lnTo>
                    <a:pt x="156" y="164"/>
                  </a:lnTo>
                  <a:lnTo>
                    <a:pt x="156" y="172"/>
                  </a:lnTo>
                  <a:lnTo>
                    <a:pt x="147" y="172"/>
                  </a:lnTo>
                  <a:lnTo>
                    <a:pt x="26" y="172"/>
                  </a:lnTo>
                  <a:lnTo>
                    <a:pt x="18" y="172"/>
                  </a:lnTo>
                  <a:lnTo>
                    <a:pt x="18" y="164"/>
                  </a:lnTo>
                  <a:lnTo>
                    <a:pt x="18" y="153"/>
                  </a:lnTo>
                  <a:lnTo>
                    <a:pt x="2" y="153"/>
                  </a:lnTo>
                  <a:lnTo>
                    <a:pt x="0" y="138"/>
                  </a:lnTo>
                  <a:lnTo>
                    <a:pt x="18" y="131"/>
                  </a:lnTo>
                  <a:lnTo>
                    <a:pt x="18" y="127"/>
                  </a:lnTo>
                  <a:lnTo>
                    <a:pt x="2" y="127"/>
                  </a:lnTo>
                  <a:lnTo>
                    <a:pt x="0" y="112"/>
                  </a:lnTo>
                  <a:lnTo>
                    <a:pt x="18" y="103"/>
                  </a:lnTo>
                  <a:lnTo>
                    <a:pt x="18" y="103"/>
                  </a:lnTo>
                  <a:lnTo>
                    <a:pt x="2" y="103"/>
                  </a:lnTo>
                  <a:lnTo>
                    <a:pt x="0" y="88"/>
                  </a:lnTo>
                  <a:lnTo>
                    <a:pt x="18" y="80"/>
                  </a:lnTo>
                  <a:lnTo>
                    <a:pt x="18" y="77"/>
                  </a:lnTo>
                  <a:lnTo>
                    <a:pt x="2" y="77"/>
                  </a:lnTo>
                  <a:lnTo>
                    <a:pt x="0" y="62"/>
                  </a:lnTo>
                  <a:lnTo>
                    <a:pt x="18" y="54"/>
                  </a:lnTo>
                  <a:lnTo>
                    <a:pt x="18" y="54"/>
                  </a:lnTo>
                  <a:lnTo>
                    <a:pt x="2" y="54"/>
                  </a:lnTo>
                  <a:lnTo>
                    <a:pt x="0" y="39"/>
                  </a:lnTo>
                  <a:lnTo>
                    <a:pt x="18" y="30"/>
                  </a:lnTo>
                  <a:lnTo>
                    <a:pt x="18" y="6"/>
                  </a:lnTo>
                  <a:lnTo>
                    <a:pt x="18" y="0"/>
                  </a:lnTo>
                  <a:lnTo>
                    <a:pt x="26" y="0"/>
                  </a:lnTo>
                  <a:lnTo>
                    <a:pt x="26" y="0"/>
                  </a:lnTo>
                  <a:close/>
                  <a:moveTo>
                    <a:pt x="67" y="82"/>
                  </a:moveTo>
                  <a:lnTo>
                    <a:pt x="67" y="90"/>
                  </a:lnTo>
                  <a:lnTo>
                    <a:pt x="87" y="90"/>
                  </a:lnTo>
                  <a:lnTo>
                    <a:pt x="87" y="82"/>
                  </a:lnTo>
                  <a:lnTo>
                    <a:pt x="67" y="82"/>
                  </a:lnTo>
                  <a:lnTo>
                    <a:pt x="67" y="82"/>
                  </a:lnTo>
                  <a:close/>
                  <a:moveTo>
                    <a:pt x="67" y="65"/>
                  </a:moveTo>
                  <a:lnTo>
                    <a:pt x="67" y="71"/>
                  </a:lnTo>
                  <a:lnTo>
                    <a:pt x="104" y="71"/>
                  </a:lnTo>
                  <a:lnTo>
                    <a:pt x="104" y="65"/>
                  </a:lnTo>
                  <a:lnTo>
                    <a:pt x="67" y="65"/>
                  </a:lnTo>
                  <a:lnTo>
                    <a:pt x="67" y="65"/>
                  </a:lnTo>
                  <a:close/>
                  <a:moveTo>
                    <a:pt x="67" y="45"/>
                  </a:moveTo>
                  <a:lnTo>
                    <a:pt x="67" y="54"/>
                  </a:lnTo>
                  <a:lnTo>
                    <a:pt x="121" y="54"/>
                  </a:lnTo>
                  <a:lnTo>
                    <a:pt x="121" y="45"/>
                  </a:lnTo>
                  <a:lnTo>
                    <a:pt x="67" y="45"/>
                  </a:lnTo>
                  <a:lnTo>
                    <a:pt x="67" y="45"/>
                  </a:lnTo>
                  <a:close/>
                  <a:moveTo>
                    <a:pt x="67" y="28"/>
                  </a:moveTo>
                  <a:lnTo>
                    <a:pt x="67" y="36"/>
                  </a:lnTo>
                  <a:lnTo>
                    <a:pt x="121" y="36"/>
                  </a:lnTo>
                  <a:lnTo>
                    <a:pt x="121" y="28"/>
                  </a:lnTo>
                  <a:lnTo>
                    <a:pt x="67" y="28"/>
                  </a:lnTo>
                  <a:lnTo>
                    <a:pt x="67" y="28"/>
                  </a:lnTo>
                  <a:close/>
                  <a:moveTo>
                    <a:pt x="89" y="138"/>
                  </a:moveTo>
                  <a:lnTo>
                    <a:pt x="100" y="136"/>
                  </a:lnTo>
                  <a:lnTo>
                    <a:pt x="112" y="136"/>
                  </a:lnTo>
                  <a:lnTo>
                    <a:pt x="102" y="125"/>
                  </a:lnTo>
                  <a:lnTo>
                    <a:pt x="91" y="112"/>
                  </a:lnTo>
                  <a:lnTo>
                    <a:pt x="89" y="125"/>
                  </a:lnTo>
                  <a:lnTo>
                    <a:pt x="89" y="138"/>
                  </a:lnTo>
                  <a:lnTo>
                    <a:pt x="89" y="138"/>
                  </a:lnTo>
                  <a:close/>
                  <a:moveTo>
                    <a:pt x="169" y="36"/>
                  </a:moveTo>
                  <a:lnTo>
                    <a:pt x="100" y="103"/>
                  </a:lnTo>
                  <a:lnTo>
                    <a:pt x="121" y="127"/>
                  </a:lnTo>
                  <a:lnTo>
                    <a:pt x="190" y="60"/>
                  </a:lnTo>
                  <a:lnTo>
                    <a:pt x="169" y="36"/>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sp>
          <p:nvSpPr>
            <p:cNvPr id="118" name="Freeform 30"/>
            <p:cNvSpPr>
              <a:spLocks noEditPoints="1"/>
            </p:cNvSpPr>
            <p:nvPr/>
          </p:nvSpPr>
          <p:spPr bwMode="auto">
            <a:xfrm>
              <a:off x="3171736" y="1813868"/>
              <a:ext cx="562132" cy="432219"/>
            </a:xfrm>
            <a:custGeom>
              <a:avLst/>
              <a:gdLst>
                <a:gd name="T0" fmla="*/ 21 w 104"/>
                <a:gd name="T1" fmla="*/ 44 h 80"/>
                <a:gd name="T2" fmla="*/ 13 w 104"/>
                <a:gd name="T3" fmla="*/ 73 h 80"/>
                <a:gd name="T4" fmla="*/ 33 w 104"/>
                <a:gd name="T5" fmla="*/ 73 h 80"/>
                <a:gd name="T6" fmla="*/ 51 w 104"/>
                <a:gd name="T7" fmla="*/ 80 h 80"/>
                <a:gd name="T8" fmla="*/ 69 w 104"/>
                <a:gd name="T9" fmla="*/ 73 h 80"/>
                <a:gd name="T10" fmla="*/ 87 w 104"/>
                <a:gd name="T11" fmla="*/ 73 h 80"/>
                <a:gd name="T12" fmla="*/ 81 w 104"/>
                <a:gd name="T13" fmla="*/ 44 h 80"/>
                <a:gd name="T14" fmla="*/ 86 w 104"/>
                <a:gd name="T15" fmla="*/ 44 h 80"/>
                <a:gd name="T16" fmla="*/ 86 w 104"/>
                <a:gd name="T17" fmla="*/ 28 h 80"/>
                <a:gd name="T18" fmla="*/ 97 w 104"/>
                <a:gd name="T19" fmla="*/ 25 h 80"/>
                <a:gd name="T20" fmla="*/ 97 w 104"/>
                <a:gd name="T21" fmla="*/ 34 h 80"/>
                <a:gd name="T22" fmla="*/ 95 w 104"/>
                <a:gd name="T23" fmla="*/ 51 h 80"/>
                <a:gd name="T24" fmla="*/ 103 w 104"/>
                <a:gd name="T25" fmla="*/ 51 h 80"/>
                <a:gd name="T26" fmla="*/ 101 w 104"/>
                <a:gd name="T27" fmla="*/ 34 h 80"/>
                <a:gd name="T28" fmla="*/ 101 w 104"/>
                <a:gd name="T29" fmla="*/ 23 h 80"/>
                <a:gd name="T30" fmla="*/ 104 w 104"/>
                <a:gd name="T31" fmla="*/ 22 h 80"/>
                <a:gd name="T32" fmla="*/ 104 w 104"/>
                <a:gd name="T33" fmla="*/ 15 h 80"/>
                <a:gd name="T34" fmla="*/ 52 w 104"/>
                <a:gd name="T35" fmla="*/ 0 h 80"/>
                <a:gd name="T36" fmla="*/ 0 w 104"/>
                <a:gd name="T37" fmla="*/ 15 h 80"/>
                <a:gd name="T38" fmla="*/ 0 w 104"/>
                <a:gd name="T39" fmla="*/ 22 h 80"/>
                <a:gd name="T40" fmla="*/ 19 w 104"/>
                <a:gd name="T41" fmla="*/ 28 h 80"/>
                <a:gd name="T42" fmla="*/ 19 w 104"/>
                <a:gd name="T43" fmla="*/ 44 h 80"/>
                <a:gd name="T44" fmla="*/ 21 w 104"/>
                <a:gd name="T45" fmla="*/ 44 h 80"/>
                <a:gd name="T46" fmla="*/ 71 w 104"/>
                <a:gd name="T47" fmla="*/ 44 h 80"/>
                <a:gd name="T48" fmla="*/ 72 w 104"/>
                <a:gd name="T49" fmla="*/ 48 h 80"/>
                <a:gd name="T50" fmla="*/ 65 w 104"/>
                <a:gd name="T51" fmla="*/ 66 h 80"/>
                <a:gd name="T52" fmla="*/ 51 w 104"/>
                <a:gd name="T53" fmla="*/ 73 h 80"/>
                <a:gd name="T54" fmla="*/ 37 w 104"/>
                <a:gd name="T55" fmla="*/ 66 h 80"/>
                <a:gd name="T56" fmla="*/ 31 w 104"/>
                <a:gd name="T57" fmla="*/ 48 h 80"/>
                <a:gd name="T58" fmla="*/ 31 w 104"/>
                <a:gd name="T59" fmla="*/ 44 h 80"/>
                <a:gd name="T60" fmla="*/ 71 w 104"/>
                <a:gd name="T61" fmla="*/ 4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4" h="80">
                  <a:moveTo>
                    <a:pt x="21" y="44"/>
                  </a:moveTo>
                  <a:cubicBezTo>
                    <a:pt x="13" y="73"/>
                    <a:pt x="13" y="73"/>
                    <a:pt x="13" y="73"/>
                  </a:cubicBezTo>
                  <a:cubicBezTo>
                    <a:pt x="33" y="73"/>
                    <a:pt x="33" y="73"/>
                    <a:pt x="33" y="73"/>
                  </a:cubicBezTo>
                  <a:cubicBezTo>
                    <a:pt x="38" y="78"/>
                    <a:pt x="44" y="80"/>
                    <a:pt x="51" y="80"/>
                  </a:cubicBezTo>
                  <a:cubicBezTo>
                    <a:pt x="58" y="80"/>
                    <a:pt x="64" y="78"/>
                    <a:pt x="69" y="73"/>
                  </a:cubicBezTo>
                  <a:cubicBezTo>
                    <a:pt x="87" y="73"/>
                    <a:pt x="87" y="73"/>
                    <a:pt x="87" y="73"/>
                  </a:cubicBezTo>
                  <a:cubicBezTo>
                    <a:pt x="81" y="44"/>
                    <a:pt x="81" y="44"/>
                    <a:pt x="81" y="44"/>
                  </a:cubicBezTo>
                  <a:cubicBezTo>
                    <a:pt x="86" y="44"/>
                    <a:pt x="86" y="44"/>
                    <a:pt x="86" y="44"/>
                  </a:cubicBezTo>
                  <a:cubicBezTo>
                    <a:pt x="86" y="28"/>
                    <a:pt x="86" y="28"/>
                    <a:pt x="86" y="28"/>
                  </a:cubicBezTo>
                  <a:cubicBezTo>
                    <a:pt x="97" y="25"/>
                    <a:pt x="97" y="25"/>
                    <a:pt x="97" y="25"/>
                  </a:cubicBezTo>
                  <a:cubicBezTo>
                    <a:pt x="97" y="34"/>
                    <a:pt x="97" y="34"/>
                    <a:pt x="97" y="34"/>
                  </a:cubicBezTo>
                  <a:cubicBezTo>
                    <a:pt x="95" y="51"/>
                    <a:pt x="95" y="51"/>
                    <a:pt x="95" y="51"/>
                  </a:cubicBezTo>
                  <a:cubicBezTo>
                    <a:pt x="103" y="51"/>
                    <a:pt x="103" y="51"/>
                    <a:pt x="103" y="51"/>
                  </a:cubicBezTo>
                  <a:cubicBezTo>
                    <a:pt x="101" y="34"/>
                    <a:pt x="101" y="34"/>
                    <a:pt x="101" y="34"/>
                  </a:cubicBezTo>
                  <a:cubicBezTo>
                    <a:pt x="101" y="23"/>
                    <a:pt x="101" y="23"/>
                    <a:pt x="101" y="23"/>
                  </a:cubicBezTo>
                  <a:cubicBezTo>
                    <a:pt x="104" y="22"/>
                    <a:pt x="104" y="22"/>
                    <a:pt x="104" y="22"/>
                  </a:cubicBezTo>
                  <a:cubicBezTo>
                    <a:pt x="104" y="15"/>
                    <a:pt x="104" y="15"/>
                    <a:pt x="104" y="15"/>
                  </a:cubicBezTo>
                  <a:cubicBezTo>
                    <a:pt x="52" y="0"/>
                    <a:pt x="52" y="0"/>
                    <a:pt x="52" y="0"/>
                  </a:cubicBezTo>
                  <a:cubicBezTo>
                    <a:pt x="0" y="15"/>
                    <a:pt x="0" y="15"/>
                    <a:pt x="0" y="15"/>
                  </a:cubicBezTo>
                  <a:cubicBezTo>
                    <a:pt x="0" y="22"/>
                    <a:pt x="0" y="22"/>
                    <a:pt x="0" y="22"/>
                  </a:cubicBezTo>
                  <a:cubicBezTo>
                    <a:pt x="19" y="28"/>
                    <a:pt x="19" y="28"/>
                    <a:pt x="19" y="28"/>
                  </a:cubicBezTo>
                  <a:cubicBezTo>
                    <a:pt x="19" y="44"/>
                    <a:pt x="19" y="44"/>
                    <a:pt x="19" y="44"/>
                  </a:cubicBezTo>
                  <a:cubicBezTo>
                    <a:pt x="21" y="44"/>
                    <a:pt x="21" y="44"/>
                    <a:pt x="21" y="44"/>
                  </a:cubicBezTo>
                  <a:close/>
                  <a:moveTo>
                    <a:pt x="71" y="44"/>
                  </a:moveTo>
                  <a:cubicBezTo>
                    <a:pt x="72" y="46"/>
                    <a:pt x="72" y="47"/>
                    <a:pt x="72" y="48"/>
                  </a:cubicBezTo>
                  <a:cubicBezTo>
                    <a:pt x="72" y="55"/>
                    <a:pt x="69" y="61"/>
                    <a:pt x="65" y="66"/>
                  </a:cubicBezTo>
                  <a:cubicBezTo>
                    <a:pt x="62" y="70"/>
                    <a:pt x="57" y="73"/>
                    <a:pt x="51" y="73"/>
                  </a:cubicBezTo>
                  <a:cubicBezTo>
                    <a:pt x="46" y="73"/>
                    <a:pt x="41" y="70"/>
                    <a:pt x="37" y="66"/>
                  </a:cubicBezTo>
                  <a:cubicBezTo>
                    <a:pt x="33" y="61"/>
                    <a:pt x="31" y="55"/>
                    <a:pt x="31" y="48"/>
                  </a:cubicBezTo>
                  <a:cubicBezTo>
                    <a:pt x="31" y="47"/>
                    <a:pt x="31" y="46"/>
                    <a:pt x="31" y="44"/>
                  </a:cubicBezTo>
                  <a:lnTo>
                    <a:pt x="71" y="44"/>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sp>
          <p:nvSpPr>
            <p:cNvPr id="119" name="Freeform 31"/>
            <p:cNvSpPr>
              <a:spLocks noEditPoints="1"/>
            </p:cNvSpPr>
            <p:nvPr/>
          </p:nvSpPr>
          <p:spPr bwMode="auto">
            <a:xfrm>
              <a:off x="4861881" y="2189424"/>
              <a:ext cx="398833" cy="324410"/>
            </a:xfrm>
            <a:custGeom>
              <a:avLst/>
              <a:gdLst>
                <a:gd name="T0" fmla="*/ 76 w 97"/>
                <a:gd name="T1" fmla="*/ 7 h 79"/>
                <a:gd name="T2" fmla="*/ 63 w 97"/>
                <a:gd name="T3" fmla="*/ 57 h 79"/>
                <a:gd name="T4" fmla="*/ 13 w 97"/>
                <a:gd name="T5" fmla="*/ 45 h 79"/>
                <a:gd name="T6" fmla="*/ 76 w 97"/>
                <a:gd name="T7" fmla="*/ 7 h 79"/>
                <a:gd name="T8" fmla="*/ 88 w 97"/>
                <a:gd name="T9" fmla="*/ 0 h 79"/>
                <a:gd name="T10" fmla="*/ 80 w 97"/>
                <a:gd name="T11" fmla="*/ 5 h 79"/>
                <a:gd name="T12" fmla="*/ 84 w 97"/>
                <a:gd name="T13" fmla="*/ 36 h 79"/>
                <a:gd name="T14" fmla="*/ 65 w 97"/>
                <a:gd name="T15" fmla="*/ 62 h 79"/>
                <a:gd name="T16" fmla="*/ 33 w 97"/>
                <a:gd name="T17" fmla="*/ 67 h 79"/>
                <a:gd name="T18" fmla="*/ 8 w 97"/>
                <a:gd name="T19" fmla="*/ 48 h 79"/>
                <a:gd name="T20" fmla="*/ 0 w 97"/>
                <a:gd name="T21" fmla="*/ 53 h 79"/>
                <a:gd name="T22" fmla="*/ 31 w 97"/>
                <a:gd name="T23" fmla="*/ 76 h 79"/>
                <a:gd name="T24" fmla="*/ 70 w 97"/>
                <a:gd name="T25" fmla="*/ 70 h 79"/>
                <a:gd name="T26" fmla="*/ 93 w 97"/>
                <a:gd name="T27" fmla="*/ 39 h 79"/>
                <a:gd name="T28" fmla="*/ 88 w 97"/>
                <a:gd name="T29" fmla="*/ 0 h 79"/>
                <a:gd name="T30" fmla="*/ 31 w 97"/>
                <a:gd name="T31" fmla="*/ 41 h 79"/>
                <a:gd name="T32" fmla="*/ 26 w 97"/>
                <a:gd name="T33" fmla="*/ 52 h 79"/>
                <a:gd name="T34" fmla="*/ 31 w 97"/>
                <a:gd name="T35" fmla="*/ 41 h 79"/>
                <a:gd name="T36" fmla="*/ 61 w 97"/>
                <a:gd name="T37" fmla="*/ 33 h 79"/>
                <a:gd name="T38" fmla="*/ 72 w 97"/>
                <a:gd name="T39" fmla="*/ 36 h 79"/>
                <a:gd name="T40" fmla="*/ 61 w 97"/>
                <a:gd name="T41" fmla="*/ 33 h 79"/>
                <a:gd name="T42" fmla="*/ 64 w 97"/>
                <a:gd name="T43" fmla="*/ 20 h 79"/>
                <a:gd name="T44" fmla="*/ 76 w 97"/>
                <a:gd name="T45" fmla="*/ 21 h 79"/>
                <a:gd name="T46" fmla="*/ 64 w 97"/>
                <a:gd name="T47" fmla="*/ 20 h 79"/>
                <a:gd name="T48" fmla="*/ 54 w 97"/>
                <a:gd name="T49" fmla="*/ 41 h 79"/>
                <a:gd name="T50" fmla="*/ 59 w 97"/>
                <a:gd name="T51" fmla="*/ 52 h 79"/>
                <a:gd name="T52" fmla="*/ 54 w 97"/>
                <a:gd name="T53" fmla="*/ 41 h 79"/>
                <a:gd name="T54" fmla="*/ 43 w 97"/>
                <a:gd name="T55" fmla="*/ 44 h 79"/>
                <a:gd name="T56" fmla="*/ 41 w 97"/>
                <a:gd name="T57" fmla="*/ 55 h 79"/>
                <a:gd name="T58" fmla="*/ 43 w 97"/>
                <a:gd name="T59" fmla="*/ 4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7" h="79">
                  <a:moveTo>
                    <a:pt x="76" y="7"/>
                  </a:moveTo>
                  <a:cubicBezTo>
                    <a:pt x="86" y="24"/>
                    <a:pt x="80" y="47"/>
                    <a:pt x="63" y="57"/>
                  </a:cubicBezTo>
                  <a:cubicBezTo>
                    <a:pt x="46" y="68"/>
                    <a:pt x="23" y="62"/>
                    <a:pt x="13" y="45"/>
                  </a:cubicBezTo>
                  <a:cubicBezTo>
                    <a:pt x="76" y="7"/>
                    <a:pt x="76" y="7"/>
                    <a:pt x="76" y="7"/>
                  </a:cubicBezTo>
                  <a:close/>
                  <a:moveTo>
                    <a:pt x="88" y="0"/>
                  </a:moveTo>
                  <a:cubicBezTo>
                    <a:pt x="80" y="5"/>
                    <a:pt x="80" y="5"/>
                    <a:pt x="80" y="5"/>
                  </a:cubicBezTo>
                  <a:cubicBezTo>
                    <a:pt x="86" y="15"/>
                    <a:pt x="87" y="26"/>
                    <a:pt x="84" y="36"/>
                  </a:cubicBezTo>
                  <a:cubicBezTo>
                    <a:pt x="82" y="47"/>
                    <a:pt x="75" y="56"/>
                    <a:pt x="65" y="62"/>
                  </a:cubicBezTo>
                  <a:cubicBezTo>
                    <a:pt x="55" y="68"/>
                    <a:pt x="44" y="70"/>
                    <a:pt x="33" y="67"/>
                  </a:cubicBezTo>
                  <a:cubicBezTo>
                    <a:pt x="23" y="65"/>
                    <a:pt x="14" y="58"/>
                    <a:pt x="8" y="48"/>
                  </a:cubicBezTo>
                  <a:cubicBezTo>
                    <a:pt x="0" y="53"/>
                    <a:pt x="0" y="53"/>
                    <a:pt x="0" y="53"/>
                  </a:cubicBezTo>
                  <a:cubicBezTo>
                    <a:pt x="7" y="65"/>
                    <a:pt x="18" y="73"/>
                    <a:pt x="31" y="76"/>
                  </a:cubicBezTo>
                  <a:cubicBezTo>
                    <a:pt x="44" y="79"/>
                    <a:pt x="58" y="78"/>
                    <a:pt x="70" y="70"/>
                  </a:cubicBezTo>
                  <a:cubicBezTo>
                    <a:pt x="82" y="63"/>
                    <a:pt x="90" y="51"/>
                    <a:pt x="93" y="39"/>
                  </a:cubicBezTo>
                  <a:cubicBezTo>
                    <a:pt x="97" y="26"/>
                    <a:pt x="95" y="12"/>
                    <a:pt x="88" y="0"/>
                  </a:cubicBezTo>
                  <a:close/>
                  <a:moveTo>
                    <a:pt x="31" y="41"/>
                  </a:moveTo>
                  <a:cubicBezTo>
                    <a:pt x="31" y="41"/>
                    <a:pt x="19" y="48"/>
                    <a:pt x="26" y="52"/>
                  </a:cubicBezTo>
                  <a:cubicBezTo>
                    <a:pt x="33" y="55"/>
                    <a:pt x="31" y="41"/>
                    <a:pt x="31" y="41"/>
                  </a:cubicBezTo>
                  <a:close/>
                  <a:moveTo>
                    <a:pt x="61" y="33"/>
                  </a:moveTo>
                  <a:cubicBezTo>
                    <a:pt x="60" y="33"/>
                    <a:pt x="69" y="44"/>
                    <a:pt x="72" y="36"/>
                  </a:cubicBezTo>
                  <a:cubicBezTo>
                    <a:pt x="74" y="29"/>
                    <a:pt x="61" y="33"/>
                    <a:pt x="61" y="33"/>
                  </a:cubicBezTo>
                  <a:close/>
                  <a:moveTo>
                    <a:pt x="64" y="20"/>
                  </a:moveTo>
                  <a:cubicBezTo>
                    <a:pt x="64" y="21"/>
                    <a:pt x="75" y="29"/>
                    <a:pt x="76" y="21"/>
                  </a:cubicBezTo>
                  <a:cubicBezTo>
                    <a:pt x="76" y="13"/>
                    <a:pt x="64" y="20"/>
                    <a:pt x="64" y="20"/>
                  </a:cubicBezTo>
                  <a:close/>
                  <a:moveTo>
                    <a:pt x="54" y="41"/>
                  </a:moveTo>
                  <a:cubicBezTo>
                    <a:pt x="54" y="41"/>
                    <a:pt x="52" y="55"/>
                    <a:pt x="59" y="52"/>
                  </a:cubicBezTo>
                  <a:cubicBezTo>
                    <a:pt x="66" y="49"/>
                    <a:pt x="55" y="41"/>
                    <a:pt x="54" y="41"/>
                  </a:cubicBezTo>
                  <a:close/>
                  <a:moveTo>
                    <a:pt x="43" y="44"/>
                  </a:moveTo>
                  <a:cubicBezTo>
                    <a:pt x="43" y="44"/>
                    <a:pt x="34" y="54"/>
                    <a:pt x="41" y="55"/>
                  </a:cubicBezTo>
                  <a:cubicBezTo>
                    <a:pt x="49" y="56"/>
                    <a:pt x="44" y="44"/>
                    <a:pt x="43" y="44"/>
                  </a:cubicBez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sp>
          <p:nvSpPr>
            <p:cNvPr id="120" name="Freeform 32"/>
            <p:cNvSpPr>
              <a:spLocks noEditPoints="1"/>
            </p:cNvSpPr>
            <p:nvPr/>
          </p:nvSpPr>
          <p:spPr bwMode="auto">
            <a:xfrm>
              <a:off x="3302437" y="3464107"/>
              <a:ext cx="300730" cy="344413"/>
            </a:xfrm>
            <a:custGeom>
              <a:avLst/>
              <a:gdLst>
                <a:gd name="T0" fmla="*/ 51 w 83"/>
                <a:gd name="T1" fmla="*/ 28 h 95"/>
                <a:gd name="T2" fmla="*/ 57 w 83"/>
                <a:gd name="T3" fmla="*/ 58 h 95"/>
                <a:gd name="T4" fmla="*/ 70 w 83"/>
                <a:gd name="T5" fmla="*/ 95 h 95"/>
                <a:gd name="T6" fmla="*/ 20 w 83"/>
                <a:gd name="T7" fmla="*/ 95 h 95"/>
                <a:gd name="T8" fmla="*/ 16 w 83"/>
                <a:gd name="T9" fmla="*/ 89 h 95"/>
                <a:gd name="T10" fmla="*/ 35 w 83"/>
                <a:gd name="T11" fmla="*/ 35 h 95"/>
                <a:gd name="T12" fmla="*/ 42 w 83"/>
                <a:gd name="T13" fmla="*/ 18 h 95"/>
                <a:gd name="T14" fmla="*/ 44 w 83"/>
                <a:gd name="T15" fmla="*/ 45 h 95"/>
                <a:gd name="T16" fmla="*/ 39 w 83"/>
                <a:gd name="T17" fmla="*/ 50 h 95"/>
                <a:gd name="T18" fmla="*/ 45 w 83"/>
                <a:gd name="T19" fmla="*/ 50 h 95"/>
                <a:gd name="T20" fmla="*/ 48 w 83"/>
                <a:gd name="T21" fmla="*/ 58 h 95"/>
                <a:gd name="T22" fmla="*/ 50 w 83"/>
                <a:gd name="T23" fmla="*/ 64 h 95"/>
                <a:gd name="T24" fmla="*/ 54 w 83"/>
                <a:gd name="T25" fmla="*/ 73 h 95"/>
                <a:gd name="T26" fmla="*/ 56 w 83"/>
                <a:gd name="T27" fmla="*/ 79 h 95"/>
                <a:gd name="T28" fmla="*/ 58 w 83"/>
                <a:gd name="T29" fmla="*/ 86 h 95"/>
                <a:gd name="T30" fmla="*/ 29 w 83"/>
                <a:gd name="T31" fmla="*/ 86 h 95"/>
                <a:gd name="T32" fmla="*/ 29 w 83"/>
                <a:gd name="T33" fmla="*/ 78 h 95"/>
                <a:gd name="T34" fmla="*/ 29 w 83"/>
                <a:gd name="T35" fmla="*/ 86 h 95"/>
                <a:gd name="T36" fmla="*/ 43 w 83"/>
                <a:gd name="T37" fmla="*/ 63 h 95"/>
                <a:gd name="T38" fmla="*/ 31 w 83"/>
                <a:gd name="T39" fmla="*/ 70 h 95"/>
                <a:gd name="T40" fmla="*/ 67 w 83"/>
                <a:gd name="T41" fmla="*/ 6 h 95"/>
                <a:gd name="T42" fmla="*/ 66 w 83"/>
                <a:gd name="T43" fmla="*/ 49 h 95"/>
                <a:gd name="T44" fmla="*/ 83 w 83"/>
                <a:gd name="T45" fmla="*/ 28 h 95"/>
                <a:gd name="T46" fmla="*/ 11 w 83"/>
                <a:gd name="T47" fmla="*/ 55 h 95"/>
                <a:gd name="T48" fmla="*/ 9 w 83"/>
                <a:gd name="T49" fmla="*/ 28 h 95"/>
                <a:gd name="T50" fmla="*/ 10 w 83"/>
                <a:gd name="T51" fmla="*/ 1 h 95"/>
                <a:gd name="T52" fmla="*/ 11 w 83"/>
                <a:gd name="T53" fmla="*/ 55 h 95"/>
                <a:gd name="T54" fmla="*/ 55 w 83"/>
                <a:gd name="T55" fmla="*/ 16 h 95"/>
                <a:gd name="T56" fmla="*/ 55 w 83"/>
                <a:gd name="T57" fmla="*/ 39 h 95"/>
                <a:gd name="T58" fmla="*/ 68 w 83"/>
                <a:gd name="T59" fmla="*/ 28 h 95"/>
                <a:gd name="T60" fmla="*/ 22 w 83"/>
                <a:gd name="T61" fmla="*/ 45 h 95"/>
                <a:gd name="T62" fmla="*/ 24 w 83"/>
                <a:gd name="T63" fmla="*/ 28 h 95"/>
                <a:gd name="T64" fmla="*/ 22 w 83"/>
                <a:gd name="T65" fmla="*/ 10 h 95"/>
                <a:gd name="T66" fmla="*/ 22 w 83"/>
                <a:gd name="T67"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3" h="95">
                  <a:moveTo>
                    <a:pt x="42" y="18"/>
                  </a:moveTo>
                  <a:cubicBezTo>
                    <a:pt x="47" y="18"/>
                    <a:pt x="51" y="22"/>
                    <a:pt x="51" y="28"/>
                  </a:cubicBezTo>
                  <a:cubicBezTo>
                    <a:pt x="51" y="30"/>
                    <a:pt x="50" y="33"/>
                    <a:pt x="49" y="34"/>
                  </a:cubicBezTo>
                  <a:cubicBezTo>
                    <a:pt x="57" y="58"/>
                    <a:pt x="57" y="58"/>
                    <a:pt x="57" y="58"/>
                  </a:cubicBezTo>
                  <a:cubicBezTo>
                    <a:pt x="68" y="89"/>
                    <a:pt x="68" y="89"/>
                    <a:pt x="68" y="89"/>
                  </a:cubicBezTo>
                  <a:cubicBezTo>
                    <a:pt x="70" y="95"/>
                    <a:pt x="70" y="95"/>
                    <a:pt x="70" y="95"/>
                  </a:cubicBezTo>
                  <a:cubicBezTo>
                    <a:pt x="64" y="95"/>
                    <a:pt x="64" y="95"/>
                    <a:pt x="64" y="95"/>
                  </a:cubicBezTo>
                  <a:cubicBezTo>
                    <a:pt x="26" y="95"/>
                    <a:pt x="56" y="95"/>
                    <a:pt x="20" y="95"/>
                  </a:cubicBezTo>
                  <a:cubicBezTo>
                    <a:pt x="14" y="95"/>
                    <a:pt x="14" y="95"/>
                    <a:pt x="14" y="95"/>
                  </a:cubicBezTo>
                  <a:cubicBezTo>
                    <a:pt x="16" y="89"/>
                    <a:pt x="16" y="89"/>
                    <a:pt x="16" y="89"/>
                  </a:cubicBezTo>
                  <a:cubicBezTo>
                    <a:pt x="27" y="58"/>
                    <a:pt x="27" y="58"/>
                    <a:pt x="27" y="58"/>
                  </a:cubicBezTo>
                  <a:cubicBezTo>
                    <a:pt x="35" y="35"/>
                    <a:pt x="35" y="35"/>
                    <a:pt x="35" y="35"/>
                  </a:cubicBezTo>
                  <a:cubicBezTo>
                    <a:pt x="33" y="33"/>
                    <a:pt x="32" y="30"/>
                    <a:pt x="32" y="28"/>
                  </a:cubicBezTo>
                  <a:cubicBezTo>
                    <a:pt x="32" y="22"/>
                    <a:pt x="36" y="18"/>
                    <a:pt x="42" y="18"/>
                  </a:cubicBezTo>
                  <a:close/>
                  <a:moveTo>
                    <a:pt x="44" y="46"/>
                  </a:moveTo>
                  <a:cubicBezTo>
                    <a:pt x="44" y="45"/>
                    <a:pt x="44" y="45"/>
                    <a:pt x="44" y="45"/>
                  </a:cubicBezTo>
                  <a:cubicBezTo>
                    <a:pt x="42" y="41"/>
                    <a:pt x="42" y="41"/>
                    <a:pt x="42" y="41"/>
                  </a:cubicBezTo>
                  <a:cubicBezTo>
                    <a:pt x="39" y="50"/>
                    <a:pt x="39" y="50"/>
                    <a:pt x="39" y="50"/>
                  </a:cubicBezTo>
                  <a:cubicBezTo>
                    <a:pt x="44" y="46"/>
                    <a:pt x="44" y="46"/>
                    <a:pt x="44" y="46"/>
                  </a:cubicBezTo>
                  <a:close/>
                  <a:moveTo>
                    <a:pt x="45" y="50"/>
                  </a:moveTo>
                  <a:cubicBezTo>
                    <a:pt x="37" y="58"/>
                    <a:pt x="37" y="58"/>
                    <a:pt x="37" y="58"/>
                  </a:cubicBezTo>
                  <a:cubicBezTo>
                    <a:pt x="48" y="58"/>
                    <a:pt x="48" y="58"/>
                    <a:pt x="48" y="58"/>
                  </a:cubicBezTo>
                  <a:cubicBezTo>
                    <a:pt x="45" y="50"/>
                    <a:pt x="45" y="50"/>
                    <a:pt x="45" y="50"/>
                  </a:cubicBezTo>
                  <a:close/>
                  <a:moveTo>
                    <a:pt x="50" y="64"/>
                  </a:moveTo>
                  <a:cubicBezTo>
                    <a:pt x="36" y="73"/>
                    <a:pt x="36" y="73"/>
                    <a:pt x="36" y="73"/>
                  </a:cubicBezTo>
                  <a:cubicBezTo>
                    <a:pt x="54" y="73"/>
                    <a:pt x="54" y="73"/>
                    <a:pt x="54" y="73"/>
                  </a:cubicBezTo>
                  <a:cubicBezTo>
                    <a:pt x="50" y="64"/>
                    <a:pt x="50" y="64"/>
                    <a:pt x="50" y="64"/>
                  </a:cubicBezTo>
                  <a:close/>
                  <a:moveTo>
                    <a:pt x="56" y="79"/>
                  </a:moveTo>
                  <a:cubicBezTo>
                    <a:pt x="40" y="86"/>
                    <a:pt x="40" y="86"/>
                    <a:pt x="40" y="86"/>
                  </a:cubicBezTo>
                  <a:cubicBezTo>
                    <a:pt x="58" y="86"/>
                    <a:pt x="58" y="86"/>
                    <a:pt x="58" y="86"/>
                  </a:cubicBezTo>
                  <a:cubicBezTo>
                    <a:pt x="56" y="79"/>
                    <a:pt x="56" y="79"/>
                    <a:pt x="56" y="79"/>
                  </a:cubicBezTo>
                  <a:close/>
                  <a:moveTo>
                    <a:pt x="29" y="86"/>
                  </a:moveTo>
                  <a:cubicBezTo>
                    <a:pt x="47" y="78"/>
                    <a:pt x="47" y="78"/>
                    <a:pt x="47" y="78"/>
                  </a:cubicBezTo>
                  <a:cubicBezTo>
                    <a:pt x="29" y="78"/>
                    <a:pt x="29" y="78"/>
                    <a:pt x="29" y="78"/>
                  </a:cubicBezTo>
                  <a:cubicBezTo>
                    <a:pt x="26" y="86"/>
                    <a:pt x="26" y="86"/>
                    <a:pt x="26" y="86"/>
                  </a:cubicBezTo>
                  <a:cubicBezTo>
                    <a:pt x="29" y="86"/>
                    <a:pt x="29" y="86"/>
                    <a:pt x="29" y="86"/>
                  </a:cubicBezTo>
                  <a:close/>
                  <a:moveTo>
                    <a:pt x="31" y="70"/>
                  </a:moveTo>
                  <a:cubicBezTo>
                    <a:pt x="43" y="63"/>
                    <a:pt x="43" y="63"/>
                    <a:pt x="43" y="63"/>
                  </a:cubicBezTo>
                  <a:cubicBezTo>
                    <a:pt x="34" y="63"/>
                    <a:pt x="34" y="63"/>
                    <a:pt x="34" y="63"/>
                  </a:cubicBezTo>
                  <a:cubicBezTo>
                    <a:pt x="31" y="70"/>
                    <a:pt x="31" y="70"/>
                    <a:pt x="31" y="70"/>
                  </a:cubicBezTo>
                  <a:close/>
                  <a:moveTo>
                    <a:pt x="73" y="0"/>
                  </a:moveTo>
                  <a:cubicBezTo>
                    <a:pt x="67" y="6"/>
                    <a:pt x="67" y="6"/>
                    <a:pt x="67" y="6"/>
                  </a:cubicBezTo>
                  <a:cubicBezTo>
                    <a:pt x="72" y="12"/>
                    <a:pt x="75" y="19"/>
                    <a:pt x="75" y="28"/>
                  </a:cubicBezTo>
                  <a:cubicBezTo>
                    <a:pt x="75" y="36"/>
                    <a:pt x="71" y="44"/>
                    <a:pt x="66" y="49"/>
                  </a:cubicBezTo>
                  <a:cubicBezTo>
                    <a:pt x="73" y="55"/>
                    <a:pt x="73" y="55"/>
                    <a:pt x="73" y="55"/>
                  </a:cubicBezTo>
                  <a:cubicBezTo>
                    <a:pt x="79" y="48"/>
                    <a:pt x="83" y="38"/>
                    <a:pt x="83" y="28"/>
                  </a:cubicBezTo>
                  <a:cubicBezTo>
                    <a:pt x="83" y="17"/>
                    <a:pt x="79" y="8"/>
                    <a:pt x="73" y="0"/>
                  </a:cubicBezTo>
                  <a:close/>
                  <a:moveTo>
                    <a:pt x="11" y="55"/>
                  </a:moveTo>
                  <a:cubicBezTo>
                    <a:pt x="17" y="49"/>
                    <a:pt x="17" y="49"/>
                    <a:pt x="17" y="49"/>
                  </a:cubicBezTo>
                  <a:cubicBezTo>
                    <a:pt x="12" y="44"/>
                    <a:pt x="9" y="36"/>
                    <a:pt x="9" y="28"/>
                  </a:cubicBezTo>
                  <a:cubicBezTo>
                    <a:pt x="9" y="19"/>
                    <a:pt x="12" y="12"/>
                    <a:pt x="17" y="6"/>
                  </a:cubicBezTo>
                  <a:cubicBezTo>
                    <a:pt x="10" y="1"/>
                    <a:pt x="10" y="1"/>
                    <a:pt x="10" y="1"/>
                  </a:cubicBezTo>
                  <a:cubicBezTo>
                    <a:pt x="4" y="8"/>
                    <a:pt x="0" y="17"/>
                    <a:pt x="0" y="28"/>
                  </a:cubicBezTo>
                  <a:cubicBezTo>
                    <a:pt x="0" y="38"/>
                    <a:pt x="4" y="47"/>
                    <a:pt x="11" y="55"/>
                  </a:cubicBezTo>
                  <a:close/>
                  <a:moveTo>
                    <a:pt x="61" y="10"/>
                  </a:moveTo>
                  <a:cubicBezTo>
                    <a:pt x="55" y="16"/>
                    <a:pt x="55" y="16"/>
                    <a:pt x="55" y="16"/>
                  </a:cubicBezTo>
                  <a:cubicBezTo>
                    <a:pt x="58" y="19"/>
                    <a:pt x="59" y="23"/>
                    <a:pt x="59" y="28"/>
                  </a:cubicBezTo>
                  <a:cubicBezTo>
                    <a:pt x="59" y="32"/>
                    <a:pt x="57" y="36"/>
                    <a:pt x="55" y="39"/>
                  </a:cubicBezTo>
                  <a:cubicBezTo>
                    <a:pt x="61" y="45"/>
                    <a:pt x="61" y="45"/>
                    <a:pt x="61" y="45"/>
                  </a:cubicBezTo>
                  <a:cubicBezTo>
                    <a:pt x="65" y="40"/>
                    <a:pt x="68" y="34"/>
                    <a:pt x="68" y="28"/>
                  </a:cubicBezTo>
                  <a:cubicBezTo>
                    <a:pt x="68" y="21"/>
                    <a:pt x="65" y="15"/>
                    <a:pt x="61" y="10"/>
                  </a:cubicBezTo>
                  <a:close/>
                  <a:moveTo>
                    <a:pt x="22" y="45"/>
                  </a:moveTo>
                  <a:cubicBezTo>
                    <a:pt x="29" y="39"/>
                    <a:pt x="29" y="39"/>
                    <a:pt x="29" y="39"/>
                  </a:cubicBezTo>
                  <a:cubicBezTo>
                    <a:pt x="26" y="36"/>
                    <a:pt x="24" y="32"/>
                    <a:pt x="24" y="28"/>
                  </a:cubicBezTo>
                  <a:cubicBezTo>
                    <a:pt x="24" y="23"/>
                    <a:pt x="26" y="19"/>
                    <a:pt x="29" y="16"/>
                  </a:cubicBezTo>
                  <a:cubicBezTo>
                    <a:pt x="22" y="10"/>
                    <a:pt x="22" y="10"/>
                    <a:pt x="22" y="10"/>
                  </a:cubicBezTo>
                  <a:cubicBezTo>
                    <a:pt x="18" y="15"/>
                    <a:pt x="16" y="21"/>
                    <a:pt x="16" y="28"/>
                  </a:cubicBezTo>
                  <a:cubicBezTo>
                    <a:pt x="16" y="34"/>
                    <a:pt x="18" y="40"/>
                    <a:pt x="22" y="45"/>
                  </a:cubicBez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sp>
          <p:nvSpPr>
            <p:cNvPr id="121" name="Freeform 33"/>
            <p:cNvSpPr>
              <a:spLocks noEditPoints="1"/>
            </p:cNvSpPr>
            <p:nvPr/>
          </p:nvSpPr>
          <p:spPr bwMode="auto">
            <a:xfrm>
              <a:off x="1423944" y="3294318"/>
              <a:ext cx="476455" cy="489217"/>
            </a:xfrm>
            <a:custGeom>
              <a:avLst/>
              <a:gdLst>
                <a:gd name="T0" fmla="*/ 19 w 104"/>
                <a:gd name="T1" fmla="*/ 40 h 107"/>
                <a:gd name="T2" fmla="*/ 25 w 104"/>
                <a:gd name="T3" fmla="*/ 35 h 107"/>
                <a:gd name="T4" fmla="*/ 27 w 104"/>
                <a:gd name="T5" fmla="*/ 26 h 107"/>
                <a:gd name="T6" fmla="*/ 37 w 104"/>
                <a:gd name="T7" fmla="*/ 26 h 107"/>
                <a:gd name="T8" fmla="*/ 42 w 104"/>
                <a:gd name="T9" fmla="*/ 22 h 107"/>
                <a:gd name="T10" fmla="*/ 44 w 104"/>
                <a:gd name="T11" fmla="*/ 13 h 107"/>
                <a:gd name="T12" fmla="*/ 54 w 104"/>
                <a:gd name="T13" fmla="*/ 13 h 107"/>
                <a:gd name="T14" fmla="*/ 60 w 104"/>
                <a:gd name="T15" fmla="*/ 8 h 107"/>
                <a:gd name="T16" fmla="*/ 62 w 104"/>
                <a:gd name="T17" fmla="*/ 0 h 107"/>
                <a:gd name="T18" fmla="*/ 99 w 104"/>
                <a:gd name="T19" fmla="*/ 38 h 107"/>
                <a:gd name="T20" fmla="*/ 103 w 104"/>
                <a:gd name="T21" fmla="*/ 47 h 107"/>
                <a:gd name="T22" fmla="*/ 100 w 104"/>
                <a:gd name="T23" fmla="*/ 59 h 107"/>
                <a:gd name="T24" fmla="*/ 37 w 104"/>
                <a:gd name="T25" fmla="*/ 106 h 107"/>
                <a:gd name="T26" fmla="*/ 28 w 104"/>
                <a:gd name="T27" fmla="*/ 104 h 107"/>
                <a:gd name="T28" fmla="*/ 1 w 104"/>
                <a:gd name="T29" fmla="*/ 70 h 107"/>
                <a:gd name="T30" fmla="*/ 1 w 104"/>
                <a:gd name="T31" fmla="*/ 66 h 107"/>
                <a:gd name="T32" fmla="*/ 8 w 104"/>
                <a:gd name="T33" fmla="*/ 52 h 107"/>
                <a:gd name="T34" fmla="*/ 33 w 104"/>
                <a:gd name="T35" fmla="*/ 83 h 107"/>
                <a:gd name="T36" fmla="*/ 10 w 104"/>
                <a:gd name="T37" fmla="*/ 64 h 107"/>
                <a:gd name="T38" fmla="*/ 32 w 104"/>
                <a:gd name="T39" fmla="*/ 99 h 107"/>
                <a:gd name="T40" fmla="*/ 39 w 104"/>
                <a:gd name="T41" fmla="*/ 98 h 107"/>
                <a:gd name="T42" fmla="*/ 37 w 104"/>
                <a:gd name="T43" fmla="*/ 84 h 107"/>
                <a:gd name="T44" fmla="*/ 11 w 104"/>
                <a:gd name="T45" fmla="*/ 50 h 107"/>
                <a:gd name="T46" fmla="*/ 16 w 104"/>
                <a:gd name="T47" fmla="*/ 42 h 107"/>
                <a:gd name="T48" fmla="*/ 40 w 104"/>
                <a:gd name="T49" fmla="*/ 64 h 107"/>
                <a:gd name="T50" fmla="*/ 66 w 104"/>
                <a:gd name="T51" fmla="*/ 18 h 107"/>
                <a:gd name="T52" fmla="*/ 67 w 104"/>
                <a:gd name="T53" fmla="*/ 59 h 107"/>
                <a:gd name="T54" fmla="*/ 88 w 104"/>
                <a:gd name="T55" fmla="*/ 48 h 107"/>
                <a:gd name="T56" fmla="*/ 67 w 104"/>
                <a:gd name="T57" fmla="*/ 59 h 107"/>
                <a:gd name="T58" fmla="*/ 49 w 104"/>
                <a:gd name="T59" fmla="*/ 79 h 107"/>
                <a:gd name="T60" fmla="*/ 64 w 104"/>
                <a:gd name="T61" fmla="*/ 61 h 107"/>
                <a:gd name="T62" fmla="*/ 63 w 104"/>
                <a:gd name="T63" fmla="*/ 52 h 107"/>
                <a:gd name="T64" fmla="*/ 84 w 104"/>
                <a:gd name="T65" fmla="*/ 42 h 107"/>
                <a:gd name="T66" fmla="*/ 63 w 104"/>
                <a:gd name="T67" fmla="*/ 52 h 107"/>
                <a:gd name="T68" fmla="*/ 45 w 104"/>
                <a:gd name="T69" fmla="*/ 72 h 107"/>
                <a:gd name="T70" fmla="*/ 60 w 104"/>
                <a:gd name="T71" fmla="*/ 54 h 107"/>
                <a:gd name="T72" fmla="*/ 69 w 104"/>
                <a:gd name="T73" fmla="*/ 10 h 107"/>
                <a:gd name="T74" fmla="*/ 42 w 104"/>
                <a:gd name="T75" fmla="*/ 80 h 107"/>
                <a:gd name="T76" fmla="*/ 47 w 104"/>
                <a:gd name="T77" fmla="*/ 90 h 107"/>
                <a:gd name="T78" fmla="*/ 95 w 104"/>
                <a:gd name="T79" fmla="*/ 54 h 107"/>
                <a:gd name="T80" fmla="*/ 94 w 104"/>
                <a:gd name="T81" fmla="*/ 42 h 107"/>
                <a:gd name="T82" fmla="*/ 69 w 104"/>
                <a:gd name="T83" fmla="*/ 1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4" h="107">
                  <a:moveTo>
                    <a:pt x="16" y="42"/>
                  </a:moveTo>
                  <a:cubicBezTo>
                    <a:pt x="19" y="40"/>
                    <a:pt x="19" y="40"/>
                    <a:pt x="19" y="40"/>
                  </a:cubicBezTo>
                  <a:cubicBezTo>
                    <a:pt x="19" y="33"/>
                    <a:pt x="19" y="33"/>
                    <a:pt x="19" y="33"/>
                  </a:cubicBezTo>
                  <a:cubicBezTo>
                    <a:pt x="25" y="35"/>
                    <a:pt x="25" y="35"/>
                    <a:pt x="25" y="35"/>
                  </a:cubicBezTo>
                  <a:cubicBezTo>
                    <a:pt x="28" y="33"/>
                    <a:pt x="28" y="33"/>
                    <a:pt x="28" y="33"/>
                  </a:cubicBezTo>
                  <a:cubicBezTo>
                    <a:pt x="27" y="26"/>
                    <a:pt x="27" y="26"/>
                    <a:pt x="27" y="26"/>
                  </a:cubicBezTo>
                  <a:cubicBezTo>
                    <a:pt x="34" y="29"/>
                    <a:pt x="34" y="29"/>
                    <a:pt x="34" y="29"/>
                  </a:cubicBezTo>
                  <a:cubicBezTo>
                    <a:pt x="37" y="26"/>
                    <a:pt x="37" y="26"/>
                    <a:pt x="37" y="26"/>
                  </a:cubicBezTo>
                  <a:cubicBezTo>
                    <a:pt x="36" y="20"/>
                    <a:pt x="36" y="20"/>
                    <a:pt x="36" y="20"/>
                  </a:cubicBezTo>
                  <a:cubicBezTo>
                    <a:pt x="42" y="22"/>
                    <a:pt x="42" y="22"/>
                    <a:pt x="42" y="22"/>
                  </a:cubicBezTo>
                  <a:cubicBezTo>
                    <a:pt x="45" y="19"/>
                    <a:pt x="45" y="19"/>
                    <a:pt x="45" y="19"/>
                  </a:cubicBezTo>
                  <a:cubicBezTo>
                    <a:pt x="44" y="13"/>
                    <a:pt x="44" y="13"/>
                    <a:pt x="44" y="13"/>
                  </a:cubicBezTo>
                  <a:cubicBezTo>
                    <a:pt x="51" y="15"/>
                    <a:pt x="51" y="15"/>
                    <a:pt x="51" y="15"/>
                  </a:cubicBezTo>
                  <a:cubicBezTo>
                    <a:pt x="54" y="13"/>
                    <a:pt x="54" y="13"/>
                    <a:pt x="54" y="13"/>
                  </a:cubicBezTo>
                  <a:cubicBezTo>
                    <a:pt x="53" y="6"/>
                    <a:pt x="53" y="6"/>
                    <a:pt x="53" y="6"/>
                  </a:cubicBezTo>
                  <a:cubicBezTo>
                    <a:pt x="60" y="8"/>
                    <a:pt x="60" y="8"/>
                    <a:pt x="60" y="8"/>
                  </a:cubicBezTo>
                  <a:cubicBezTo>
                    <a:pt x="63" y="6"/>
                    <a:pt x="63" y="6"/>
                    <a:pt x="63" y="6"/>
                  </a:cubicBezTo>
                  <a:cubicBezTo>
                    <a:pt x="62" y="0"/>
                    <a:pt x="62" y="0"/>
                    <a:pt x="62" y="0"/>
                  </a:cubicBezTo>
                  <a:cubicBezTo>
                    <a:pt x="72" y="3"/>
                    <a:pt x="72" y="3"/>
                    <a:pt x="72" y="3"/>
                  </a:cubicBezTo>
                  <a:cubicBezTo>
                    <a:pt x="99" y="38"/>
                    <a:pt x="99" y="38"/>
                    <a:pt x="99" y="38"/>
                  </a:cubicBezTo>
                  <a:cubicBezTo>
                    <a:pt x="99" y="38"/>
                    <a:pt x="99" y="38"/>
                    <a:pt x="99" y="38"/>
                  </a:cubicBezTo>
                  <a:cubicBezTo>
                    <a:pt x="102" y="41"/>
                    <a:pt x="103" y="44"/>
                    <a:pt x="103" y="47"/>
                  </a:cubicBezTo>
                  <a:cubicBezTo>
                    <a:pt x="104" y="51"/>
                    <a:pt x="103" y="54"/>
                    <a:pt x="101" y="58"/>
                  </a:cubicBezTo>
                  <a:cubicBezTo>
                    <a:pt x="100" y="59"/>
                    <a:pt x="100" y="59"/>
                    <a:pt x="100" y="59"/>
                  </a:cubicBezTo>
                  <a:cubicBezTo>
                    <a:pt x="44" y="102"/>
                    <a:pt x="44" y="102"/>
                    <a:pt x="44" y="102"/>
                  </a:cubicBezTo>
                  <a:cubicBezTo>
                    <a:pt x="42" y="104"/>
                    <a:pt x="40" y="106"/>
                    <a:pt x="37" y="106"/>
                  </a:cubicBezTo>
                  <a:cubicBezTo>
                    <a:pt x="34" y="107"/>
                    <a:pt x="31" y="106"/>
                    <a:pt x="28" y="105"/>
                  </a:cubicBezTo>
                  <a:cubicBezTo>
                    <a:pt x="28" y="104"/>
                    <a:pt x="28" y="104"/>
                    <a:pt x="28" y="104"/>
                  </a:cubicBezTo>
                  <a:cubicBezTo>
                    <a:pt x="27" y="104"/>
                    <a:pt x="27" y="104"/>
                    <a:pt x="27" y="104"/>
                  </a:cubicBezTo>
                  <a:cubicBezTo>
                    <a:pt x="1" y="70"/>
                    <a:pt x="1" y="70"/>
                    <a:pt x="1" y="70"/>
                  </a:cubicBezTo>
                  <a:cubicBezTo>
                    <a:pt x="0" y="68"/>
                    <a:pt x="0" y="68"/>
                    <a:pt x="0" y="68"/>
                  </a:cubicBezTo>
                  <a:cubicBezTo>
                    <a:pt x="1" y="66"/>
                    <a:pt x="1" y="66"/>
                    <a:pt x="1" y="66"/>
                  </a:cubicBezTo>
                  <a:cubicBezTo>
                    <a:pt x="6" y="56"/>
                    <a:pt x="6" y="56"/>
                    <a:pt x="6" y="56"/>
                  </a:cubicBezTo>
                  <a:cubicBezTo>
                    <a:pt x="8" y="52"/>
                    <a:pt x="8" y="52"/>
                    <a:pt x="8" y="52"/>
                  </a:cubicBezTo>
                  <a:cubicBezTo>
                    <a:pt x="12" y="56"/>
                    <a:pt x="12" y="56"/>
                    <a:pt x="12" y="56"/>
                  </a:cubicBezTo>
                  <a:cubicBezTo>
                    <a:pt x="33" y="83"/>
                    <a:pt x="33" y="83"/>
                    <a:pt x="33" y="83"/>
                  </a:cubicBezTo>
                  <a:cubicBezTo>
                    <a:pt x="27" y="87"/>
                    <a:pt x="27" y="87"/>
                    <a:pt x="27" y="87"/>
                  </a:cubicBezTo>
                  <a:cubicBezTo>
                    <a:pt x="10" y="64"/>
                    <a:pt x="10" y="64"/>
                    <a:pt x="10" y="64"/>
                  </a:cubicBezTo>
                  <a:cubicBezTo>
                    <a:pt x="8" y="68"/>
                    <a:pt x="8" y="68"/>
                    <a:pt x="8" y="68"/>
                  </a:cubicBezTo>
                  <a:cubicBezTo>
                    <a:pt x="32" y="99"/>
                    <a:pt x="32" y="99"/>
                    <a:pt x="32" y="99"/>
                  </a:cubicBezTo>
                  <a:cubicBezTo>
                    <a:pt x="33" y="100"/>
                    <a:pt x="34" y="100"/>
                    <a:pt x="35" y="99"/>
                  </a:cubicBezTo>
                  <a:cubicBezTo>
                    <a:pt x="37" y="99"/>
                    <a:pt x="38" y="99"/>
                    <a:pt x="39" y="98"/>
                  </a:cubicBezTo>
                  <a:cubicBezTo>
                    <a:pt x="40" y="95"/>
                    <a:pt x="40" y="93"/>
                    <a:pt x="40" y="91"/>
                  </a:cubicBezTo>
                  <a:cubicBezTo>
                    <a:pt x="40" y="88"/>
                    <a:pt x="39" y="86"/>
                    <a:pt x="37" y="84"/>
                  </a:cubicBezTo>
                  <a:cubicBezTo>
                    <a:pt x="37" y="84"/>
                    <a:pt x="37" y="84"/>
                    <a:pt x="37" y="84"/>
                  </a:cubicBezTo>
                  <a:cubicBezTo>
                    <a:pt x="11" y="50"/>
                    <a:pt x="11" y="50"/>
                    <a:pt x="11" y="50"/>
                  </a:cubicBezTo>
                  <a:cubicBezTo>
                    <a:pt x="10" y="40"/>
                    <a:pt x="10" y="40"/>
                    <a:pt x="10" y="40"/>
                  </a:cubicBezTo>
                  <a:cubicBezTo>
                    <a:pt x="16" y="42"/>
                    <a:pt x="16" y="42"/>
                    <a:pt x="16" y="42"/>
                  </a:cubicBezTo>
                  <a:close/>
                  <a:moveTo>
                    <a:pt x="28" y="48"/>
                  </a:moveTo>
                  <a:cubicBezTo>
                    <a:pt x="40" y="64"/>
                    <a:pt x="40" y="64"/>
                    <a:pt x="40" y="64"/>
                  </a:cubicBezTo>
                  <a:cubicBezTo>
                    <a:pt x="79" y="34"/>
                    <a:pt x="79" y="34"/>
                    <a:pt x="79" y="34"/>
                  </a:cubicBezTo>
                  <a:cubicBezTo>
                    <a:pt x="66" y="18"/>
                    <a:pt x="66" y="18"/>
                    <a:pt x="66" y="18"/>
                  </a:cubicBezTo>
                  <a:cubicBezTo>
                    <a:pt x="28" y="48"/>
                    <a:pt x="28" y="48"/>
                    <a:pt x="28" y="48"/>
                  </a:cubicBezTo>
                  <a:close/>
                  <a:moveTo>
                    <a:pt x="67" y="59"/>
                  </a:moveTo>
                  <a:cubicBezTo>
                    <a:pt x="70" y="62"/>
                    <a:pt x="70" y="62"/>
                    <a:pt x="70" y="62"/>
                  </a:cubicBezTo>
                  <a:cubicBezTo>
                    <a:pt x="88" y="48"/>
                    <a:pt x="88" y="48"/>
                    <a:pt x="88" y="48"/>
                  </a:cubicBezTo>
                  <a:cubicBezTo>
                    <a:pt x="85" y="45"/>
                    <a:pt x="85" y="45"/>
                    <a:pt x="85" y="45"/>
                  </a:cubicBezTo>
                  <a:cubicBezTo>
                    <a:pt x="67" y="59"/>
                    <a:pt x="67" y="59"/>
                    <a:pt x="67" y="59"/>
                  </a:cubicBezTo>
                  <a:close/>
                  <a:moveTo>
                    <a:pt x="46" y="75"/>
                  </a:moveTo>
                  <a:cubicBezTo>
                    <a:pt x="49" y="79"/>
                    <a:pt x="49" y="79"/>
                    <a:pt x="49" y="79"/>
                  </a:cubicBezTo>
                  <a:cubicBezTo>
                    <a:pt x="67" y="65"/>
                    <a:pt x="67" y="65"/>
                    <a:pt x="67" y="65"/>
                  </a:cubicBezTo>
                  <a:cubicBezTo>
                    <a:pt x="64" y="61"/>
                    <a:pt x="64" y="61"/>
                    <a:pt x="64" y="61"/>
                  </a:cubicBezTo>
                  <a:cubicBezTo>
                    <a:pt x="46" y="75"/>
                    <a:pt x="46" y="75"/>
                    <a:pt x="46" y="75"/>
                  </a:cubicBezTo>
                  <a:close/>
                  <a:moveTo>
                    <a:pt x="63" y="52"/>
                  </a:moveTo>
                  <a:cubicBezTo>
                    <a:pt x="66" y="56"/>
                    <a:pt x="66" y="56"/>
                    <a:pt x="66" y="56"/>
                  </a:cubicBezTo>
                  <a:cubicBezTo>
                    <a:pt x="84" y="42"/>
                    <a:pt x="84" y="42"/>
                    <a:pt x="84" y="42"/>
                  </a:cubicBezTo>
                  <a:cubicBezTo>
                    <a:pt x="81" y="38"/>
                    <a:pt x="81" y="38"/>
                    <a:pt x="81" y="38"/>
                  </a:cubicBezTo>
                  <a:cubicBezTo>
                    <a:pt x="63" y="52"/>
                    <a:pt x="63" y="52"/>
                    <a:pt x="63" y="52"/>
                  </a:cubicBezTo>
                  <a:close/>
                  <a:moveTo>
                    <a:pt x="42" y="68"/>
                  </a:moveTo>
                  <a:cubicBezTo>
                    <a:pt x="45" y="72"/>
                    <a:pt x="45" y="72"/>
                    <a:pt x="45" y="72"/>
                  </a:cubicBezTo>
                  <a:cubicBezTo>
                    <a:pt x="63" y="58"/>
                    <a:pt x="63" y="58"/>
                    <a:pt x="63" y="58"/>
                  </a:cubicBezTo>
                  <a:cubicBezTo>
                    <a:pt x="60" y="54"/>
                    <a:pt x="60" y="54"/>
                    <a:pt x="60" y="54"/>
                  </a:cubicBezTo>
                  <a:cubicBezTo>
                    <a:pt x="42" y="68"/>
                    <a:pt x="42" y="68"/>
                    <a:pt x="42" y="68"/>
                  </a:cubicBezTo>
                  <a:close/>
                  <a:moveTo>
                    <a:pt x="69" y="10"/>
                  </a:moveTo>
                  <a:cubicBezTo>
                    <a:pt x="19" y="49"/>
                    <a:pt x="19" y="49"/>
                    <a:pt x="19" y="49"/>
                  </a:cubicBezTo>
                  <a:cubicBezTo>
                    <a:pt x="42" y="80"/>
                    <a:pt x="42" y="80"/>
                    <a:pt x="42" y="80"/>
                  </a:cubicBezTo>
                  <a:cubicBezTo>
                    <a:pt x="42" y="80"/>
                    <a:pt x="42" y="80"/>
                    <a:pt x="42" y="80"/>
                  </a:cubicBezTo>
                  <a:cubicBezTo>
                    <a:pt x="45" y="83"/>
                    <a:pt x="46" y="86"/>
                    <a:pt x="47" y="90"/>
                  </a:cubicBezTo>
                  <a:cubicBezTo>
                    <a:pt x="47" y="90"/>
                    <a:pt x="47" y="91"/>
                    <a:pt x="47" y="91"/>
                  </a:cubicBezTo>
                  <a:cubicBezTo>
                    <a:pt x="95" y="54"/>
                    <a:pt x="95" y="54"/>
                    <a:pt x="95" y="54"/>
                  </a:cubicBezTo>
                  <a:cubicBezTo>
                    <a:pt x="96" y="52"/>
                    <a:pt x="97" y="50"/>
                    <a:pt x="96" y="48"/>
                  </a:cubicBezTo>
                  <a:cubicBezTo>
                    <a:pt x="96" y="46"/>
                    <a:pt x="95" y="44"/>
                    <a:pt x="94" y="42"/>
                  </a:cubicBezTo>
                  <a:cubicBezTo>
                    <a:pt x="94" y="42"/>
                    <a:pt x="94" y="42"/>
                    <a:pt x="94" y="42"/>
                  </a:cubicBezTo>
                  <a:lnTo>
                    <a:pt x="69" y="10"/>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sp>
          <p:nvSpPr>
            <p:cNvPr id="122" name="Freeform 34"/>
            <p:cNvSpPr>
              <a:spLocks noEditPoints="1"/>
            </p:cNvSpPr>
            <p:nvPr/>
          </p:nvSpPr>
          <p:spPr bwMode="auto">
            <a:xfrm>
              <a:off x="1557942" y="4327035"/>
              <a:ext cx="546432" cy="524353"/>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sp>
          <p:nvSpPr>
            <p:cNvPr id="123" name="Freeform 35"/>
            <p:cNvSpPr>
              <a:spLocks noEditPoints="1"/>
            </p:cNvSpPr>
            <p:nvPr/>
          </p:nvSpPr>
          <p:spPr bwMode="auto">
            <a:xfrm>
              <a:off x="2433624" y="2938910"/>
              <a:ext cx="465872" cy="455345"/>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sp>
          <p:nvSpPr>
            <p:cNvPr id="124" name="Freeform 36"/>
            <p:cNvSpPr>
              <a:spLocks noEditPoints="1"/>
            </p:cNvSpPr>
            <p:nvPr/>
          </p:nvSpPr>
          <p:spPr bwMode="auto">
            <a:xfrm>
              <a:off x="4014837" y="2553166"/>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sp>
          <p:nvSpPr>
            <p:cNvPr id="125" name="Freeform 37"/>
            <p:cNvSpPr/>
            <p:nvPr/>
          </p:nvSpPr>
          <p:spPr bwMode="auto">
            <a:xfrm>
              <a:off x="2810549" y="4762719"/>
              <a:ext cx="299567" cy="554087"/>
            </a:xfrm>
            <a:custGeom>
              <a:avLst/>
              <a:gdLst>
                <a:gd name="T0" fmla="*/ 56 w 133"/>
                <a:gd name="T1" fmla="*/ 0 h 246"/>
                <a:gd name="T2" fmla="*/ 121 w 133"/>
                <a:gd name="T3" fmla="*/ 0 h 246"/>
                <a:gd name="T4" fmla="*/ 121 w 133"/>
                <a:gd name="T5" fmla="*/ 41 h 246"/>
                <a:gd name="T6" fmla="*/ 108 w 133"/>
                <a:gd name="T7" fmla="*/ 41 h 246"/>
                <a:gd name="T8" fmla="*/ 133 w 133"/>
                <a:gd name="T9" fmla="*/ 202 h 246"/>
                <a:gd name="T10" fmla="*/ 90 w 133"/>
                <a:gd name="T11" fmla="*/ 246 h 246"/>
                <a:gd name="T12" fmla="*/ 41 w 133"/>
                <a:gd name="T13" fmla="*/ 205 h 246"/>
                <a:gd name="T14" fmla="*/ 56 w 133"/>
                <a:gd name="T15" fmla="*/ 116 h 246"/>
                <a:gd name="T16" fmla="*/ 11 w 133"/>
                <a:gd name="T17" fmla="*/ 155 h 246"/>
                <a:gd name="T18" fmla="*/ 0 w 133"/>
                <a:gd name="T19" fmla="*/ 140 h 246"/>
                <a:gd name="T20" fmla="*/ 64 w 133"/>
                <a:gd name="T21" fmla="*/ 71 h 246"/>
                <a:gd name="T22" fmla="*/ 69 w 133"/>
                <a:gd name="T23" fmla="*/ 41 h 246"/>
                <a:gd name="T24" fmla="*/ 56 w 133"/>
                <a:gd name="T25" fmla="*/ 41 h 246"/>
                <a:gd name="T26" fmla="*/ 56 w 133"/>
                <a:gd name="T2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246">
                  <a:moveTo>
                    <a:pt x="56" y="0"/>
                  </a:moveTo>
                  <a:lnTo>
                    <a:pt x="121" y="0"/>
                  </a:lnTo>
                  <a:lnTo>
                    <a:pt x="121" y="41"/>
                  </a:lnTo>
                  <a:lnTo>
                    <a:pt x="108" y="41"/>
                  </a:lnTo>
                  <a:lnTo>
                    <a:pt x="133" y="202"/>
                  </a:lnTo>
                  <a:lnTo>
                    <a:pt x="90" y="246"/>
                  </a:lnTo>
                  <a:lnTo>
                    <a:pt x="41" y="205"/>
                  </a:lnTo>
                  <a:lnTo>
                    <a:pt x="56" y="116"/>
                  </a:lnTo>
                  <a:lnTo>
                    <a:pt x="11" y="155"/>
                  </a:lnTo>
                  <a:lnTo>
                    <a:pt x="0" y="140"/>
                  </a:lnTo>
                  <a:lnTo>
                    <a:pt x="64" y="71"/>
                  </a:lnTo>
                  <a:lnTo>
                    <a:pt x="69" y="41"/>
                  </a:lnTo>
                  <a:lnTo>
                    <a:pt x="56" y="41"/>
                  </a:lnTo>
                  <a:lnTo>
                    <a:pt x="56" y="0"/>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sp>
          <p:nvSpPr>
            <p:cNvPr id="126" name="Freeform 38"/>
            <p:cNvSpPr>
              <a:spLocks noEditPoints="1"/>
            </p:cNvSpPr>
            <p:nvPr/>
          </p:nvSpPr>
          <p:spPr bwMode="auto">
            <a:xfrm>
              <a:off x="4461040" y="3480387"/>
              <a:ext cx="374026" cy="374026"/>
            </a:xfrm>
            <a:custGeom>
              <a:avLst/>
              <a:gdLst>
                <a:gd name="T0" fmla="*/ 46 w 91"/>
                <a:gd name="T1" fmla="*/ 0 h 91"/>
                <a:gd name="T2" fmla="*/ 78 w 91"/>
                <a:gd name="T3" fmla="*/ 14 h 91"/>
                <a:gd name="T4" fmla="*/ 91 w 91"/>
                <a:gd name="T5" fmla="*/ 46 h 91"/>
                <a:gd name="T6" fmla="*/ 78 w 91"/>
                <a:gd name="T7" fmla="*/ 78 h 91"/>
                <a:gd name="T8" fmla="*/ 46 w 91"/>
                <a:gd name="T9" fmla="*/ 91 h 91"/>
                <a:gd name="T10" fmla="*/ 13 w 91"/>
                <a:gd name="T11" fmla="*/ 78 h 91"/>
                <a:gd name="T12" fmla="*/ 0 w 91"/>
                <a:gd name="T13" fmla="*/ 46 h 91"/>
                <a:gd name="T14" fmla="*/ 13 w 91"/>
                <a:gd name="T15" fmla="*/ 14 h 91"/>
                <a:gd name="T16" fmla="*/ 46 w 91"/>
                <a:gd name="T17" fmla="*/ 0 h 91"/>
                <a:gd name="T18" fmla="*/ 63 w 91"/>
                <a:gd name="T19" fmla="*/ 51 h 91"/>
                <a:gd name="T20" fmla="*/ 64 w 91"/>
                <a:gd name="T21" fmla="*/ 41 h 91"/>
                <a:gd name="T22" fmla="*/ 52 w 91"/>
                <a:gd name="T23" fmla="*/ 34 h 91"/>
                <a:gd name="T24" fmla="*/ 41 w 91"/>
                <a:gd name="T25" fmla="*/ 27 h 91"/>
                <a:gd name="T26" fmla="*/ 32 w 91"/>
                <a:gd name="T27" fmla="*/ 32 h 91"/>
                <a:gd name="T28" fmla="*/ 32 w 91"/>
                <a:gd name="T29" fmla="*/ 46 h 91"/>
                <a:gd name="T30" fmla="*/ 32 w 91"/>
                <a:gd name="T31" fmla="*/ 59 h 91"/>
                <a:gd name="T32" fmla="*/ 40 w 91"/>
                <a:gd name="T33" fmla="*/ 65 h 91"/>
                <a:gd name="T34" fmla="*/ 52 w 91"/>
                <a:gd name="T35" fmla="*/ 58 h 91"/>
                <a:gd name="T36" fmla="*/ 63 w 91"/>
                <a:gd name="T37" fmla="*/ 51 h 91"/>
                <a:gd name="T38" fmla="*/ 66 w 91"/>
                <a:gd name="T39" fmla="*/ 25 h 91"/>
                <a:gd name="T40" fmla="*/ 46 w 91"/>
                <a:gd name="T41" fmla="*/ 16 h 91"/>
                <a:gd name="T42" fmla="*/ 25 w 91"/>
                <a:gd name="T43" fmla="*/ 25 h 91"/>
                <a:gd name="T44" fmla="*/ 16 w 91"/>
                <a:gd name="T45" fmla="*/ 46 h 91"/>
                <a:gd name="T46" fmla="*/ 25 w 91"/>
                <a:gd name="T47" fmla="*/ 67 h 91"/>
                <a:gd name="T48" fmla="*/ 46 w 91"/>
                <a:gd name="T49" fmla="*/ 75 h 91"/>
                <a:gd name="T50" fmla="*/ 66 w 91"/>
                <a:gd name="T51" fmla="*/ 67 h 91"/>
                <a:gd name="T52" fmla="*/ 75 w 91"/>
                <a:gd name="T53" fmla="*/ 46 h 91"/>
                <a:gd name="T54" fmla="*/ 66 w 91"/>
                <a:gd name="T55" fmla="*/ 2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 h="91">
                  <a:moveTo>
                    <a:pt x="46" y="0"/>
                  </a:moveTo>
                  <a:cubicBezTo>
                    <a:pt x="58" y="0"/>
                    <a:pt x="70" y="5"/>
                    <a:pt x="78" y="14"/>
                  </a:cubicBezTo>
                  <a:cubicBezTo>
                    <a:pt x="86" y="22"/>
                    <a:pt x="91" y="33"/>
                    <a:pt x="91" y="46"/>
                  </a:cubicBezTo>
                  <a:cubicBezTo>
                    <a:pt x="91" y="58"/>
                    <a:pt x="86" y="70"/>
                    <a:pt x="78" y="78"/>
                  </a:cubicBezTo>
                  <a:cubicBezTo>
                    <a:pt x="70" y="86"/>
                    <a:pt x="58" y="91"/>
                    <a:pt x="46" y="91"/>
                  </a:cubicBezTo>
                  <a:cubicBezTo>
                    <a:pt x="33" y="91"/>
                    <a:pt x="22" y="86"/>
                    <a:pt x="13" y="78"/>
                  </a:cubicBezTo>
                  <a:cubicBezTo>
                    <a:pt x="5" y="70"/>
                    <a:pt x="0" y="58"/>
                    <a:pt x="0" y="46"/>
                  </a:cubicBezTo>
                  <a:cubicBezTo>
                    <a:pt x="0" y="33"/>
                    <a:pt x="5" y="22"/>
                    <a:pt x="13" y="14"/>
                  </a:cubicBezTo>
                  <a:cubicBezTo>
                    <a:pt x="22" y="5"/>
                    <a:pt x="33" y="0"/>
                    <a:pt x="46" y="0"/>
                  </a:cubicBezTo>
                  <a:close/>
                  <a:moveTo>
                    <a:pt x="63" y="51"/>
                  </a:moveTo>
                  <a:cubicBezTo>
                    <a:pt x="68" y="48"/>
                    <a:pt x="69" y="44"/>
                    <a:pt x="64" y="41"/>
                  </a:cubicBezTo>
                  <a:cubicBezTo>
                    <a:pt x="60" y="39"/>
                    <a:pt x="56" y="36"/>
                    <a:pt x="52" y="34"/>
                  </a:cubicBezTo>
                  <a:cubicBezTo>
                    <a:pt x="48" y="32"/>
                    <a:pt x="44" y="30"/>
                    <a:pt x="41" y="27"/>
                  </a:cubicBezTo>
                  <a:cubicBezTo>
                    <a:pt x="36" y="25"/>
                    <a:pt x="32" y="26"/>
                    <a:pt x="32" y="32"/>
                  </a:cubicBezTo>
                  <a:cubicBezTo>
                    <a:pt x="32" y="36"/>
                    <a:pt x="32" y="41"/>
                    <a:pt x="32" y="46"/>
                  </a:cubicBezTo>
                  <a:cubicBezTo>
                    <a:pt x="32" y="50"/>
                    <a:pt x="32" y="55"/>
                    <a:pt x="32" y="59"/>
                  </a:cubicBezTo>
                  <a:cubicBezTo>
                    <a:pt x="32" y="64"/>
                    <a:pt x="35" y="67"/>
                    <a:pt x="40" y="65"/>
                  </a:cubicBezTo>
                  <a:cubicBezTo>
                    <a:pt x="44" y="62"/>
                    <a:pt x="48" y="60"/>
                    <a:pt x="52" y="58"/>
                  </a:cubicBezTo>
                  <a:cubicBezTo>
                    <a:pt x="56" y="55"/>
                    <a:pt x="60" y="53"/>
                    <a:pt x="63" y="51"/>
                  </a:cubicBezTo>
                  <a:close/>
                  <a:moveTo>
                    <a:pt x="66" y="25"/>
                  </a:moveTo>
                  <a:cubicBezTo>
                    <a:pt x="61" y="20"/>
                    <a:pt x="54" y="16"/>
                    <a:pt x="46" y="16"/>
                  </a:cubicBezTo>
                  <a:cubicBezTo>
                    <a:pt x="38" y="16"/>
                    <a:pt x="30" y="20"/>
                    <a:pt x="25" y="25"/>
                  </a:cubicBezTo>
                  <a:cubicBezTo>
                    <a:pt x="20" y="30"/>
                    <a:pt x="16" y="38"/>
                    <a:pt x="16" y="46"/>
                  </a:cubicBezTo>
                  <a:cubicBezTo>
                    <a:pt x="16" y="54"/>
                    <a:pt x="20" y="61"/>
                    <a:pt x="25" y="67"/>
                  </a:cubicBezTo>
                  <a:cubicBezTo>
                    <a:pt x="30" y="72"/>
                    <a:pt x="38" y="75"/>
                    <a:pt x="46" y="75"/>
                  </a:cubicBezTo>
                  <a:cubicBezTo>
                    <a:pt x="54" y="75"/>
                    <a:pt x="61" y="72"/>
                    <a:pt x="66" y="67"/>
                  </a:cubicBezTo>
                  <a:cubicBezTo>
                    <a:pt x="72" y="61"/>
                    <a:pt x="75" y="54"/>
                    <a:pt x="75" y="46"/>
                  </a:cubicBezTo>
                  <a:cubicBezTo>
                    <a:pt x="75" y="38"/>
                    <a:pt x="72" y="30"/>
                    <a:pt x="66" y="25"/>
                  </a:cubicBez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sp>
          <p:nvSpPr>
            <p:cNvPr id="155" name="Freeform 39"/>
            <p:cNvSpPr>
              <a:spLocks noEditPoints="1"/>
            </p:cNvSpPr>
            <p:nvPr/>
          </p:nvSpPr>
          <p:spPr bwMode="auto">
            <a:xfrm>
              <a:off x="5015404" y="3058512"/>
              <a:ext cx="336150" cy="298668"/>
            </a:xfrm>
            <a:custGeom>
              <a:avLst/>
              <a:gdLst>
                <a:gd name="T0" fmla="*/ 85 w 95"/>
                <a:gd name="T1" fmla="*/ 25 h 93"/>
                <a:gd name="T2" fmla="*/ 86 w 95"/>
                <a:gd name="T3" fmla="*/ 22 h 93"/>
                <a:gd name="T4" fmla="*/ 86 w 95"/>
                <a:gd name="T5" fmla="*/ 13 h 93"/>
                <a:gd name="T6" fmla="*/ 80 w 95"/>
                <a:gd name="T7" fmla="*/ 8 h 93"/>
                <a:gd name="T8" fmla="*/ 36 w 95"/>
                <a:gd name="T9" fmla="*/ 11 h 93"/>
                <a:gd name="T10" fmla="*/ 36 w 95"/>
                <a:gd name="T11" fmla="*/ 24 h 93"/>
                <a:gd name="T12" fmla="*/ 80 w 95"/>
                <a:gd name="T13" fmla="*/ 25 h 93"/>
                <a:gd name="T14" fmla="*/ 35 w 95"/>
                <a:gd name="T15" fmla="*/ 62 h 93"/>
                <a:gd name="T16" fmla="*/ 66 w 95"/>
                <a:gd name="T17" fmla="*/ 72 h 93"/>
                <a:gd name="T18" fmla="*/ 55 w 95"/>
                <a:gd name="T19" fmla="*/ 45 h 93"/>
                <a:gd name="T20" fmla="*/ 70 w 95"/>
                <a:gd name="T21" fmla="*/ 66 h 93"/>
                <a:gd name="T22" fmla="*/ 62 w 95"/>
                <a:gd name="T23" fmla="*/ 59 h 93"/>
                <a:gd name="T24" fmla="*/ 70 w 95"/>
                <a:gd name="T25" fmla="*/ 66 h 93"/>
                <a:gd name="T26" fmla="*/ 70 w 95"/>
                <a:gd name="T27" fmla="*/ 67 h 93"/>
                <a:gd name="T28" fmla="*/ 60 w 95"/>
                <a:gd name="T29" fmla="*/ 60 h 93"/>
                <a:gd name="T30" fmla="*/ 70 w 95"/>
                <a:gd name="T31" fmla="*/ 55 h 93"/>
                <a:gd name="T32" fmla="*/ 70 w 95"/>
                <a:gd name="T33" fmla="*/ 54 h 93"/>
                <a:gd name="T34" fmla="*/ 68 w 95"/>
                <a:gd name="T35" fmla="*/ 55 h 93"/>
                <a:gd name="T36" fmla="*/ 71 w 95"/>
                <a:gd name="T37" fmla="*/ 58 h 93"/>
                <a:gd name="T38" fmla="*/ 68 w 95"/>
                <a:gd name="T39" fmla="*/ 55 h 93"/>
                <a:gd name="T40" fmla="*/ 71 w 95"/>
                <a:gd name="T41" fmla="*/ 59 h 93"/>
                <a:gd name="T42" fmla="*/ 66 w 95"/>
                <a:gd name="T43" fmla="*/ 56 h 93"/>
                <a:gd name="T44" fmla="*/ 65 w 95"/>
                <a:gd name="T45" fmla="*/ 57 h 93"/>
                <a:gd name="T46" fmla="*/ 71 w 95"/>
                <a:gd name="T47" fmla="*/ 62 h 93"/>
                <a:gd name="T48" fmla="*/ 65 w 95"/>
                <a:gd name="T49" fmla="*/ 57 h 93"/>
                <a:gd name="T50" fmla="*/ 71 w 95"/>
                <a:gd name="T51" fmla="*/ 64 h 93"/>
                <a:gd name="T52" fmla="*/ 63 w 95"/>
                <a:gd name="T53" fmla="*/ 58 h 93"/>
                <a:gd name="T54" fmla="*/ 71 w 95"/>
                <a:gd name="T55" fmla="*/ 46 h 93"/>
                <a:gd name="T56" fmla="*/ 70 w 95"/>
                <a:gd name="T57" fmla="*/ 48 h 93"/>
                <a:gd name="T58" fmla="*/ 56 w 95"/>
                <a:gd name="T59" fmla="*/ 57 h 93"/>
                <a:gd name="T60" fmla="*/ 59 w 95"/>
                <a:gd name="T61" fmla="*/ 40 h 93"/>
                <a:gd name="T62" fmla="*/ 60 w 95"/>
                <a:gd name="T63" fmla="*/ 39 h 93"/>
                <a:gd name="T64" fmla="*/ 71 w 95"/>
                <a:gd name="T65" fmla="*/ 46 h 93"/>
                <a:gd name="T66" fmla="*/ 68 w 95"/>
                <a:gd name="T67" fmla="*/ 46 h 93"/>
                <a:gd name="T68" fmla="*/ 61 w 95"/>
                <a:gd name="T69" fmla="*/ 42 h 93"/>
                <a:gd name="T70" fmla="*/ 71 w 95"/>
                <a:gd name="T71" fmla="*/ 70 h 93"/>
                <a:gd name="T72" fmla="*/ 69 w 95"/>
                <a:gd name="T73" fmla="*/ 71 h 93"/>
                <a:gd name="T74" fmla="*/ 55 w 95"/>
                <a:gd name="T75" fmla="*/ 60 h 93"/>
                <a:gd name="T76" fmla="*/ 69 w 95"/>
                <a:gd name="T77" fmla="*/ 51 h 93"/>
                <a:gd name="T78" fmla="*/ 71 w 95"/>
                <a:gd name="T79" fmla="*/ 51 h 93"/>
                <a:gd name="T80" fmla="*/ 74 w 95"/>
                <a:gd name="T81" fmla="*/ 60 h 93"/>
                <a:gd name="T82" fmla="*/ 71 w 95"/>
                <a:gd name="T83" fmla="*/ 70 h 93"/>
                <a:gd name="T84" fmla="*/ 93 w 95"/>
                <a:gd name="T85" fmla="*/ 11 h 93"/>
                <a:gd name="T86" fmla="*/ 94 w 95"/>
                <a:gd name="T87" fmla="*/ 24 h 93"/>
                <a:gd name="T88" fmla="*/ 89 w 95"/>
                <a:gd name="T89" fmla="*/ 89 h 93"/>
                <a:gd name="T90" fmla="*/ 22 w 95"/>
                <a:gd name="T91" fmla="*/ 93 h 93"/>
                <a:gd name="T92" fmla="*/ 18 w 95"/>
                <a:gd name="T93" fmla="*/ 68 h 93"/>
                <a:gd name="T94" fmla="*/ 0 w 95"/>
                <a:gd name="T95" fmla="*/ 64 h 93"/>
                <a:gd name="T96" fmla="*/ 13 w 95"/>
                <a:gd name="T97" fmla="*/ 3 h 93"/>
                <a:gd name="T98" fmla="*/ 22 w 95"/>
                <a:gd name="T99" fmla="*/ 0 h 93"/>
                <a:gd name="T100" fmla="*/ 80 w 95"/>
                <a:gd name="T101" fmla="*/ 0 h 93"/>
                <a:gd name="T102" fmla="*/ 28 w 95"/>
                <a:gd name="T103" fmla="*/ 34 h 93"/>
                <a:gd name="T104" fmla="*/ 80 w 95"/>
                <a:gd name="T105" fmla="*/ 34 h 93"/>
                <a:gd name="T106" fmla="*/ 26 w 95"/>
                <a:gd name="T107" fmla="*/ 85 h 93"/>
                <a:gd name="T108" fmla="*/ 26 w 95"/>
                <a:gd name="T109" fmla="*/ 60 h 93"/>
                <a:gd name="T110" fmla="*/ 28 w 95"/>
                <a:gd name="T111" fmla="*/ 34 h 93"/>
                <a:gd name="T112" fmla="*/ 18 w 95"/>
                <a:gd name="T113" fmla="*/ 24 h 93"/>
                <a:gd name="T114" fmla="*/ 28 w 95"/>
                <a:gd name="T115" fmla="*/ 25 h 93"/>
                <a:gd name="T116" fmla="*/ 29 w 95"/>
                <a:gd name="T117" fmla="*/ 18 h 93"/>
                <a:gd name="T118" fmla="*/ 22 w 95"/>
                <a:gd name="T119" fmla="*/ 8 h 93"/>
                <a:gd name="T120" fmla="*/ 16 w 95"/>
                <a:gd name="T121" fmla="*/ 12 h 93"/>
                <a:gd name="T122" fmla="*/ 18 w 95"/>
                <a:gd name="T123" fmla="*/ 6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5" h="93">
                  <a:moveTo>
                    <a:pt x="80" y="25"/>
                  </a:moveTo>
                  <a:cubicBezTo>
                    <a:pt x="85" y="25"/>
                    <a:pt x="85" y="25"/>
                    <a:pt x="85" y="25"/>
                  </a:cubicBezTo>
                  <a:cubicBezTo>
                    <a:pt x="85" y="25"/>
                    <a:pt x="85" y="25"/>
                    <a:pt x="85" y="25"/>
                  </a:cubicBezTo>
                  <a:cubicBezTo>
                    <a:pt x="85" y="25"/>
                    <a:pt x="85" y="24"/>
                    <a:pt x="86" y="22"/>
                  </a:cubicBezTo>
                  <a:cubicBezTo>
                    <a:pt x="86" y="21"/>
                    <a:pt x="86" y="19"/>
                    <a:pt x="86" y="18"/>
                  </a:cubicBezTo>
                  <a:cubicBezTo>
                    <a:pt x="86" y="16"/>
                    <a:pt x="86" y="15"/>
                    <a:pt x="86" y="13"/>
                  </a:cubicBezTo>
                  <a:cubicBezTo>
                    <a:pt x="85" y="11"/>
                    <a:pt x="83" y="8"/>
                    <a:pt x="80" y="8"/>
                  </a:cubicBezTo>
                  <a:cubicBezTo>
                    <a:pt x="80" y="8"/>
                    <a:pt x="80" y="8"/>
                    <a:pt x="80" y="8"/>
                  </a:cubicBezTo>
                  <a:cubicBezTo>
                    <a:pt x="35" y="8"/>
                    <a:pt x="35" y="8"/>
                    <a:pt x="35" y="8"/>
                  </a:cubicBezTo>
                  <a:cubicBezTo>
                    <a:pt x="35" y="9"/>
                    <a:pt x="36" y="10"/>
                    <a:pt x="36" y="11"/>
                  </a:cubicBezTo>
                  <a:cubicBezTo>
                    <a:pt x="37" y="13"/>
                    <a:pt x="37" y="15"/>
                    <a:pt x="37" y="18"/>
                  </a:cubicBezTo>
                  <a:cubicBezTo>
                    <a:pt x="37" y="20"/>
                    <a:pt x="37" y="22"/>
                    <a:pt x="36" y="24"/>
                  </a:cubicBezTo>
                  <a:cubicBezTo>
                    <a:pt x="36" y="24"/>
                    <a:pt x="36" y="25"/>
                    <a:pt x="36" y="25"/>
                  </a:cubicBezTo>
                  <a:cubicBezTo>
                    <a:pt x="80" y="25"/>
                    <a:pt x="80" y="25"/>
                    <a:pt x="80" y="25"/>
                  </a:cubicBezTo>
                  <a:close/>
                  <a:moveTo>
                    <a:pt x="52" y="44"/>
                  </a:moveTo>
                  <a:cubicBezTo>
                    <a:pt x="43" y="44"/>
                    <a:pt x="35" y="52"/>
                    <a:pt x="35" y="62"/>
                  </a:cubicBezTo>
                  <a:cubicBezTo>
                    <a:pt x="35" y="71"/>
                    <a:pt x="43" y="79"/>
                    <a:pt x="52" y="79"/>
                  </a:cubicBezTo>
                  <a:cubicBezTo>
                    <a:pt x="58" y="79"/>
                    <a:pt x="63" y="76"/>
                    <a:pt x="66" y="72"/>
                  </a:cubicBezTo>
                  <a:cubicBezTo>
                    <a:pt x="52" y="62"/>
                    <a:pt x="52" y="62"/>
                    <a:pt x="52" y="62"/>
                  </a:cubicBezTo>
                  <a:cubicBezTo>
                    <a:pt x="55" y="45"/>
                    <a:pt x="55" y="45"/>
                    <a:pt x="55" y="45"/>
                  </a:cubicBezTo>
                  <a:cubicBezTo>
                    <a:pt x="54" y="45"/>
                    <a:pt x="53" y="44"/>
                    <a:pt x="52" y="44"/>
                  </a:cubicBezTo>
                  <a:close/>
                  <a:moveTo>
                    <a:pt x="70" y="66"/>
                  </a:moveTo>
                  <a:cubicBezTo>
                    <a:pt x="61" y="59"/>
                    <a:pt x="61" y="59"/>
                    <a:pt x="61" y="59"/>
                  </a:cubicBezTo>
                  <a:cubicBezTo>
                    <a:pt x="62" y="59"/>
                    <a:pt x="62" y="59"/>
                    <a:pt x="62" y="59"/>
                  </a:cubicBezTo>
                  <a:cubicBezTo>
                    <a:pt x="70" y="65"/>
                    <a:pt x="70" y="65"/>
                    <a:pt x="70" y="65"/>
                  </a:cubicBezTo>
                  <a:cubicBezTo>
                    <a:pt x="70" y="66"/>
                    <a:pt x="70" y="66"/>
                    <a:pt x="70" y="66"/>
                  </a:cubicBezTo>
                  <a:close/>
                  <a:moveTo>
                    <a:pt x="60" y="60"/>
                  </a:moveTo>
                  <a:cubicBezTo>
                    <a:pt x="70" y="67"/>
                    <a:pt x="70" y="67"/>
                    <a:pt x="70" y="67"/>
                  </a:cubicBezTo>
                  <a:cubicBezTo>
                    <a:pt x="70" y="67"/>
                    <a:pt x="69" y="68"/>
                    <a:pt x="69" y="68"/>
                  </a:cubicBezTo>
                  <a:cubicBezTo>
                    <a:pt x="60" y="60"/>
                    <a:pt x="60" y="60"/>
                    <a:pt x="60" y="60"/>
                  </a:cubicBezTo>
                  <a:cubicBezTo>
                    <a:pt x="60" y="60"/>
                    <a:pt x="60" y="60"/>
                    <a:pt x="60" y="60"/>
                  </a:cubicBezTo>
                  <a:close/>
                  <a:moveTo>
                    <a:pt x="70" y="55"/>
                  </a:moveTo>
                  <a:cubicBezTo>
                    <a:pt x="69" y="54"/>
                    <a:pt x="69" y="54"/>
                    <a:pt x="69" y="54"/>
                  </a:cubicBezTo>
                  <a:cubicBezTo>
                    <a:pt x="70" y="54"/>
                    <a:pt x="70" y="54"/>
                    <a:pt x="70" y="54"/>
                  </a:cubicBezTo>
                  <a:cubicBezTo>
                    <a:pt x="70" y="54"/>
                    <a:pt x="70" y="54"/>
                    <a:pt x="70" y="55"/>
                  </a:cubicBezTo>
                  <a:close/>
                  <a:moveTo>
                    <a:pt x="68" y="55"/>
                  </a:moveTo>
                  <a:cubicBezTo>
                    <a:pt x="68" y="55"/>
                    <a:pt x="68" y="55"/>
                    <a:pt x="68" y="55"/>
                  </a:cubicBezTo>
                  <a:cubicBezTo>
                    <a:pt x="71" y="58"/>
                    <a:pt x="71" y="58"/>
                    <a:pt x="71" y="58"/>
                  </a:cubicBezTo>
                  <a:cubicBezTo>
                    <a:pt x="71" y="57"/>
                    <a:pt x="71" y="57"/>
                    <a:pt x="71" y="56"/>
                  </a:cubicBezTo>
                  <a:cubicBezTo>
                    <a:pt x="68" y="55"/>
                    <a:pt x="68" y="55"/>
                    <a:pt x="68" y="55"/>
                  </a:cubicBezTo>
                  <a:close/>
                  <a:moveTo>
                    <a:pt x="67" y="56"/>
                  </a:moveTo>
                  <a:cubicBezTo>
                    <a:pt x="71" y="59"/>
                    <a:pt x="71" y="59"/>
                    <a:pt x="71" y="59"/>
                  </a:cubicBezTo>
                  <a:cubicBezTo>
                    <a:pt x="71" y="59"/>
                    <a:pt x="71" y="60"/>
                    <a:pt x="71" y="60"/>
                  </a:cubicBezTo>
                  <a:cubicBezTo>
                    <a:pt x="66" y="56"/>
                    <a:pt x="66" y="56"/>
                    <a:pt x="66" y="56"/>
                  </a:cubicBezTo>
                  <a:cubicBezTo>
                    <a:pt x="67" y="56"/>
                    <a:pt x="67" y="56"/>
                    <a:pt x="67" y="56"/>
                  </a:cubicBezTo>
                  <a:close/>
                  <a:moveTo>
                    <a:pt x="65" y="57"/>
                  </a:moveTo>
                  <a:cubicBezTo>
                    <a:pt x="71" y="61"/>
                    <a:pt x="71" y="61"/>
                    <a:pt x="71" y="61"/>
                  </a:cubicBezTo>
                  <a:cubicBezTo>
                    <a:pt x="71" y="62"/>
                    <a:pt x="71" y="62"/>
                    <a:pt x="71" y="62"/>
                  </a:cubicBezTo>
                  <a:cubicBezTo>
                    <a:pt x="64" y="57"/>
                    <a:pt x="64" y="57"/>
                    <a:pt x="64" y="57"/>
                  </a:cubicBezTo>
                  <a:cubicBezTo>
                    <a:pt x="65" y="57"/>
                    <a:pt x="65" y="57"/>
                    <a:pt x="65" y="57"/>
                  </a:cubicBezTo>
                  <a:close/>
                  <a:moveTo>
                    <a:pt x="64" y="58"/>
                  </a:moveTo>
                  <a:cubicBezTo>
                    <a:pt x="71" y="64"/>
                    <a:pt x="71" y="64"/>
                    <a:pt x="71" y="64"/>
                  </a:cubicBezTo>
                  <a:cubicBezTo>
                    <a:pt x="71" y="64"/>
                    <a:pt x="71" y="64"/>
                    <a:pt x="71" y="64"/>
                  </a:cubicBezTo>
                  <a:cubicBezTo>
                    <a:pt x="63" y="58"/>
                    <a:pt x="63" y="58"/>
                    <a:pt x="63" y="58"/>
                  </a:cubicBezTo>
                  <a:cubicBezTo>
                    <a:pt x="64" y="58"/>
                    <a:pt x="64" y="58"/>
                    <a:pt x="64" y="58"/>
                  </a:cubicBezTo>
                  <a:close/>
                  <a:moveTo>
                    <a:pt x="71" y="46"/>
                  </a:moveTo>
                  <a:cubicBezTo>
                    <a:pt x="71" y="47"/>
                    <a:pt x="71" y="47"/>
                    <a:pt x="71" y="47"/>
                  </a:cubicBezTo>
                  <a:cubicBezTo>
                    <a:pt x="70" y="48"/>
                    <a:pt x="70" y="48"/>
                    <a:pt x="70" y="48"/>
                  </a:cubicBezTo>
                  <a:cubicBezTo>
                    <a:pt x="58" y="56"/>
                    <a:pt x="58" y="56"/>
                    <a:pt x="58" y="56"/>
                  </a:cubicBezTo>
                  <a:cubicBezTo>
                    <a:pt x="56" y="57"/>
                    <a:pt x="56" y="57"/>
                    <a:pt x="56" y="57"/>
                  </a:cubicBezTo>
                  <a:cubicBezTo>
                    <a:pt x="56" y="54"/>
                    <a:pt x="56" y="54"/>
                    <a:pt x="56" y="54"/>
                  </a:cubicBezTo>
                  <a:cubicBezTo>
                    <a:pt x="59" y="40"/>
                    <a:pt x="59" y="40"/>
                    <a:pt x="59" y="40"/>
                  </a:cubicBezTo>
                  <a:cubicBezTo>
                    <a:pt x="59" y="39"/>
                    <a:pt x="59" y="39"/>
                    <a:pt x="59" y="39"/>
                  </a:cubicBezTo>
                  <a:cubicBezTo>
                    <a:pt x="60" y="39"/>
                    <a:pt x="60" y="39"/>
                    <a:pt x="60" y="39"/>
                  </a:cubicBezTo>
                  <a:cubicBezTo>
                    <a:pt x="62" y="39"/>
                    <a:pt x="64" y="40"/>
                    <a:pt x="66" y="41"/>
                  </a:cubicBezTo>
                  <a:cubicBezTo>
                    <a:pt x="68" y="42"/>
                    <a:pt x="70" y="44"/>
                    <a:pt x="71" y="46"/>
                  </a:cubicBezTo>
                  <a:close/>
                  <a:moveTo>
                    <a:pt x="65" y="43"/>
                  </a:moveTo>
                  <a:cubicBezTo>
                    <a:pt x="66" y="44"/>
                    <a:pt x="67" y="45"/>
                    <a:pt x="68" y="46"/>
                  </a:cubicBezTo>
                  <a:cubicBezTo>
                    <a:pt x="59" y="52"/>
                    <a:pt x="59" y="52"/>
                    <a:pt x="59" y="52"/>
                  </a:cubicBezTo>
                  <a:cubicBezTo>
                    <a:pt x="61" y="42"/>
                    <a:pt x="61" y="42"/>
                    <a:pt x="61" y="42"/>
                  </a:cubicBezTo>
                  <a:cubicBezTo>
                    <a:pt x="62" y="42"/>
                    <a:pt x="64" y="43"/>
                    <a:pt x="65" y="43"/>
                  </a:cubicBezTo>
                  <a:close/>
                  <a:moveTo>
                    <a:pt x="71" y="70"/>
                  </a:moveTo>
                  <a:cubicBezTo>
                    <a:pt x="70" y="71"/>
                    <a:pt x="70" y="71"/>
                    <a:pt x="70" y="71"/>
                  </a:cubicBezTo>
                  <a:cubicBezTo>
                    <a:pt x="69" y="71"/>
                    <a:pt x="69" y="71"/>
                    <a:pt x="69" y="71"/>
                  </a:cubicBezTo>
                  <a:cubicBezTo>
                    <a:pt x="57" y="61"/>
                    <a:pt x="57" y="61"/>
                    <a:pt x="57" y="61"/>
                  </a:cubicBezTo>
                  <a:cubicBezTo>
                    <a:pt x="55" y="60"/>
                    <a:pt x="55" y="60"/>
                    <a:pt x="55" y="60"/>
                  </a:cubicBezTo>
                  <a:cubicBezTo>
                    <a:pt x="57" y="59"/>
                    <a:pt x="57" y="59"/>
                    <a:pt x="57" y="59"/>
                  </a:cubicBezTo>
                  <a:cubicBezTo>
                    <a:pt x="69" y="51"/>
                    <a:pt x="69" y="51"/>
                    <a:pt x="69" y="51"/>
                  </a:cubicBezTo>
                  <a:cubicBezTo>
                    <a:pt x="70" y="50"/>
                    <a:pt x="70" y="50"/>
                    <a:pt x="70" y="50"/>
                  </a:cubicBezTo>
                  <a:cubicBezTo>
                    <a:pt x="71" y="51"/>
                    <a:pt x="71" y="51"/>
                    <a:pt x="71" y="51"/>
                  </a:cubicBezTo>
                  <a:cubicBezTo>
                    <a:pt x="72" y="53"/>
                    <a:pt x="73" y="54"/>
                    <a:pt x="73" y="56"/>
                  </a:cubicBezTo>
                  <a:cubicBezTo>
                    <a:pt x="74" y="57"/>
                    <a:pt x="74" y="59"/>
                    <a:pt x="74" y="60"/>
                  </a:cubicBezTo>
                  <a:cubicBezTo>
                    <a:pt x="74" y="62"/>
                    <a:pt x="74" y="64"/>
                    <a:pt x="73" y="66"/>
                  </a:cubicBezTo>
                  <a:cubicBezTo>
                    <a:pt x="72" y="67"/>
                    <a:pt x="72" y="69"/>
                    <a:pt x="71" y="70"/>
                  </a:cubicBezTo>
                  <a:close/>
                  <a:moveTo>
                    <a:pt x="80" y="0"/>
                  </a:moveTo>
                  <a:cubicBezTo>
                    <a:pt x="87" y="0"/>
                    <a:pt x="92" y="5"/>
                    <a:pt x="93" y="11"/>
                  </a:cubicBezTo>
                  <a:cubicBezTo>
                    <a:pt x="94" y="13"/>
                    <a:pt x="94" y="15"/>
                    <a:pt x="94" y="18"/>
                  </a:cubicBezTo>
                  <a:cubicBezTo>
                    <a:pt x="95" y="20"/>
                    <a:pt x="94" y="22"/>
                    <a:pt x="94" y="24"/>
                  </a:cubicBezTo>
                  <a:cubicBezTo>
                    <a:pt x="93" y="28"/>
                    <a:pt x="91" y="31"/>
                    <a:pt x="89" y="33"/>
                  </a:cubicBezTo>
                  <a:cubicBezTo>
                    <a:pt x="89" y="89"/>
                    <a:pt x="89" y="89"/>
                    <a:pt x="89" y="89"/>
                  </a:cubicBezTo>
                  <a:cubicBezTo>
                    <a:pt x="85" y="93"/>
                    <a:pt x="85" y="93"/>
                    <a:pt x="85" y="93"/>
                  </a:cubicBezTo>
                  <a:cubicBezTo>
                    <a:pt x="22" y="93"/>
                    <a:pt x="22" y="93"/>
                    <a:pt x="22" y="93"/>
                  </a:cubicBezTo>
                  <a:cubicBezTo>
                    <a:pt x="18" y="89"/>
                    <a:pt x="18" y="89"/>
                    <a:pt x="18" y="89"/>
                  </a:cubicBezTo>
                  <a:cubicBezTo>
                    <a:pt x="18" y="68"/>
                    <a:pt x="18" y="68"/>
                    <a:pt x="18" y="68"/>
                  </a:cubicBezTo>
                  <a:cubicBezTo>
                    <a:pt x="4" y="68"/>
                    <a:pt x="4" y="68"/>
                    <a:pt x="4" y="68"/>
                  </a:cubicBezTo>
                  <a:cubicBezTo>
                    <a:pt x="0" y="64"/>
                    <a:pt x="0" y="64"/>
                    <a:pt x="0" y="64"/>
                  </a:cubicBezTo>
                  <a:cubicBezTo>
                    <a:pt x="8" y="12"/>
                    <a:pt x="8" y="12"/>
                    <a:pt x="8" y="12"/>
                  </a:cubicBezTo>
                  <a:cubicBezTo>
                    <a:pt x="8" y="8"/>
                    <a:pt x="10" y="6"/>
                    <a:pt x="13" y="3"/>
                  </a:cubicBezTo>
                  <a:cubicBezTo>
                    <a:pt x="15" y="1"/>
                    <a:pt x="19" y="0"/>
                    <a:pt x="22" y="0"/>
                  </a:cubicBezTo>
                  <a:cubicBezTo>
                    <a:pt x="22" y="0"/>
                    <a:pt x="22" y="0"/>
                    <a:pt x="22" y="0"/>
                  </a:cubicBezTo>
                  <a:cubicBezTo>
                    <a:pt x="22" y="0"/>
                    <a:pt x="22" y="0"/>
                    <a:pt x="22" y="0"/>
                  </a:cubicBezTo>
                  <a:cubicBezTo>
                    <a:pt x="80" y="0"/>
                    <a:pt x="80" y="0"/>
                    <a:pt x="80" y="0"/>
                  </a:cubicBezTo>
                  <a:cubicBezTo>
                    <a:pt x="80" y="0"/>
                    <a:pt x="80" y="0"/>
                    <a:pt x="80" y="0"/>
                  </a:cubicBezTo>
                  <a:close/>
                  <a:moveTo>
                    <a:pt x="28" y="34"/>
                  </a:moveTo>
                  <a:cubicBezTo>
                    <a:pt x="28" y="34"/>
                    <a:pt x="28" y="34"/>
                    <a:pt x="28" y="34"/>
                  </a:cubicBezTo>
                  <a:cubicBezTo>
                    <a:pt x="80" y="34"/>
                    <a:pt x="80" y="34"/>
                    <a:pt x="80" y="34"/>
                  </a:cubicBezTo>
                  <a:cubicBezTo>
                    <a:pt x="80" y="85"/>
                    <a:pt x="80" y="85"/>
                    <a:pt x="80" y="85"/>
                  </a:cubicBezTo>
                  <a:cubicBezTo>
                    <a:pt x="26" y="85"/>
                    <a:pt x="26" y="85"/>
                    <a:pt x="26" y="85"/>
                  </a:cubicBezTo>
                  <a:cubicBezTo>
                    <a:pt x="26" y="68"/>
                    <a:pt x="26" y="68"/>
                    <a:pt x="26" y="68"/>
                  </a:cubicBezTo>
                  <a:cubicBezTo>
                    <a:pt x="26" y="60"/>
                    <a:pt x="26" y="60"/>
                    <a:pt x="26" y="60"/>
                  </a:cubicBezTo>
                  <a:cubicBezTo>
                    <a:pt x="26" y="33"/>
                    <a:pt x="26" y="33"/>
                    <a:pt x="26" y="33"/>
                  </a:cubicBezTo>
                  <a:cubicBezTo>
                    <a:pt x="27" y="34"/>
                    <a:pt x="27" y="34"/>
                    <a:pt x="28" y="34"/>
                  </a:cubicBezTo>
                  <a:close/>
                  <a:moveTo>
                    <a:pt x="18" y="60"/>
                  </a:moveTo>
                  <a:cubicBezTo>
                    <a:pt x="18" y="24"/>
                    <a:pt x="18" y="24"/>
                    <a:pt x="18" y="24"/>
                  </a:cubicBezTo>
                  <a:cubicBezTo>
                    <a:pt x="26" y="23"/>
                    <a:pt x="26" y="23"/>
                    <a:pt x="26" y="23"/>
                  </a:cubicBezTo>
                  <a:cubicBezTo>
                    <a:pt x="26" y="23"/>
                    <a:pt x="26" y="25"/>
                    <a:pt x="28" y="25"/>
                  </a:cubicBezTo>
                  <a:cubicBezTo>
                    <a:pt x="28" y="25"/>
                    <a:pt x="28" y="24"/>
                    <a:pt x="28" y="22"/>
                  </a:cubicBezTo>
                  <a:cubicBezTo>
                    <a:pt x="29" y="21"/>
                    <a:pt x="29" y="19"/>
                    <a:pt x="29" y="18"/>
                  </a:cubicBezTo>
                  <a:cubicBezTo>
                    <a:pt x="29" y="16"/>
                    <a:pt x="28" y="15"/>
                    <a:pt x="28" y="13"/>
                  </a:cubicBezTo>
                  <a:cubicBezTo>
                    <a:pt x="27" y="11"/>
                    <a:pt x="25" y="8"/>
                    <a:pt x="22" y="8"/>
                  </a:cubicBezTo>
                  <a:cubicBezTo>
                    <a:pt x="21" y="8"/>
                    <a:pt x="19" y="9"/>
                    <a:pt x="18" y="10"/>
                  </a:cubicBezTo>
                  <a:cubicBezTo>
                    <a:pt x="17" y="11"/>
                    <a:pt x="16" y="11"/>
                    <a:pt x="16" y="12"/>
                  </a:cubicBezTo>
                  <a:cubicBezTo>
                    <a:pt x="8" y="60"/>
                    <a:pt x="8" y="60"/>
                    <a:pt x="8" y="60"/>
                  </a:cubicBezTo>
                  <a:lnTo>
                    <a:pt x="18" y="60"/>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sp>
          <p:nvSpPr>
            <p:cNvPr id="157" name="Freeform 40"/>
            <p:cNvSpPr>
              <a:spLocks noEditPoints="1"/>
            </p:cNvSpPr>
            <p:nvPr/>
          </p:nvSpPr>
          <p:spPr bwMode="auto">
            <a:xfrm>
              <a:off x="2510985" y="3994006"/>
              <a:ext cx="384931" cy="248441"/>
            </a:xfrm>
            <a:custGeom>
              <a:avLst/>
              <a:gdLst>
                <a:gd name="T0" fmla="*/ 72 w 116"/>
                <a:gd name="T1" fmla="*/ 27 h 75"/>
                <a:gd name="T2" fmla="*/ 69 w 116"/>
                <a:gd name="T3" fmla="*/ 19 h 75"/>
                <a:gd name="T4" fmla="*/ 65 w 116"/>
                <a:gd name="T5" fmla="*/ 19 h 75"/>
                <a:gd name="T6" fmla="*/ 46 w 116"/>
                <a:gd name="T7" fmla="*/ 18 h 75"/>
                <a:gd name="T8" fmla="*/ 46 w 116"/>
                <a:gd name="T9" fmla="*/ 29 h 75"/>
                <a:gd name="T10" fmla="*/ 79 w 116"/>
                <a:gd name="T11" fmla="*/ 9 h 75"/>
                <a:gd name="T12" fmla="*/ 72 w 116"/>
                <a:gd name="T13" fmla="*/ 29 h 75"/>
                <a:gd name="T14" fmla="*/ 8 w 116"/>
                <a:gd name="T15" fmla="*/ 23 h 75"/>
                <a:gd name="T16" fmla="*/ 29 w 116"/>
                <a:gd name="T17" fmla="*/ 35 h 75"/>
                <a:gd name="T18" fmla="*/ 18 w 116"/>
                <a:gd name="T19" fmla="*/ 46 h 75"/>
                <a:gd name="T20" fmla="*/ 11 w 116"/>
                <a:gd name="T21" fmla="*/ 42 h 75"/>
                <a:gd name="T22" fmla="*/ 25 w 116"/>
                <a:gd name="T23" fmla="*/ 46 h 75"/>
                <a:gd name="T24" fmla="*/ 4 w 116"/>
                <a:gd name="T25" fmla="*/ 48 h 75"/>
                <a:gd name="T26" fmla="*/ 3 w 116"/>
                <a:gd name="T27" fmla="*/ 48 h 75"/>
                <a:gd name="T28" fmla="*/ 0 w 116"/>
                <a:gd name="T29" fmla="*/ 61 h 75"/>
                <a:gd name="T30" fmla="*/ 2 w 116"/>
                <a:gd name="T31" fmla="*/ 62 h 75"/>
                <a:gd name="T32" fmla="*/ 26 w 116"/>
                <a:gd name="T33" fmla="*/ 73 h 75"/>
                <a:gd name="T34" fmla="*/ 28 w 116"/>
                <a:gd name="T35" fmla="*/ 75 h 75"/>
                <a:gd name="T36" fmla="*/ 92 w 116"/>
                <a:gd name="T37" fmla="*/ 75 h 75"/>
                <a:gd name="T38" fmla="*/ 93 w 116"/>
                <a:gd name="T39" fmla="*/ 62 h 75"/>
                <a:gd name="T40" fmla="*/ 116 w 116"/>
                <a:gd name="T41" fmla="*/ 62 h 75"/>
                <a:gd name="T42" fmla="*/ 116 w 116"/>
                <a:gd name="T43" fmla="*/ 55 h 75"/>
                <a:gd name="T44" fmla="*/ 113 w 116"/>
                <a:gd name="T45" fmla="*/ 48 h 75"/>
                <a:gd name="T46" fmla="*/ 105 w 116"/>
                <a:gd name="T47" fmla="*/ 46 h 75"/>
                <a:gd name="T48" fmla="*/ 98 w 116"/>
                <a:gd name="T49" fmla="*/ 59 h 75"/>
                <a:gd name="T50" fmla="*/ 91 w 116"/>
                <a:gd name="T51" fmla="*/ 46 h 75"/>
                <a:gd name="T52" fmla="*/ 72 w 116"/>
                <a:gd name="T53" fmla="*/ 45 h 75"/>
                <a:gd name="T54" fmla="*/ 69 w 116"/>
                <a:gd name="T55" fmla="*/ 50 h 75"/>
                <a:gd name="T56" fmla="*/ 64 w 116"/>
                <a:gd name="T57" fmla="*/ 67 h 75"/>
                <a:gd name="T58" fmla="*/ 64 w 116"/>
                <a:gd name="T59" fmla="*/ 52 h 75"/>
                <a:gd name="T60" fmla="*/ 60 w 116"/>
                <a:gd name="T61" fmla="*/ 47 h 75"/>
                <a:gd name="T62" fmla="*/ 56 w 116"/>
                <a:gd name="T63" fmla="*/ 47 h 75"/>
                <a:gd name="T64" fmla="*/ 57 w 116"/>
                <a:gd name="T65" fmla="*/ 54 h 75"/>
                <a:gd name="T66" fmla="*/ 49 w 116"/>
                <a:gd name="T67" fmla="*/ 50 h 75"/>
                <a:gd name="T68" fmla="*/ 47 w 116"/>
                <a:gd name="T69" fmla="*/ 45 h 75"/>
                <a:gd name="T70" fmla="*/ 33 w 116"/>
                <a:gd name="T71" fmla="*/ 48 h 75"/>
                <a:gd name="T72" fmla="*/ 87 w 116"/>
                <a:gd name="T73" fmla="*/ 36 h 75"/>
                <a:gd name="T74" fmla="*/ 109 w 116"/>
                <a:gd name="T75" fmla="*/ 21 h 75"/>
                <a:gd name="T76" fmla="*/ 106 w 116"/>
                <a:gd name="T77" fmla="*/ 42 h 75"/>
                <a:gd name="T78" fmla="*/ 98 w 116"/>
                <a:gd name="T79" fmla="*/ 46 h 75"/>
                <a:gd name="T80" fmla="*/ 87 w 116"/>
                <a:gd name="T81" fmla="*/ 3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75">
                  <a:moveTo>
                    <a:pt x="72" y="29"/>
                  </a:moveTo>
                  <a:cubicBezTo>
                    <a:pt x="72" y="28"/>
                    <a:pt x="72" y="27"/>
                    <a:pt x="72" y="27"/>
                  </a:cubicBezTo>
                  <a:cubicBezTo>
                    <a:pt x="72" y="19"/>
                    <a:pt x="72" y="19"/>
                    <a:pt x="72" y="19"/>
                  </a:cubicBezTo>
                  <a:cubicBezTo>
                    <a:pt x="71" y="19"/>
                    <a:pt x="70" y="19"/>
                    <a:pt x="69" y="19"/>
                  </a:cubicBezTo>
                  <a:cubicBezTo>
                    <a:pt x="68" y="14"/>
                    <a:pt x="68" y="14"/>
                    <a:pt x="68" y="14"/>
                  </a:cubicBezTo>
                  <a:cubicBezTo>
                    <a:pt x="65" y="19"/>
                    <a:pt x="65" y="19"/>
                    <a:pt x="65" y="19"/>
                  </a:cubicBezTo>
                  <a:cubicBezTo>
                    <a:pt x="60" y="21"/>
                    <a:pt x="56" y="22"/>
                    <a:pt x="47" y="18"/>
                  </a:cubicBezTo>
                  <a:cubicBezTo>
                    <a:pt x="46" y="18"/>
                    <a:pt x="46" y="18"/>
                    <a:pt x="46" y="18"/>
                  </a:cubicBezTo>
                  <a:cubicBezTo>
                    <a:pt x="46" y="27"/>
                    <a:pt x="46" y="27"/>
                    <a:pt x="46" y="27"/>
                  </a:cubicBezTo>
                  <a:cubicBezTo>
                    <a:pt x="46" y="27"/>
                    <a:pt x="46" y="28"/>
                    <a:pt x="46" y="29"/>
                  </a:cubicBezTo>
                  <a:cubicBezTo>
                    <a:pt x="38" y="23"/>
                    <a:pt x="41" y="20"/>
                    <a:pt x="39" y="9"/>
                  </a:cubicBezTo>
                  <a:cubicBezTo>
                    <a:pt x="45" y="0"/>
                    <a:pt x="75" y="0"/>
                    <a:pt x="79" y="9"/>
                  </a:cubicBezTo>
                  <a:cubicBezTo>
                    <a:pt x="78" y="17"/>
                    <a:pt x="79" y="24"/>
                    <a:pt x="73" y="29"/>
                  </a:cubicBezTo>
                  <a:cubicBezTo>
                    <a:pt x="72" y="29"/>
                    <a:pt x="72" y="29"/>
                    <a:pt x="72" y="29"/>
                  </a:cubicBezTo>
                  <a:close/>
                  <a:moveTo>
                    <a:pt x="8" y="36"/>
                  </a:moveTo>
                  <a:cubicBezTo>
                    <a:pt x="7" y="30"/>
                    <a:pt x="7" y="27"/>
                    <a:pt x="8" y="23"/>
                  </a:cubicBezTo>
                  <a:cubicBezTo>
                    <a:pt x="18" y="25"/>
                    <a:pt x="20" y="16"/>
                    <a:pt x="29" y="23"/>
                  </a:cubicBezTo>
                  <a:cubicBezTo>
                    <a:pt x="30" y="27"/>
                    <a:pt x="30" y="32"/>
                    <a:pt x="29" y="35"/>
                  </a:cubicBezTo>
                  <a:cubicBezTo>
                    <a:pt x="29" y="38"/>
                    <a:pt x="28" y="40"/>
                    <a:pt x="26" y="42"/>
                  </a:cubicBezTo>
                  <a:cubicBezTo>
                    <a:pt x="24" y="44"/>
                    <a:pt x="21" y="46"/>
                    <a:pt x="18" y="46"/>
                  </a:cubicBezTo>
                  <a:cubicBezTo>
                    <a:pt x="18" y="46"/>
                    <a:pt x="18" y="46"/>
                    <a:pt x="18" y="46"/>
                  </a:cubicBezTo>
                  <a:cubicBezTo>
                    <a:pt x="15" y="46"/>
                    <a:pt x="13" y="44"/>
                    <a:pt x="11" y="42"/>
                  </a:cubicBezTo>
                  <a:cubicBezTo>
                    <a:pt x="9" y="40"/>
                    <a:pt x="8" y="38"/>
                    <a:pt x="8" y="36"/>
                  </a:cubicBezTo>
                  <a:close/>
                  <a:moveTo>
                    <a:pt x="25" y="46"/>
                  </a:moveTo>
                  <a:cubicBezTo>
                    <a:pt x="22" y="52"/>
                    <a:pt x="14" y="52"/>
                    <a:pt x="12" y="46"/>
                  </a:cubicBezTo>
                  <a:cubicBezTo>
                    <a:pt x="4" y="48"/>
                    <a:pt x="4" y="48"/>
                    <a:pt x="4" y="48"/>
                  </a:cubicBezTo>
                  <a:cubicBezTo>
                    <a:pt x="4" y="48"/>
                    <a:pt x="4" y="48"/>
                    <a:pt x="4" y="48"/>
                  </a:cubicBezTo>
                  <a:cubicBezTo>
                    <a:pt x="3" y="48"/>
                    <a:pt x="3" y="48"/>
                    <a:pt x="3" y="48"/>
                  </a:cubicBezTo>
                  <a:cubicBezTo>
                    <a:pt x="2" y="50"/>
                    <a:pt x="1" y="51"/>
                    <a:pt x="0" y="54"/>
                  </a:cubicBezTo>
                  <a:cubicBezTo>
                    <a:pt x="0" y="56"/>
                    <a:pt x="0" y="58"/>
                    <a:pt x="0" y="61"/>
                  </a:cubicBezTo>
                  <a:cubicBezTo>
                    <a:pt x="1" y="62"/>
                    <a:pt x="1" y="62"/>
                    <a:pt x="1" y="62"/>
                  </a:cubicBezTo>
                  <a:cubicBezTo>
                    <a:pt x="2" y="62"/>
                    <a:pt x="2" y="62"/>
                    <a:pt x="2" y="62"/>
                  </a:cubicBezTo>
                  <a:cubicBezTo>
                    <a:pt x="26" y="62"/>
                    <a:pt x="26" y="62"/>
                    <a:pt x="26" y="62"/>
                  </a:cubicBezTo>
                  <a:cubicBezTo>
                    <a:pt x="25" y="65"/>
                    <a:pt x="26" y="69"/>
                    <a:pt x="26" y="73"/>
                  </a:cubicBezTo>
                  <a:cubicBezTo>
                    <a:pt x="27" y="75"/>
                    <a:pt x="27" y="75"/>
                    <a:pt x="27" y="75"/>
                  </a:cubicBezTo>
                  <a:cubicBezTo>
                    <a:pt x="28" y="75"/>
                    <a:pt x="28" y="75"/>
                    <a:pt x="28" y="75"/>
                  </a:cubicBezTo>
                  <a:cubicBezTo>
                    <a:pt x="90" y="75"/>
                    <a:pt x="90" y="75"/>
                    <a:pt x="90" y="75"/>
                  </a:cubicBezTo>
                  <a:cubicBezTo>
                    <a:pt x="92" y="75"/>
                    <a:pt x="92" y="75"/>
                    <a:pt x="92" y="75"/>
                  </a:cubicBezTo>
                  <a:cubicBezTo>
                    <a:pt x="92" y="73"/>
                    <a:pt x="92" y="73"/>
                    <a:pt x="92" y="73"/>
                  </a:cubicBezTo>
                  <a:cubicBezTo>
                    <a:pt x="93" y="69"/>
                    <a:pt x="93" y="66"/>
                    <a:pt x="93" y="62"/>
                  </a:cubicBezTo>
                  <a:cubicBezTo>
                    <a:pt x="115" y="62"/>
                    <a:pt x="115" y="62"/>
                    <a:pt x="115" y="62"/>
                  </a:cubicBezTo>
                  <a:cubicBezTo>
                    <a:pt x="116" y="62"/>
                    <a:pt x="116" y="62"/>
                    <a:pt x="116" y="62"/>
                  </a:cubicBezTo>
                  <a:cubicBezTo>
                    <a:pt x="116" y="61"/>
                    <a:pt x="116" y="61"/>
                    <a:pt x="116" y="61"/>
                  </a:cubicBezTo>
                  <a:cubicBezTo>
                    <a:pt x="116" y="59"/>
                    <a:pt x="116" y="57"/>
                    <a:pt x="116" y="55"/>
                  </a:cubicBezTo>
                  <a:cubicBezTo>
                    <a:pt x="116" y="52"/>
                    <a:pt x="115" y="50"/>
                    <a:pt x="114" y="49"/>
                  </a:cubicBezTo>
                  <a:cubicBezTo>
                    <a:pt x="113" y="48"/>
                    <a:pt x="113" y="48"/>
                    <a:pt x="113" y="48"/>
                  </a:cubicBezTo>
                  <a:cubicBezTo>
                    <a:pt x="113" y="48"/>
                    <a:pt x="113" y="48"/>
                    <a:pt x="113" y="48"/>
                  </a:cubicBezTo>
                  <a:cubicBezTo>
                    <a:pt x="105" y="46"/>
                    <a:pt x="105" y="46"/>
                    <a:pt x="105" y="46"/>
                  </a:cubicBezTo>
                  <a:cubicBezTo>
                    <a:pt x="103" y="47"/>
                    <a:pt x="103" y="47"/>
                    <a:pt x="103" y="47"/>
                  </a:cubicBezTo>
                  <a:cubicBezTo>
                    <a:pt x="98" y="59"/>
                    <a:pt x="98" y="59"/>
                    <a:pt x="98" y="59"/>
                  </a:cubicBezTo>
                  <a:cubicBezTo>
                    <a:pt x="93" y="47"/>
                    <a:pt x="93" y="47"/>
                    <a:pt x="93" y="47"/>
                  </a:cubicBezTo>
                  <a:cubicBezTo>
                    <a:pt x="91" y="46"/>
                    <a:pt x="91" y="46"/>
                    <a:pt x="91" y="46"/>
                  </a:cubicBezTo>
                  <a:cubicBezTo>
                    <a:pt x="84" y="48"/>
                    <a:pt x="84" y="48"/>
                    <a:pt x="84" y="48"/>
                  </a:cubicBezTo>
                  <a:cubicBezTo>
                    <a:pt x="72" y="45"/>
                    <a:pt x="72" y="45"/>
                    <a:pt x="72" y="45"/>
                  </a:cubicBezTo>
                  <a:cubicBezTo>
                    <a:pt x="69" y="47"/>
                    <a:pt x="69" y="47"/>
                    <a:pt x="69" y="47"/>
                  </a:cubicBezTo>
                  <a:cubicBezTo>
                    <a:pt x="69" y="50"/>
                    <a:pt x="69" y="50"/>
                    <a:pt x="69" y="50"/>
                  </a:cubicBezTo>
                  <a:cubicBezTo>
                    <a:pt x="64" y="67"/>
                    <a:pt x="64" y="67"/>
                    <a:pt x="64" y="67"/>
                  </a:cubicBezTo>
                  <a:cubicBezTo>
                    <a:pt x="64" y="67"/>
                    <a:pt x="64" y="67"/>
                    <a:pt x="64" y="67"/>
                  </a:cubicBezTo>
                  <a:cubicBezTo>
                    <a:pt x="62" y="54"/>
                    <a:pt x="62" y="54"/>
                    <a:pt x="62" y="54"/>
                  </a:cubicBezTo>
                  <a:cubicBezTo>
                    <a:pt x="64" y="52"/>
                    <a:pt x="64" y="52"/>
                    <a:pt x="64" y="52"/>
                  </a:cubicBezTo>
                  <a:cubicBezTo>
                    <a:pt x="63" y="47"/>
                    <a:pt x="63" y="47"/>
                    <a:pt x="63" y="47"/>
                  </a:cubicBezTo>
                  <a:cubicBezTo>
                    <a:pt x="60" y="47"/>
                    <a:pt x="60" y="47"/>
                    <a:pt x="60" y="47"/>
                  </a:cubicBezTo>
                  <a:cubicBezTo>
                    <a:pt x="59" y="47"/>
                    <a:pt x="59" y="47"/>
                    <a:pt x="59" y="47"/>
                  </a:cubicBezTo>
                  <a:cubicBezTo>
                    <a:pt x="56" y="47"/>
                    <a:pt x="56" y="47"/>
                    <a:pt x="56" y="47"/>
                  </a:cubicBezTo>
                  <a:cubicBezTo>
                    <a:pt x="55" y="52"/>
                    <a:pt x="55" y="52"/>
                    <a:pt x="55" y="52"/>
                  </a:cubicBezTo>
                  <a:cubicBezTo>
                    <a:pt x="57" y="54"/>
                    <a:pt x="57" y="54"/>
                    <a:pt x="57" y="54"/>
                  </a:cubicBezTo>
                  <a:cubicBezTo>
                    <a:pt x="54" y="67"/>
                    <a:pt x="54" y="67"/>
                    <a:pt x="54" y="67"/>
                  </a:cubicBezTo>
                  <a:cubicBezTo>
                    <a:pt x="49" y="50"/>
                    <a:pt x="49" y="50"/>
                    <a:pt x="49" y="50"/>
                  </a:cubicBezTo>
                  <a:cubicBezTo>
                    <a:pt x="49" y="47"/>
                    <a:pt x="49" y="47"/>
                    <a:pt x="49" y="47"/>
                  </a:cubicBezTo>
                  <a:cubicBezTo>
                    <a:pt x="47" y="45"/>
                    <a:pt x="47" y="45"/>
                    <a:pt x="47" y="45"/>
                  </a:cubicBezTo>
                  <a:cubicBezTo>
                    <a:pt x="33" y="48"/>
                    <a:pt x="33" y="48"/>
                    <a:pt x="33" y="48"/>
                  </a:cubicBezTo>
                  <a:cubicBezTo>
                    <a:pt x="33" y="48"/>
                    <a:pt x="33" y="48"/>
                    <a:pt x="33" y="48"/>
                  </a:cubicBezTo>
                  <a:cubicBezTo>
                    <a:pt x="25" y="46"/>
                    <a:pt x="25" y="46"/>
                    <a:pt x="25" y="46"/>
                  </a:cubicBezTo>
                  <a:close/>
                  <a:moveTo>
                    <a:pt x="87" y="36"/>
                  </a:moveTo>
                  <a:cubicBezTo>
                    <a:pt x="87" y="30"/>
                    <a:pt x="86" y="25"/>
                    <a:pt x="87" y="21"/>
                  </a:cubicBezTo>
                  <a:cubicBezTo>
                    <a:pt x="91" y="18"/>
                    <a:pt x="106" y="18"/>
                    <a:pt x="109" y="21"/>
                  </a:cubicBezTo>
                  <a:cubicBezTo>
                    <a:pt x="109" y="26"/>
                    <a:pt x="109" y="32"/>
                    <a:pt x="109" y="35"/>
                  </a:cubicBezTo>
                  <a:cubicBezTo>
                    <a:pt x="108" y="38"/>
                    <a:pt x="107" y="40"/>
                    <a:pt x="106" y="42"/>
                  </a:cubicBezTo>
                  <a:cubicBezTo>
                    <a:pt x="104" y="44"/>
                    <a:pt x="101" y="46"/>
                    <a:pt x="98" y="46"/>
                  </a:cubicBezTo>
                  <a:cubicBezTo>
                    <a:pt x="98" y="46"/>
                    <a:pt x="98" y="46"/>
                    <a:pt x="98" y="46"/>
                  </a:cubicBezTo>
                  <a:cubicBezTo>
                    <a:pt x="95" y="46"/>
                    <a:pt x="92" y="44"/>
                    <a:pt x="90" y="42"/>
                  </a:cubicBezTo>
                  <a:cubicBezTo>
                    <a:pt x="89" y="40"/>
                    <a:pt x="88" y="38"/>
                    <a:pt x="87" y="36"/>
                  </a:cubicBez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sp>
          <p:nvSpPr>
            <p:cNvPr id="158" name="Freeform 41"/>
            <p:cNvSpPr>
              <a:spLocks noEditPoints="1"/>
            </p:cNvSpPr>
            <p:nvPr/>
          </p:nvSpPr>
          <p:spPr bwMode="auto">
            <a:xfrm>
              <a:off x="5464320" y="1471216"/>
              <a:ext cx="339976" cy="349831"/>
            </a:xfrm>
            <a:custGeom>
              <a:avLst/>
              <a:gdLst>
                <a:gd name="T0" fmla="*/ 5 w 96"/>
                <a:gd name="T1" fmla="*/ 42 h 99"/>
                <a:gd name="T2" fmla="*/ 74 w 96"/>
                <a:gd name="T3" fmla="*/ 42 h 99"/>
                <a:gd name="T4" fmla="*/ 77 w 96"/>
                <a:gd name="T5" fmla="*/ 41 h 99"/>
                <a:gd name="T6" fmla="*/ 91 w 96"/>
                <a:gd name="T7" fmla="*/ 47 h 99"/>
                <a:gd name="T8" fmla="*/ 96 w 96"/>
                <a:gd name="T9" fmla="*/ 60 h 99"/>
                <a:gd name="T10" fmla="*/ 91 w 96"/>
                <a:gd name="T11" fmla="*/ 73 h 99"/>
                <a:gd name="T12" fmla="*/ 77 w 96"/>
                <a:gd name="T13" fmla="*/ 78 h 99"/>
                <a:gd name="T14" fmla="*/ 68 w 96"/>
                <a:gd name="T15" fmla="*/ 76 h 99"/>
                <a:gd name="T16" fmla="*/ 62 w 96"/>
                <a:gd name="T17" fmla="*/ 85 h 99"/>
                <a:gd name="T18" fmla="*/ 67 w 96"/>
                <a:gd name="T19" fmla="*/ 85 h 99"/>
                <a:gd name="T20" fmla="*/ 84 w 96"/>
                <a:gd name="T21" fmla="*/ 85 h 99"/>
                <a:gd name="T22" fmla="*/ 71 w 96"/>
                <a:gd name="T23" fmla="*/ 99 h 99"/>
                <a:gd name="T24" fmla="*/ 17 w 96"/>
                <a:gd name="T25" fmla="*/ 99 h 99"/>
                <a:gd name="T26" fmla="*/ 12 w 96"/>
                <a:gd name="T27" fmla="*/ 99 h 99"/>
                <a:gd name="T28" fmla="*/ 0 w 96"/>
                <a:gd name="T29" fmla="*/ 85 h 99"/>
                <a:gd name="T30" fmla="*/ 17 w 96"/>
                <a:gd name="T31" fmla="*/ 85 h 99"/>
                <a:gd name="T32" fmla="*/ 21 w 96"/>
                <a:gd name="T33" fmla="*/ 85 h 99"/>
                <a:gd name="T34" fmla="*/ 5 w 96"/>
                <a:gd name="T35" fmla="*/ 42 h 99"/>
                <a:gd name="T36" fmla="*/ 56 w 96"/>
                <a:gd name="T37" fmla="*/ 36 h 99"/>
                <a:gd name="T38" fmla="*/ 55 w 96"/>
                <a:gd name="T39" fmla="*/ 6 h 99"/>
                <a:gd name="T40" fmla="*/ 56 w 96"/>
                <a:gd name="T41" fmla="*/ 36 h 99"/>
                <a:gd name="T42" fmla="*/ 43 w 96"/>
                <a:gd name="T43" fmla="*/ 30 h 99"/>
                <a:gd name="T44" fmla="*/ 42 w 96"/>
                <a:gd name="T45" fmla="*/ 0 h 99"/>
                <a:gd name="T46" fmla="*/ 43 w 96"/>
                <a:gd name="T47" fmla="*/ 30 h 99"/>
                <a:gd name="T48" fmla="*/ 30 w 96"/>
                <a:gd name="T49" fmla="*/ 34 h 99"/>
                <a:gd name="T50" fmla="*/ 29 w 96"/>
                <a:gd name="T51" fmla="*/ 4 h 99"/>
                <a:gd name="T52" fmla="*/ 30 w 96"/>
                <a:gd name="T53" fmla="*/ 34 h 99"/>
                <a:gd name="T54" fmla="*/ 15 w 96"/>
                <a:gd name="T55" fmla="*/ 53 h 99"/>
                <a:gd name="T56" fmla="*/ 26 w 96"/>
                <a:gd name="T57" fmla="*/ 80 h 99"/>
                <a:gd name="T58" fmla="*/ 33 w 96"/>
                <a:gd name="T59" fmla="*/ 75 h 99"/>
                <a:gd name="T60" fmla="*/ 24 w 96"/>
                <a:gd name="T61" fmla="*/ 52 h 99"/>
                <a:gd name="T62" fmla="*/ 15 w 96"/>
                <a:gd name="T63" fmla="*/ 53 h 99"/>
                <a:gd name="T64" fmla="*/ 77 w 96"/>
                <a:gd name="T65" fmla="*/ 50 h 99"/>
                <a:gd name="T66" fmla="*/ 72 w 96"/>
                <a:gd name="T67" fmla="*/ 68 h 99"/>
                <a:gd name="T68" fmla="*/ 77 w 96"/>
                <a:gd name="T69" fmla="*/ 70 h 99"/>
                <a:gd name="T70" fmla="*/ 84 w 96"/>
                <a:gd name="T71" fmla="*/ 67 h 99"/>
                <a:gd name="T72" fmla="*/ 87 w 96"/>
                <a:gd name="T73" fmla="*/ 60 h 99"/>
                <a:gd name="T74" fmla="*/ 84 w 96"/>
                <a:gd name="T75" fmla="*/ 53 h 99"/>
                <a:gd name="T76" fmla="*/ 77 w 96"/>
                <a:gd name="T77" fmla="*/ 50 h 99"/>
                <a:gd name="T78" fmla="*/ 77 w 96"/>
                <a:gd name="T79" fmla="*/ 5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6" h="99">
                  <a:moveTo>
                    <a:pt x="5" y="42"/>
                  </a:moveTo>
                  <a:cubicBezTo>
                    <a:pt x="28" y="42"/>
                    <a:pt x="51" y="42"/>
                    <a:pt x="74" y="42"/>
                  </a:cubicBezTo>
                  <a:cubicBezTo>
                    <a:pt x="75" y="41"/>
                    <a:pt x="76" y="41"/>
                    <a:pt x="77" y="41"/>
                  </a:cubicBezTo>
                  <a:cubicBezTo>
                    <a:pt x="83" y="41"/>
                    <a:pt x="87" y="43"/>
                    <a:pt x="91" y="47"/>
                  </a:cubicBezTo>
                  <a:cubicBezTo>
                    <a:pt x="94" y="50"/>
                    <a:pt x="96" y="55"/>
                    <a:pt x="96" y="60"/>
                  </a:cubicBezTo>
                  <a:cubicBezTo>
                    <a:pt x="96" y="65"/>
                    <a:pt x="94" y="70"/>
                    <a:pt x="91" y="73"/>
                  </a:cubicBezTo>
                  <a:cubicBezTo>
                    <a:pt x="87" y="76"/>
                    <a:pt x="83" y="78"/>
                    <a:pt x="77" y="78"/>
                  </a:cubicBezTo>
                  <a:cubicBezTo>
                    <a:pt x="74" y="78"/>
                    <a:pt x="71" y="78"/>
                    <a:pt x="68" y="76"/>
                  </a:cubicBezTo>
                  <a:cubicBezTo>
                    <a:pt x="67" y="79"/>
                    <a:pt x="65" y="82"/>
                    <a:pt x="62" y="85"/>
                  </a:cubicBezTo>
                  <a:cubicBezTo>
                    <a:pt x="67" y="85"/>
                    <a:pt x="67" y="85"/>
                    <a:pt x="67" y="85"/>
                  </a:cubicBezTo>
                  <a:cubicBezTo>
                    <a:pt x="84" y="85"/>
                    <a:pt x="84" y="85"/>
                    <a:pt x="84" y="85"/>
                  </a:cubicBezTo>
                  <a:cubicBezTo>
                    <a:pt x="71" y="99"/>
                    <a:pt x="71" y="99"/>
                    <a:pt x="71" y="99"/>
                  </a:cubicBezTo>
                  <a:cubicBezTo>
                    <a:pt x="17" y="99"/>
                    <a:pt x="17" y="99"/>
                    <a:pt x="17" y="99"/>
                  </a:cubicBezTo>
                  <a:cubicBezTo>
                    <a:pt x="12" y="99"/>
                    <a:pt x="12" y="99"/>
                    <a:pt x="12" y="99"/>
                  </a:cubicBezTo>
                  <a:cubicBezTo>
                    <a:pt x="0" y="85"/>
                    <a:pt x="0" y="85"/>
                    <a:pt x="0" y="85"/>
                  </a:cubicBezTo>
                  <a:cubicBezTo>
                    <a:pt x="17" y="85"/>
                    <a:pt x="17" y="85"/>
                    <a:pt x="17" y="85"/>
                  </a:cubicBezTo>
                  <a:cubicBezTo>
                    <a:pt x="21" y="85"/>
                    <a:pt x="21" y="85"/>
                    <a:pt x="21" y="85"/>
                  </a:cubicBezTo>
                  <a:cubicBezTo>
                    <a:pt x="11" y="72"/>
                    <a:pt x="6" y="58"/>
                    <a:pt x="5" y="42"/>
                  </a:cubicBezTo>
                  <a:close/>
                  <a:moveTo>
                    <a:pt x="56" y="36"/>
                  </a:moveTo>
                  <a:cubicBezTo>
                    <a:pt x="42" y="15"/>
                    <a:pt x="59" y="19"/>
                    <a:pt x="55" y="6"/>
                  </a:cubicBezTo>
                  <a:cubicBezTo>
                    <a:pt x="64" y="18"/>
                    <a:pt x="50" y="19"/>
                    <a:pt x="56" y="36"/>
                  </a:cubicBezTo>
                  <a:close/>
                  <a:moveTo>
                    <a:pt x="43" y="30"/>
                  </a:moveTo>
                  <a:cubicBezTo>
                    <a:pt x="37" y="13"/>
                    <a:pt x="51" y="12"/>
                    <a:pt x="42" y="0"/>
                  </a:cubicBezTo>
                  <a:cubicBezTo>
                    <a:pt x="46" y="14"/>
                    <a:pt x="29" y="10"/>
                    <a:pt x="43" y="30"/>
                  </a:cubicBezTo>
                  <a:close/>
                  <a:moveTo>
                    <a:pt x="30" y="34"/>
                  </a:moveTo>
                  <a:cubicBezTo>
                    <a:pt x="16" y="14"/>
                    <a:pt x="33" y="18"/>
                    <a:pt x="29" y="4"/>
                  </a:cubicBezTo>
                  <a:cubicBezTo>
                    <a:pt x="38" y="17"/>
                    <a:pt x="24" y="17"/>
                    <a:pt x="30" y="34"/>
                  </a:cubicBezTo>
                  <a:close/>
                  <a:moveTo>
                    <a:pt x="15" y="53"/>
                  </a:moveTo>
                  <a:cubicBezTo>
                    <a:pt x="17" y="62"/>
                    <a:pt x="21" y="72"/>
                    <a:pt x="26" y="80"/>
                  </a:cubicBezTo>
                  <a:cubicBezTo>
                    <a:pt x="33" y="75"/>
                    <a:pt x="33" y="75"/>
                    <a:pt x="33" y="75"/>
                  </a:cubicBezTo>
                  <a:cubicBezTo>
                    <a:pt x="29" y="68"/>
                    <a:pt x="25" y="59"/>
                    <a:pt x="24" y="52"/>
                  </a:cubicBezTo>
                  <a:cubicBezTo>
                    <a:pt x="15" y="53"/>
                    <a:pt x="15" y="53"/>
                    <a:pt x="15" y="53"/>
                  </a:cubicBezTo>
                  <a:close/>
                  <a:moveTo>
                    <a:pt x="77" y="50"/>
                  </a:moveTo>
                  <a:cubicBezTo>
                    <a:pt x="76" y="56"/>
                    <a:pt x="74" y="62"/>
                    <a:pt x="72" y="68"/>
                  </a:cubicBezTo>
                  <a:cubicBezTo>
                    <a:pt x="74" y="69"/>
                    <a:pt x="75" y="70"/>
                    <a:pt x="77" y="70"/>
                  </a:cubicBezTo>
                  <a:cubicBezTo>
                    <a:pt x="80" y="70"/>
                    <a:pt x="83" y="69"/>
                    <a:pt x="84" y="67"/>
                  </a:cubicBezTo>
                  <a:cubicBezTo>
                    <a:pt x="86" y="65"/>
                    <a:pt x="87" y="63"/>
                    <a:pt x="87" y="60"/>
                  </a:cubicBezTo>
                  <a:cubicBezTo>
                    <a:pt x="87" y="57"/>
                    <a:pt x="86" y="55"/>
                    <a:pt x="84" y="53"/>
                  </a:cubicBezTo>
                  <a:cubicBezTo>
                    <a:pt x="83" y="51"/>
                    <a:pt x="80" y="50"/>
                    <a:pt x="77" y="50"/>
                  </a:cubicBezTo>
                  <a:cubicBezTo>
                    <a:pt x="77" y="50"/>
                    <a:pt x="77" y="50"/>
                    <a:pt x="77" y="50"/>
                  </a:cubicBez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sp>
          <p:nvSpPr>
            <p:cNvPr id="159" name="Freeform 42"/>
            <p:cNvSpPr>
              <a:spLocks noEditPoints="1"/>
            </p:cNvSpPr>
            <p:nvPr/>
          </p:nvSpPr>
          <p:spPr bwMode="auto">
            <a:xfrm>
              <a:off x="3471687" y="918137"/>
              <a:ext cx="401087" cy="186443"/>
            </a:xfrm>
            <a:custGeom>
              <a:avLst/>
              <a:gdLst>
                <a:gd name="T0" fmla="*/ 49 w 256"/>
                <a:gd name="T1" fmla="*/ 0 h 119"/>
                <a:gd name="T2" fmla="*/ 49 w 256"/>
                <a:gd name="T3" fmla="*/ 0 h 119"/>
                <a:gd name="T4" fmla="*/ 51 w 256"/>
                <a:gd name="T5" fmla="*/ 0 h 119"/>
                <a:gd name="T6" fmla="*/ 51 w 256"/>
                <a:gd name="T7" fmla="*/ 0 h 119"/>
                <a:gd name="T8" fmla="*/ 151 w 256"/>
                <a:gd name="T9" fmla="*/ 0 h 119"/>
                <a:gd name="T10" fmla="*/ 170 w 256"/>
                <a:gd name="T11" fmla="*/ 22 h 119"/>
                <a:gd name="T12" fmla="*/ 215 w 256"/>
                <a:gd name="T13" fmla="*/ 22 h 119"/>
                <a:gd name="T14" fmla="*/ 256 w 256"/>
                <a:gd name="T15" fmla="*/ 67 h 119"/>
                <a:gd name="T16" fmla="*/ 243 w 256"/>
                <a:gd name="T17" fmla="*/ 67 h 119"/>
                <a:gd name="T18" fmla="*/ 243 w 256"/>
                <a:gd name="T19" fmla="*/ 110 h 119"/>
                <a:gd name="T20" fmla="*/ 243 w 256"/>
                <a:gd name="T21" fmla="*/ 119 h 119"/>
                <a:gd name="T22" fmla="*/ 235 w 256"/>
                <a:gd name="T23" fmla="*/ 119 h 119"/>
                <a:gd name="T24" fmla="*/ 17 w 256"/>
                <a:gd name="T25" fmla="*/ 119 h 119"/>
                <a:gd name="T26" fmla="*/ 10 w 256"/>
                <a:gd name="T27" fmla="*/ 119 h 119"/>
                <a:gd name="T28" fmla="*/ 10 w 256"/>
                <a:gd name="T29" fmla="*/ 110 h 119"/>
                <a:gd name="T30" fmla="*/ 10 w 256"/>
                <a:gd name="T31" fmla="*/ 67 h 119"/>
                <a:gd name="T32" fmla="*/ 6 w 256"/>
                <a:gd name="T33" fmla="*/ 67 h 119"/>
                <a:gd name="T34" fmla="*/ 0 w 256"/>
                <a:gd name="T35" fmla="*/ 54 h 119"/>
                <a:gd name="T36" fmla="*/ 49 w 256"/>
                <a:gd name="T37" fmla="*/ 2 h 119"/>
                <a:gd name="T38" fmla="*/ 49 w 256"/>
                <a:gd name="T39" fmla="*/ 0 h 119"/>
                <a:gd name="T40" fmla="*/ 49 w 256"/>
                <a:gd name="T41" fmla="*/ 0 h 119"/>
                <a:gd name="T42" fmla="*/ 204 w 256"/>
                <a:gd name="T43" fmla="*/ 67 h 119"/>
                <a:gd name="T44" fmla="*/ 204 w 256"/>
                <a:gd name="T45" fmla="*/ 89 h 119"/>
                <a:gd name="T46" fmla="*/ 187 w 256"/>
                <a:gd name="T47" fmla="*/ 89 h 119"/>
                <a:gd name="T48" fmla="*/ 187 w 256"/>
                <a:gd name="T49" fmla="*/ 67 h 119"/>
                <a:gd name="T50" fmla="*/ 170 w 256"/>
                <a:gd name="T51" fmla="*/ 67 h 119"/>
                <a:gd name="T52" fmla="*/ 159 w 256"/>
                <a:gd name="T53" fmla="*/ 54 h 119"/>
                <a:gd name="T54" fmla="*/ 97 w 256"/>
                <a:gd name="T55" fmla="*/ 54 h 119"/>
                <a:gd name="T56" fmla="*/ 60 w 256"/>
                <a:gd name="T57" fmla="*/ 13 h 119"/>
                <a:gd name="T58" fmla="*/ 23 w 256"/>
                <a:gd name="T59" fmla="*/ 52 h 119"/>
                <a:gd name="T60" fmla="*/ 26 w 256"/>
                <a:gd name="T61" fmla="*/ 52 h 119"/>
                <a:gd name="T62" fmla="*/ 26 w 256"/>
                <a:gd name="T63" fmla="*/ 60 h 119"/>
                <a:gd name="T64" fmla="*/ 26 w 256"/>
                <a:gd name="T65" fmla="*/ 101 h 119"/>
                <a:gd name="T66" fmla="*/ 101 w 256"/>
                <a:gd name="T67" fmla="*/ 101 h 119"/>
                <a:gd name="T68" fmla="*/ 101 w 256"/>
                <a:gd name="T69" fmla="*/ 63 h 119"/>
                <a:gd name="T70" fmla="*/ 123 w 256"/>
                <a:gd name="T71" fmla="*/ 63 h 119"/>
                <a:gd name="T72" fmla="*/ 123 w 256"/>
                <a:gd name="T73" fmla="*/ 101 h 119"/>
                <a:gd name="T74" fmla="*/ 228 w 256"/>
                <a:gd name="T75" fmla="*/ 101 h 119"/>
                <a:gd name="T76" fmla="*/ 226 w 256"/>
                <a:gd name="T77" fmla="*/ 67 h 119"/>
                <a:gd name="T78" fmla="*/ 204 w 256"/>
                <a:gd name="T79" fmla="*/ 67 h 119"/>
                <a:gd name="T80" fmla="*/ 204 w 256"/>
                <a:gd name="T81" fmla="*/ 67 h 119"/>
                <a:gd name="T82" fmla="*/ 140 w 256"/>
                <a:gd name="T83" fmla="*/ 65 h 119"/>
                <a:gd name="T84" fmla="*/ 140 w 256"/>
                <a:gd name="T85" fmla="*/ 89 h 119"/>
                <a:gd name="T86" fmla="*/ 157 w 256"/>
                <a:gd name="T87" fmla="*/ 89 h 119"/>
                <a:gd name="T88" fmla="*/ 157 w 256"/>
                <a:gd name="T89" fmla="*/ 65 h 119"/>
                <a:gd name="T90" fmla="*/ 140 w 256"/>
                <a:gd name="T91" fmla="*/ 65 h 119"/>
                <a:gd name="T92" fmla="*/ 140 w 256"/>
                <a:gd name="T93" fmla="*/ 65 h 119"/>
                <a:gd name="T94" fmla="*/ 49 w 256"/>
                <a:gd name="T95" fmla="*/ 65 h 119"/>
                <a:gd name="T96" fmla="*/ 49 w 256"/>
                <a:gd name="T97" fmla="*/ 89 h 119"/>
                <a:gd name="T98" fmla="*/ 66 w 256"/>
                <a:gd name="T99" fmla="*/ 89 h 119"/>
                <a:gd name="T100" fmla="*/ 66 w 256"/>
                <a:gd name="T101" fmla="*/ 65 h 119"/>
                <a:gd name="T102" fmla="*/ 49 w 256"/>
                <a:gd name="T103" fmla="*/ 65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6" h="119">
                  <a:moveTo>
                    <a:pt x="49" y="0"/>
                  </a:moveTo>
                  <a:lnTo>
                    <a:pt x="49" y="0"/>
                  </a:lnTo>
                  <a:lnTo>
                    <a:pt x="51" y="0"/>
                  </a:lnTo>
                  <a:lnTo>
                    <a:pt x="51" y="0"/>
                  </a:lnTo>
                  <a:lnTo>
                    <a:pt x="151" y="0"/>
                  </a:lnTo>
                  <a:lnTo>
                    <a:pt x="170" y="22"/>
                  </a:lnTo>
                  <a:lnTo>
                    <a:pt x="215" y="22"/>
                  </a:lnTo>
                  <a:lnTo>
                    <a:pt x="256" y="67"/>
                  </a:lnTo>
                  <a:lnTo>
                    <a:pt x="243" y="67"/>
                  </a:lnTo>
                  <a:lnTo>
                    <a:pt x="243" y="110"/>
                  </a:lnTo>
                  <a:lnTo>
                    <a:pt x="243" y="119"/>
                  </a:lnTo>
                  <a:lnTo>
                    <a:pt x="235" y="119"/>
                  </a:lnTo>
                  <a:lnTo>
                    <a:pt x="17" y="119"/>
                  </a:lnTo>
                  <a:lnTo>
                    <a:pt x="10" y="119"/>
                  </a:lnTo>
                  <a:lnTo>
                    <a:pt x="10" y="110"/>
                  </a:lnTo>
                  <a:lnTo>
                    <a:pt x="10" y="67"/>
                  </a:lnTo>
                  <a:lnTo>
                    <a:pt x="6" y="67"/>
                  </a:lnTo>
                  <a:lnTo>
                    <a:pt x="0" y="54"/>
                  </a:lnTo>
                  <a:lnTo>
                    <a:pt x="49" y="2"/>
                  </a:lnTo>
                  <a:lnTo>
                    <a:pt x="49" y="0"/>
                  </a:lnTo>
                  <a:lnTo>
                    <a:pt x="49" y="0"/>
                  </a:lnTo>
                  <a:close/>
                  <a:moveTo>
                    <a:pt x="204" y="67"/>
                  </a:moveTo>
                  <a:lnTo>
                    <a:pt x="204" y="89"/>
                  </a:lnTo>
                  <a:lnTo>
                    <a:pt x="187" y="89"/>
                  </a:lnTo>
                  <a:lnTo>
                    <a:pt x="187" y="67"/>
                  </a:lnTo>
                  <a:lnTo>
                    <a:pt x="170" y="67"/>
                  </a:lnTo>
                  <a:lnTo>
                    <a:pt x="159" y="54"/>
                  </a:lnTo>
                  <a:lnTo>
                    <a:pt x="97" y="54"/>
                  </a:lnTo>
                  <a:lnTo>
                    <a:pt x="60" y="13"/>
                  </a:lnTo>
                  <a:lnTo>
                    <a:pt x="23" y="52"/>
                  </a:lnTo>
                  <a:lnTo>
                    <a:pt x="26" y="52"/>
                  </a:lnTo>
                  <a:lnTo>
                    <a:pt x="26" y="60"/>
                  </a:lnTo>
                  <a:lnTo>
                    <a:pt x="26" y="101"/>
                  </a:lnTo>
                  <a:lnTo>
                    <a:pt x="101" y="101"/>
                  </a:lnTo>
                  <a:lnTo>
                    <a:pt x="101" y="63"/>
                  </a:lnTo>
                  <a:lnTo>
                    <a:pt x="123" y="63"/>
                  </a:lnTo>
                  <a:lnTo>
                    <a:pt x="123" y="101"/>
                  </a:lnTo>
                  <a:lnTo>
                    <a:pt x="228" y="101"/>
                  </a:lnTo>
                  <a:lnTo>
                    <a:pt x="226" y="67"/>
                  </a:lnTo>
                  <a:lnTo>
                    <a:pt x="204" y="67"/>
                  </a:lnTo>
                  <a:lnTo>
                    <a:pt x="204" y="67"/>
                  </a:lnTo>
                  <a:close/>
                  <a:moveTo>
                    <a:pt x="140" y="65"/>
                  </a:moveTo>
                  <a:lnTo>
                    <a:pt x="140" y="89"/>
                  </a:lnTo>
                  <a:lnTo>
                    <a:pt x="157" y="89"/>
                  </a:lnTo>
                  <a:lnTo>
                    <a:pt x="157" y="65"/>
                  </a:lnTo>
                  <a:lnTo>
                    <a:pt x="140" y="65"/>
                  </a:lnTo>
                  <a:lnTo>
                    <a:pt x="140" y="65"/>
                  </a:lnTo>
                  <a:close/>
                  <a:moveTo>
                    <a:pt x="49" y="65"/>
                  </a:moveTo>
                  <a:lnTo>
                    <a:pt x="49" y="89"/>
                  </a:lnTo>
                  <a:lnTo>
                    <a:pt x="66" y="89"/>
                  </a:lnTo>
                  <a:lnTo>
                    <a:pt x="66" y="65"/>
                  </a:lnTo>
                  <a:lnTo>
                    <a:pt x="49" y="65"/>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grpSp>
      <p:grpSp>
        <p:nvGrpSpPr>
          <p:cNvPr id="8" name="组合 7"/>
          <p:cNvGrpSpPr/>
          <p:nvPr/>
        </p:nvGrpSpPr>
        <p:grpSpPr>
          <a:xfrm>
            <a:off x="5805805" y="2242185"/>
            <a:ext cx="780415" cy="4292600"/>
            <a:chOff x="716" y="2333"/>
            <a:chExt cx="1435" cy="7886"/>
          </a:xfrm>
        </p:grpSpPr>
        <p:grpSp>
          <p:nvGrpSpPr>
            <p:cNvPr id="160" name="Group 46"/>
            <p:cNvGrpSpPr/>
            <p:nvPr/>
          </p:nvGrpSpPr>
          <p:grpSpPr>
            <a:xfrm>
              <a:off x="757" y="7238"/>
              <a:ext cx="1346" cy="1346"/>
              <a:chOff x="920223" y="4533445"/>
              <a:chExt cx="630646" cy="630646"/>
            </a:xfrm>
          </p:grpSpPr>
          <p:sp>
            <p:nvSpPr>
              <p:cNvPr id="161" name="Rounded Rectangle 140"/>
              <p:cNvSpPr/>
              <p:nvPr/>
            </p:nvSpPr>
            <p:spPr>
              <a:xfrm>
                <a:off x="920223" y="4533445"/>
                <a:ext cx="630646" cy="630646"/>
              </a:xfrm>
              <a:prstGeom prst="roundRect">
                <a:avLst/>
              </a:prstGeom>
              <a:solidFill>
                <a:srgbClr val="00B050"/>
              </a:solidFill>
              <a:ln>
                <a:noFill/>
              </a:ln>
            </p:spPr>
            <p:style>
              <a:lnRef idx="2">
                <a:srgbClr val="19AAE1">
                  <a:shade val="50000"/>
                </a:srgbClr>
              </a:lnRef>
              <a:fillRef idx="1">
                <a:srgbClr val="19AAE1"/>
              </a:fillRef>
              <a:effectRef idx="0">
                <a:srgbClr val="19AAE1"/>
              </a:effectRef>
              <a:fontRef idx="minor">
                <a:sysClr val="window" lastClr="FFFFFF"/>
              </a:fontRef>
            </p:style>
            <p:txBody>
              <a:bodyPr rtlCol="0" anchor="ctr"/>
              <a:lstStyle/>
              <a:p>
                <a:pPr algn="ctr"/>
                <a:endParaRPr lang="en-US" sz="2100" dirty="0">
                  <a:latin typeface="Lato" charset="0"/>
                </a:endParaRPr>
              </a:p>
            </p:txBody>
          </p:sp>
          <p:sp>
            <p:nvSpPr>
              <p:cNvPr id="162" name="Freeform 65"/>
              <p:cNvSpPr>
                <a:spLocks noEditPoints="1"/>
              </p:cNvSpPr>
              <p:nvPr/>
            </p:nvSpPr>
            <p:spPr bwMode="auto">
              <a:xfrm>
                <a:off x="1064211" y="4680578"/>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grpSp>
        <p:grpSp>
          <p:nvGrpSpPr>
            <p:cNvPr id="163" name="Group 44"/>
            <p:cNvGrpSpPr/>
            <p:nvPr/>
          </p:nvGrpSpPr>
          <p:grpSpPr>
            <a:xfrm>
              <a:off x="772" y="3968"/>
              <a:ext cx="1346" cy="1346"/>
              <a:chOff x="920223" y="2869271"/>
              <a:chExt cx="630646" cy="630646"/>
            </a:xfrm>
          </p:grpSpPr>
          <p:sp>
            <p:nvSpPr>
              <p:cNvPr id="164" name="Rounded Rectangle 134"/>
              <p:cNvSpPr/>
              <p:nvPr/>
            </p:nvSpPr>
            <p:spPr>
              <a:xfrm>
                <a:off x="920223" y="2869271"/>
                <a:ext cx="630646" cy="630646"/>
              </a:xfrm>
              <a:prstGeom prst="roundRect">
                <a:avLst/>
              </a:prstGeom>
              <a:solidFill>
                <a:srgbClr val="FFC000"/>
              </a:solidFill>
              <a:ln>
                <a:noFill/>
              </a:ln>
            </p:spPr>
            <p:style>
              <a:lnRef idx="2">
                <a:srgbClr val="19AAE1">
                  <a:shade val="50000"/>
                </a:srgbClr>
              </a:lnRef>
              <a:fillRef idx="1">
                <a:srgbClr val="19AAE1"/>
              </a:fillRef>
              <a:effectRef idx="0">
                <a:srgbClr val="19AAE1"/>
              </a:effectRef>
              <a:fontRef idx="minor">
                <a:sysClr val="window" lastClr="FFFFFF"/>
              </a:fontRef>
            </p:style>
            <p:txBody>
              <a:bodyPr rtlCol="0" anchor="ctr"/>
              <a:lstStyle/>
              <a:p>
                <a:pPr algn="ctr"/>
                <a:endParaRPr lang="en-US" sz="2100" dirty="0">
                  <a:latin typeface="Lato" charset="0"/>
                </a:endParaRPr>
              </a:p>
            </p:txBody>
          </p:sp>
          <p:sp>
            <p:nvSpPr>
              <p:cNvPr id="165" name="Freeform 66"/>
              <p:cNvSpPr>
                <a:spLocks noEditPoints="1"/>
              </p:cNvSpPr>
              <p:nvPr/>
            </p:nvSpPr>
            <p:spPr bwMode="auto">
              <a:xfrm>
                <a:off x="1029629" y="3017849"/>
                <a:ext cx="397284" cy="351122"/>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grpSp>
        <p:grpSp>
          <p:nvGrpSpPr>
            <p:cNvPr id="166" name="Group 47"/>
            <p:cNvGrpSpPr/>
            <p:nvPr/>
          </p:nvGrpSpPr>
          <p:grpSpPr>
            <a:xfrm>
              <a:off x="716" y="8873"/>
              <a:ext cx="1346" cy="1346"/>
              <a:chOff x="920223" y="5357067"/>
              <a:chExt cx="630646" cy="630646"/>
            </a:xfrm>
          </p:grpSpPr>
          <p:sp>
            <p:nvSpPr>
              <p:cNvPr id="167" name="Rounded Rectangle 143"/>
              <p:cNvSpPr/>
              <p:nvPr/>
            </p:nvSpPr>
            <p:spPr>
              <a:xfrm>
                <a:off x="920223" y="5357067"/>
                <a:ext cx="630646" cy="630646"/>
              </a:xfrm>
              <a:prstGeom prst="roundRect">
                <a:avLst/>
              </a:prstGeom>
              <a:solidFill>
                <a:srgbClr val="FFC000"/>
              </a:solidFill>
              <a:ln>
                <a:noFill/>
              </a:ln>
            </p:spPr>
            <p:style>
              <a:lnRef idx="2">
                <a:srgbClr val="19AAE1">
                  <a:shade val="50000"/>
                </a:srgbClr>
              </a:lnRef>
              <a:fillRef idx="1">
                <a:srgbClr val="19AAE1"/>
              </a:fillRef>
              <a:effectRef idx="0">
                <a:srgbClr val="19AAE1"/>
              </a:effectRef>
              <a:fontRef idx="minor">
                <a:sysClr val="window" lastClr="FFFFFF"/>
              </a:fontRef>
            </p:style>
            <p:txBody>
              <a:bodyPr rtlCol="0" anchor="ctr"/>
              <a:lstStyle/>
              <a:p>
                <a:pPr algn="ctr"/>
                <a:endParaRPr lang="en-US" sz="2100" dirty="0">
                  <a:latin typeface="Lato" charset="0"/>
                </a:endParaRPr>
              </a:p>
            </p:txBody>
          </p:sp>
          <p:sp>
            <p:nvSpPr>
              <p:cNvPr id="168" name="Freeform 67"/>
              <p:cNvSpPr>
                <a:spLocks noEditPoints="1"/>
              </p:cNvSpPr>
              <p:nvPr/>
            </p:nvSpPr>
            <p:spPr bwMode="auto">
              <a:xfrm>
                <a:off x="1080985" y="5453128"/>
                <a:ext cx="347706" cy="42101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grpSp>
        <p:grpSp>
          <p:nvGrpSpPr>
            <p:cNvPr id="169" name="Group 43"/>
            <p:cNvGrpSpPr/>
            <p:nvPr/>
          </p:nvGrpSpPr>
          <p:grpSpPr>
            <a:xfrm>
              <a:off x="805" y="2333"/>
              <a:ext cx="1346" cy="1346"/>
              <a:chOff x="920223" y="2028717"/>
              <a:chExt cx="630646" cy="630646"/>
            </a:xfrm>
          </p:grpSpPr>
          <p:sp>
            <p:nvSpPr>
              <p:cNvPr id="170" name="Rounded Rectangle 131"/>
              <p:cNvSpPr/>
              <p:nvPr/>
            </p:nvSpPr>
            <p:spPr>
              <a:xfrm>
                <a:off x="920223" y="2028717"/>
                <a:ext cx="630646" cy="630646"/>
              </a:xfrm>
              <a:prstGeom prst="roundRect">
                <a:avLst/>
              </a:prstGeom>
              <a:solidFill>
                <a:srgbClr val="2E7E38"/>
              </a:solidFill>
              <a:ln>
                <a:noFill/>
              </a:ln>
            </p:spPr>
            <p:style>
              <a:lnRef idx="2">
                <a:srgbClr val="19AAE1">
                  <a:shade val="50000"/>
                </a:srgbClr>
              </a:lnRef>
              <a:fillRef idx="1">
                <a:srgbClr val="19AAE1"/>
              </a:fillRef>
              <a:effectRef idx="0">
                <a:srgbClr val="19AAE1"/>
              </a:effectRef>
              <a:fontRef idx="minor">
                <a:sysClr val="window" lastClr="FFFFFF"/>
              </a:fontRef>
            </p:style>
            <p:txBody>
              <a:bodyPr rtlCol="0" anchor="ctr"/>
              <a:lstStyle/>
              <a:p>
                <a:pPr algn="ctr"/>
                <a:endParaRPr lang="en-US" sz="2100" dirty="0">
                  <a:latin typeface="Lato" charset="0"/>
                </a:endParaRPr>
              </a:p>
            </p:txBody>
          </p:sp>
          <p:sp>
            <p:nvSpPr>
              <p:cNvPr id="171" name="Freeform 147"/>
              <p:cNvSpPr>
                <a:spLocks noEditPoints="1"/>
              </p:cNvSpPr>
              <p:nvPr/>
            </p:nvSpPr>
            <p:spPr bwMode="auto">
              <a:xfrm>
                <a:off x="1091698" y="2138111"/>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ysClr val="window" lastClr="FFFFFF"/>
              </a:solidFill>
              <a:ln>
                <a:noFill/>
              </a:ln>
            </p:spPr>
            <p:txBody>
              <a:bodyPr vert="horz" wrap="square" lIns="91440" tIns="45720" rIns="91440" bIns="45720" numCol="1" anchor="t" anchorCtr="0" compatLnSpc="1"/>
              <a:lstStyle/>
              <a:p>
                <a:endParaRPr lang="zh-CN" altLang="en-US">
                  <a:solidFill>
                    <a:prstClr val="black"/>
                  </a:solidFill>
                </a:endParaRPr>
              </a:p>
            </p:txBody>
          </p:sp>
        </p:grpSp>
        <p:grpSp>
          <p:nvGrpSpPr>
            <p:cNvPr id="172" name="Group 45"/>
            <p:cNvGrpSpPr/>
            <p:nvPr/>
          </p:nvGrpSpPr>
          <p:grpSpPr>
            <a:xfrm>
              <a:off x="761" y="5603"/>
              <a:ext cx="1346" cy="1346"/>
              <a:chOff x="920223" y="3692891"/>
              <a:chExt cx="630646" cy="630646"/>
            </a:xfrm>
          </p:grpSpPr>
          <p:sp>
            <p:nvSpPr>
              <p:cNvPr id="173" name="Rounded Rectangle 137"/>
              <p:cNvSpPr/>
              <p:nvPr/>
            </p:nvSpPr>
            <p:spPr>
              <a:xfrm>
                <a:off x="920223" y="3692891"/>
                <a:ext cx="630646" cy="630646"/>
              </a:xfrm>
              <a:prstGeom prst="roundRect">
                <a:avLst/>
              </a:prstGeom>
              <a:solidFill>
                <a:schemeClr val="bg1">
                  <a:lumMod val="65000"/>
                </a:schemeClr>
              </a:solidFill>
              <a:ln>
                <a:noFill/>
              </a:ln>
            </p:spPr>
            <p:style>
              <a:lnRef idx="2">
                <a:srgbClr val="19AAE1">
                  <a:shade val="50000"/>
                </a:srgbClr>
              </a:lnRef>
              <a:fillRef idx="1">
                <a:srgbClr val="19AAE1"/>
              </a:fillRef>
              <a:effectRef idx="0">
                <a:srgbClr val="19AAE1"/>
              </a:effectRef>
              <a:fontRef idx="minor">
                <a:sysClr val="window" lastClr="FFFFFF"/>
              </a:fontRef>
            </p:style>
            <p:txBody>
              <a:bodyPr rtlCol="0" anchor="ctr"/>
              <a:lstStyle/>
              <a:p>
                <a:pPr algn="ctr"/>
                <a:endParaRPr lang="en-US" sz="2100" dirty="0">
                  <a:latin typeface="Lato" charset="0"/>
                </a:endParaRPr>
              </a:p>
            </p:txBody>
          </p:sp>
          <p:sp>
            <p:nvSpPr>
              <p:cNvPr id="174" name="Freeform 69"/>
              <p:cNvSpPr>
                <a:spLocks noEditPoints="1"/>
              </p:cNvSpPr>
              <p:nvPr/>
            </p:nvSpPr>
            <p:spPr bwMode="auto">
              <a:xfrm>
                <a:off x="1063910" y="3810343"/>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ysClr val="windowText" lastClr="000000"/>
                    </a:solidFill>
                    <a:latin typeface="Lato" charset="0"/>
                    <a:ea typeface="+mn-ea"/>
                    <a:cs typeface="+mn-ea"/>
                  </a:defRPr>
                </a:lvl1pPr>
                <a:lvl2pPr marL="457200" algn="l" defTabSz="914400" rtl="0" eaLnBrk="1" latinLnBrk="0" hangingPunct="1">
                  <a:defRPr sz="1800" kern="1200">
                    <a:solidFill>
                      <a:sysClr val="windowText" lastClr="000000"/>
                    </a:solidFill>
                    <a:latin typeface="Lato" charset="0"/>
                    <a:ea typeface="+mn-ea"/>
                    <a:cs typeface="+mn-ea"/>
                  </a:defRPr>
                </a:lvl2pPr>
                <a:lvl3pPr marL="914400" algn="l" defTabSz="914400" rtl="0" eaLnBrk="1" latinLnBrk="0" hangingPunct="1">
                  <a:defRPr sz="1800" kern="1200">
                    <a:solidFill>
                      <a:sysClr val="windowText" lastClr="000000"/>
                    </a:solidFill>
                    <a:latin typeface="Lato" charset="0"/>
                    <a:ea typeface="+mn-ea"/>
                    <a:cs typeface="+mn-ea"/>
                  </a:defRPr>
                </a:lvl3pPr>
                <a:lvl4pPr marL="1371600" algn="l" defTabSz="914400" rtl="0" eaLnBrk="1" latinLnBrk="0" hangingPunct="1">
                  <a:defRPr sz="1800" kern="1200">
                    <a:solidFill>
                      <a:sysClr val="windowText" lastClr="000000"/>
                    </a:solidFill>
                    <a:latin typeface="Lato" charset="0"/>
                    <a:ea typeface="+mn-ea"/>
                    <a:cs typeface="+mn-ea"/>
                  </a:defRPr>
                </a:lvl4pPr>
                <a:lvl5pPr marL="1828800" algn="l" defTabSz="914400" rtl="0" eaLnBrk="1" latinLnBrk="0" hangingPunct="1">
                  <a:defRPr sz="1800" kern="1200">
                    <a:solidFill>
                      <a:sysClr val="windowText" lastClr="000000"/>
                    </a:solidFill>
                    <a:latin typeface="Lato" charset="0"/>
                    <a:ea typeface="+mn-ea"/>
                    <a:cs typeface="+mn-ea"/>
                  </a:defRPr>
                </a:lvl5pPr>
                <a:lvl6pPr marL="2286000" algn="l" defTabSz="914400" rtl="0" eaLnBrk="1" latinLnBrk="0" hangingPunct="1">
                  <a:defRPr sz="1800" kern="1200">
                    <a:solidFill>
                      <a:sysClr val="windowText" lastClr="000000"/>
                    </a:solidFill>
                    <a:latin typeface="Lato" charset="0"/>
                    <a:ea typeface="+mn-ea"/>
                    <a:cs typeface="+mn-ea"/>
                  </a:defRPr>
                </a:lvl6pPr>
                <a:lvl7pPr marL="2743200" algn="l" defTabSz="914400" rtl="0" eaLnBrk="1" latinLnBrk="0" hangingPunct="1">
                  <a:defRPr sz="1800" kern="1200">
                    <a:solidFill>
                      <a:sysClr val="windowText" lastClr="000000"/>
                    </a:solidFill>
                    <a:latin typeface="Lato" charset="0"/>
                    <a:ea typeface="+mn-ea"/>
                    <a:cs typeface="+mn-ea"/>
                  </a:defRPr>
                </a:lvl7pPr>
                <a:lvl8pPr marL="3200400" algn="l" defTabSz="914400" rtl="0" eaLnBrk="1" latinLnBrk="0" hangingPunct="1">
                  <a:defRPr sz="1800" kern="1200">
                    <a:solidFill>
                      <a:sysClr val="windowText" lastClr="000000"/>
                    </a:solidFill>
                    <a:latin typeface="Lato" charset="0"/>
                    <a:ea typeface="+mn-ea"/>
                    <a:cs typeface="+mn-ea"/>
                  </a:defRPr>
                </a:lvl8pPr>
                <a:lvl9pPr marL="3657600" algn="l" defTabSz="914400" rtl="0" eaLnBrk="1" latinLnBrk="0" hangingPunct="1">
                  <a:defRPr sz="1800" kern="1200">
                    <a:solidFill>
                      <a:sysClr val="windowText" lastClr="000000"/>
                    </a:solidFill>
                    <a:latin typeface="Lato" charset="0"/>
                    <a:ea typeface="+mn-ea"/>
                    <a:cs typeface="+mn-ea"/>
                  </a:defRPr>
                </a:lvl9pPr>
              </a:lstStyle>
              <a:p>
                <a:endParaRPr lang="zh-CN" altLang="en-US">
                  <a:solidFill>
                    <a:prstClr val="black"/>
                  </a:solidFill>
                </a:endParaRPr>
              </a:p>
            </p:txBody>
          </p:sp>
        </p:grpSp>
      </p:grpSp>
      <p:sp>
        <p:nvSpPr>
          <p:cNvPr id="236" name="Content Placeholder 19"/>
          <p:cNvSpPr txBox="1"/>
          <p:nvPr/>
        </p:nvSpPr>
        <p:spPr>
          <a:xfrm>
            <a:off x="6753860" y="2189480"/>
            <a:ext cx="4539615" cy="755650"/>
          </a:xfrm>
          <a:prstGeom prst="rect">
            <a:avLst/>
          </a:prstGeom>
        </p:spPr>
        <p:txBody>
          <a:bodyPr vert="horz" lIns="91577" tIns="45788" rIns="91577" bIns="45788"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FFFFFF"/>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FFFFF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FFFFF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9pPr>
          </a:lstStyle>
          <a:p>
            <a:pPr marL="0" indent="0">
              <a:lnSpc>
                <a:spcPct val="110000"/>
              </a:lnSpc>
              <a:spcBef>
                <a:spcPts val="0"/>
              </a:spcBef>
              <a:buNone/>
            </a:pPr>
            <a:r>
              <a:rPr lang="zh-CN" altLang="en-US" sz="1600" dirty="0">
                <a:solidFill>
                  <a:schemeClr val="tx1"/>
                </a:solidFill>
                <a:latin typeface="字体管家棉花糖" panose="00020600040101010101" charset="-122"/>
                <a:ea typeface="字体管家棉花糖" panose="00020600040101010101" charset="-122"/>
              </a:rPr>
              <a:t>此处添加详细文本描述，建议与标题相关并符合整体语言风格，语言描述尽量简洁生动。</a:t>
            </a:r>
            <a:endParaRPr lang="zh-CN" altLang="en-US" sz="1600" b="1" dirty="0">
              <a:solidFill>
                <a:schemeClr val="tx1"/>
              </a:solidFill>
              <a:latin typeface="字体管家棉花糖" panose="00020600040101010101" charset="-122"/>
              <a:ea typeface="字体管家棉花糖" panose="00020600040101010101" charset="-122"/>
            </a:endParaRPr>
          </a:p>
        </p:txBody>
      </p:sp>
      <p:sp>
        <p:nvSpPr>
          <p:cNvPr id="4" name="Content Placeholder 19"/>
          <p:cNvSpPr txBox="1"/>
          <p:nvPr/>
        </p:nvSpPr>
        <p:spPr>
          <a:xfrm>
            <a:off x="6753860" y="3147060"/>
            <a:ext cx="4539615" cy="755650"/>
          </a:xfrm>
          <a:prstGeom prst="rect">
            <a:avLst/>
          </a:prstGeom>
        </p:spPr>
        <p:txBody>
          <a:bodyPr vert="horz" lIns="91577" tIns="45788" rIns="91577" bIns="45788"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FFFFFF"/>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FFFFF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FFFFF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9pPr>
          </a:lstStyle>
          <a:p>
            <a:pPr marL="0" indent="0">
              <a:lnSpc>
                <a:spcPct val="110000"/>
              </a:lnSpc>
              <a:spcBef>
                <a:spcPts val="0"/>
              </a:spcBef>
              <a:buNone/>
            </a:pPr>
            <a:r>
              <a:rPr lang="zh-CN" altLang="en-US" sz="1600" dirty="0">
                <a:solidFill>
                  <a:schemeClr val="tx1"/>
                </a:solidFill>
                <a:latin typeface="字体管家棉花糖" panose="00020600040101010101" charset="-122"/>
                <a:ea typeface="字体管家棉花糖" panose="00020600040101010101" charset="-122"/>
              </a:rPr>
              <a:t>此处添加详细文本描述，建议与标题相关并符合整体语言风格，语言描述尽量简洁生动。</a:t>
            </a:r>
            <a:endParaRPr lang="zh-CN" altLang="en-US" sz="1600" b="1" dirty="0">
              <a:solidFill>
                <a:schemeClr val="tx1"/>
              </a:solidFill>
              <a:latin typeface="字体管家棉花糖" panose="00020600040101010101" charset="-122"/>
              <a:ea typeface="字体管家棉花糖" panose="00020600040101010101" charset="-122"/>
            </a:endParaRPr>
          </a:p>
        </p:txBody>
      </p:sp>
      <p:sp>
        <p:nvSpPr>
          <p:cNvPr id="5" name="Content Placeholder 19"/>
          <p:cNvSpPr txBox="1"/>
          <p:nvPr/>
        </p:nvSpPr>
        <p:spPr>
          <a:xfrm>
            <a:off x="6753860" y="4022090"/>
            <a:ext cx="4539615" cy="755650"/>
          </a:xfrm>
          <a:prstGeom prst="rect">
            <a:avLst/>
          </a:prstGeom>
        </p:spPr>
        <p:txBody>
          <a:bodyPr vert="horz" lIns="91577" tIns="45788" rIns="91577" bIns="45788"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FFFFFF"/>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FFFFF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FFFFF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9pPr>
          </a:lstStyle>
          <a:p>
            <a:pPr marL="0" indent="0">
              <a:lnSpc>
                <a:spcPct val="110000"/>
              </a:lnSpc>
              <a:spcBef>
                <a:spcPts val="0"/>
              </a:spcBef>
              <a:buNone/>
            </a:pPr>
            <a:r>
              <a:rPr lang="zh-CN" altLang="en-US" sz="1600" dirty="0">
                <a:solidFill>
                  <a:schemeClr val="tx1"/>
                </a:solidFill>
                <a:latin typeface="字体管家棉花糖" panose="00020600040101010101" charset="-122"/>
                <a:ea typeface="字体管家棉花糖" panose="00020600040101010101" charset="-122"/>
              </a:rPr>
              <a:t>此处添加详细文本描述，建议与标题相关并符合整体语言风格，语言描述尽量简洁生动。</a:t>
            </a:r>
            <a:endParaRPr lang="zh-CN" altLang="en-US" sz="1600" b="1" dirty="0">
              <a:solidFill>
                <a:schemeClr val="tx1"/>
              </a:solidFill>
              <a:latin typeface="字体管家棉花糖" panose="00020600040101010101" charset="-122"/>
              <a:ea typeface="字体管家棉花糖" panose="00020600040101010101" charset="-122"/>
            </a:endParaRPr>
          </a:p>
        </p:txBody>
      </p:sp>
      <p:sp>
        <p:nvSpPr>
          <p:cNvPr id="6" name="Content Placeholder 19"/>
          <p:cNvSpPr txBox="1"/>
          <p:nvPr/>
        </p:nvSpPr>
        <p:spPr>
          <a:xfrm>
            <a:off x="6753860" y="4916170"/>
            <a:ext cx="4539615" cy="755650"/>
          </a:xfrm>
          <a:prstGeom prst="rect">
            <a:avLst/>
          </a:prstGeom>
        </p:spPr>
        <p:txBody>
          <a:bodyPr vert="horz" lIns="91577" tIns="45788" rIns="91577" bIns="45788"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FFFFFF"/>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FFFFF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FFFFF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9pPr>
          </a:lstStyle>
          <a:p>
            <a:pPr marL="0" indent="0">
              <a:lnSpc>
                <a:spcPct val="110000"/>
              </a:lnSpc>
              <a:spcBef>
                <a:spcPts val="0"/>
              </a:spcBef>
              <a:buNone/>
            </a:pPr>
            <a:r>
              <a:rPr lang="zh-CN" altLang="en-US" sz="1600" dirty="0">
                <a:solidFill>
                  <a:schemeClr val="tx1"/>
                </a:solidFill>
                <a:latin typeface="字体管家棉花糖" panose="00020600040101010101" charset="-122"/>
                <a:ea typeface="字体管家棉花糖" panose="00020600040101010101" charset="-122"/>
              </a:rPr>
              <a:t>此处添加详细文本描述，建议与标题相关并符合整体语言风格，语言描述尽量简洁生动。</a:t>
            </a:r>
            <a:endParaRPr lang="zh-CN" altLang="en-US" sz="1600" b="1" dirty="0">
              <a:solidFill>
                <a:schemeClr val="tx1"/>
              </a:solidFill>
              <a:latin typeface="字体管家棉花糖" panose="00020600040101010101" charset="-122"/>
              <a:ea typeface="字体管家棉花糖" panose="00020600040101010101" charset="-122"/>
            </a:endParaRPr>
          </a:p>
        </p:txBody>
      </p:sp>
      <p:sp>
        <p:nvSpPr>
          <p:cNvPr id="7" name="Content Placeholder 19"/>
          <p:cNvSpPr txBox="1"/>
          <p:nvPr/>
        </p:nvSpPr>
        <p:spPr>
          <a:xfrm>
            <a:off x="6753860" y="5790565"/>
            <a:ext cx="4539615" cy="755650"/>
          </a:xfrm>
          <a:prstGeom prst="rect">
            <a:avLst/>
          </a:prstGeom>
        </p:spPr>
        <p:txBody>
          <a:bodyPr vert="horz" lIns="91577" tIns="45788" rIns="91577" bIns="45788"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FFFFFF"/>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FFFFF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FFFFF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mn-lt"/>
                <a:ea typeface="+mn-ea"/>
                <a:cs typeface="+mn-cs"/>
              </a:defRPr>
            </a:lvl9pPr>
          </a:lstStyle>
          <a:p>
            <a:pPr marL="0" indent="0">
              <a:lnSpc>
                <a:spcPct val="110000"/>
              </a:lnSpc>
              <a:spcBef>
                <a:spcPts val="0"/>
              </a:spcBef>
              <a:buNone/>
            </a:pPr>
            <a:r>
              <a:rPr lang="zh-CN" altLang="en-US" sz="1600" dirty="0">
                <a:solidFill>
                  <a:schemeClr val="tx1"/>
                </a:solidFill>
                <a:latin typeface="字体管家棉花糖" panose="00020600040101010101" charset="-122"/>
                <a:ea typeface="字体管家棉花糖" panose="00020600040101010101" charset="-122"/>
              </a:rPr>
              <a:t>此处添加详细文本描述，建议与标题相关并符合整体语言风格，语言描述尽量简洁生动。</a:t>
            </a:r>
            <a:endParaRPr lang="zh-CN" altLang="en-US" sz="1600" b="1" dirty="0">
              <a:solidFill>
                <a:schemeClr val="tx1"/>
              </a:solidFill>
              <a:latin typeface="字体管家棉花糖" panose="00020600040101010101" charset="-122"/>
              <a:ea typeface="字体管家棉花糖" panose="00020600040101010101" charset="-122"/>
            </a:endParaRP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4805" y="1998630"/>
            <a:ext cx="4771390" cy="4935920"/>
          </a:xfrm>
          <a:prstGeom prst="rect">
            <a:avLst/>
          </a:prstGeom>
        </p:spPr>
      </p:pic>
      <p:grpSp>
        <p:nvGrpSpPr>
          <p:cNvPr id="8" name="组合 7"/>
          <p:cNvGrpSpPr/>
          <p:nvPr/>
        </p:nvGrpSpPr>
        <p:grpSpPr>
          <a:xfrm>
            <a:off x="6195695" y="3932555"/>
            <a:ext cx="4992370" cy="1050290"/>
            <a:chOff x="9586" y="4618"/>
            <a:chExt cx="7862" cy="1654"/>
          </a:xfrm>
        </p:grpSpPr>
        <p:cxnSp>
          <p:nvCxnSpPr>
            <p:cNvPr id="7" name="直接连接符 6"/>
            <p:cNvCxnSpPr/>
            <p:nvPr/>
          </p:nvCxnSpPr>
          <p:spPr>
            <a:xfrm>
              <a:off x="9586" y="6272"/>
              <a:ext cx="7685" cy="0"/>
            </a:xfrm>
            <a:prstGeom prst="line">
              <a:avLst/>
            </a:prstGeom>
            <a:ln>
              <a:solidFill>
                <a:srgbClr val="2E7E38"/>
              </a:solidFill>
              <a:prstDash val="dashDot"/>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9828" y="4618"/>
              <a:ext cx="7620" cy="1553"/>
            </a:xfrm>
            <a:prstGeom prst="rect">
              <a:avLst/>
            </a:prstGeom>
            <a:noFill/>
          </p:spPr>
          <p:txBody>
            <a:bodyPr wrap="square" rtlCol="0">
              <a:spAutoFit/>
            </a:bodyPr>
            <a:lstStyle/>
            <a:p>
              <a:pPr algn="ctr"/>
              <a:r>
                <a:rPr lang="zh-CN" altLang="en-US" sz="3600">
                  <a:solidFill>
                    <a:srgbClr val="2E7E38"/>
                  </a:solidFill>
                  <a:latin typeface="字体管家棉花糖" panose="00020600040101010101" charset="-122"/>
                  <a:ea typeface="字体管家棉花糖" panose="00020600040101010101" charset="-122"/>
                </a:rPr>
                <a:t>点击此处添加标题</a:t>
              </a:r>
            </a:p>
            <a:p>
              <a:pPr algn="ctr"/>
              <a:r>
                <a:rPr lang="zh-CN" altLang="en-US" sz="2000" b="1" spc="300">
                  <a:solidFill>
                    <a:srgbClr val="2E7E38"/>
                  </a:solidFill>
                  <a:uFillTx/>
                  <a:ea typeface="字体管家天蝎座" panose="00020600040101010101" charset="-122"/>
                </a:rPr>
                <a:t>Click here to add title</a:t>
              </a:r>
            </a:p>
          </p:txBody>
        </p:sp>
      </p:grpSp>
      <p:grpSp>
        <p:nvGrpSpPr>
          <p:cNvPr id="12" name="组合 11"/>
          <p:cNvGrpSpPr/>
          <p:nvPr/>
        </p:nvGrpSpPr>
        <p:grpSpPr>
          <a:xfrm>
            <a:off x="7172325" y="708025"/>
            <a:ext cx="2858135" cy="2984500"/>
            <a:chOff x="11295" y="1307"/>
            <a:chExt cx="3874" cy="4046"/>
          </a:xfrm>
        </p:grpSpPr>
        <p:pic>
          <p:nvPicPr>
            <p:cNvPr id="9" name="图片 8" descr="f7d30ea4b628d33971365e72821aa1c5"/>
            <p:cNvPicPr>
              <a:picLocks noChangeAspect="1"/>
            </p:cNvPicPr>
            <p:nvPr/>
          </p:nvPicPr>
          <p:blipFill>
            <a:blip r:embed="rId5" cstate="screen">
              <a:extLst>
                <a:ext uri="{28A0092B-C50C-407E-A947-70E740481C1C}">
                  <a14:useLocalDpi xmlns:a14="http://schemas.microsoft.com/office/drawing/2010/main"/>
                </a:ext>
              </a:extLst>
            </a:blip>
            <a:srcRect l="16885" t="7870" r="18795" b="24954"/>
            <a:stretch>
              <a:fillRect/>
            </a:stretch>
          </p:blipFill>
          <p:spPr>
            <a:xfrm>
              <a:off x="11295" y="1307"/>
              <a:ext cx="3874" cy="4046"/>
            </a:xfrm>
            <a:prstGeom prst="rect">
              <a:avLst/>
            </a:prstGeom>
          </p:spPr>
        </p:pic>
        <p:sp>
          <p:nvSpPr>
            <p:cNvPr id="11" name="文本框 10"/>
            <p:cNvSpPr txBox="1"/>
            <p:nvPr/>
          </p:nvSpPr>
          <p:spPr>
            <a:xfrm rot="20760000">
              <a:off x="12314" y="2298"/>
              <a:ext cx="2229" cy="1777"/>
            </a:xfrm>
            <a:prstGeom prst="rect">
              <a:avLst/>
            </a:prstGeom>
            <a:noFill/>
          </p:spPr>
          <p:txBody>
            <a:bodyPr wrap="square" rtlCol="0">
              <a:spAutoFit/>
            </a:bodyPr>
            <a:lstStyle/>
            <a:p>
              <a:pPr algn="ctr"/>
              <a:r>
                <a:rPr lang="en-US" altLang="zh-CN" sz="8000">
                  <a:latin typeface="锐字工房洪荒之光中黑简1.0" panose="02010600030101010101" charset="-122"/>
                  <a:ea typeface="锐字工房洪荒之光中黑简1.0" panose="02010600030101010101" charset="-122"/>
                </a:rPr>
                <a:t>4</a:t>
              </a:r>
            </a:p>
          </p:txBody>
        </p:sp>
      </p:grpSp>
      <p:grpSp>
        <p:nvGrpSpPr>
          <p:cNvPr id="25" name="组合 24"/>
          <p:cNvGrpSpPr/>
          <p:nvPr/>
        </p:nvGrpSpPr>
        <p:grpSpPr>
          <a:xfrm>
            <a:off x="6485255" y="5142230"/>
            <a:ext cx="4590415" cy="966470"/>
            <a:chOff x="10213" y="7678"/>
            <a:chExt cx="7229" cy="1522"/>
          </a:xfrm>
        </p:grpSpPr>
        <p:grpSp>
          <p:nvGrpSpPr>
            <p:cNvPr id="15" name="组合 14"/>
            <p:cNvGrpSpPr/>
            <p:nvPr/>
          </p:nvGrpSpPr>
          <p:grpSpPr>
            <a:xfrm>
              <a:off x="10213" y="7739"/>
              <a:ext cx="3614" cy="661"/>
              <a:chOff x="10213" y="7634"/>
              <a:chExt cx="3614" cy="661"/>
            </a:xfrm>
          </p:grpSpPr>
          <p:sp>
            <p:nvSpPr>
              <p:cNvPr id="13" name="五角星 12"/>
              <p:cNvSpPr/>
              <p:nvPr/>
            </p:nvSpPr>
            <p:spPr>
              <a:xfrm>
                <a:off x="10213" y="7739"/>
                <a:ext cx="323" cy="323"/>
              </a:xfrm>
              <a:prstGeom prst="star5">
                <a:avLst/>
              </a:prstGeom>
              <a:solidFill>
                <a:srgbClr val="2E7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537" y="7634"/>
                <a:ext cx="3290" cy="661"/>
              </a:xfrm>
              <a:prstGeom prst="rect">
                <a:avLst/>
              </a:prstGeom>
              <a:noFill/>
            </p:spPr>
            <p:txBody>
              <a:bodyPr wrap="square" rtlCol="0">
                <a:spAutoFit/>
              </a:bodyPr>
              <a:lstStyle/>
              <a:p>
                <a:pPr algn="ctr"/>
                <a:r>
                  <a:rPr lang="zh-CN" altLang="en-US" sz="2000">
                    <a:solidFill>
                      <a:srgbClr val="2E7E38"/>
                    </a:solidFill>
                    <a:latin typeface="字体管家棉花糖" panose="00020600040101010101" charset="-122"/>
                    <a:ea typeface="字体管家棉花糖" panose="00020600040101010101" charset="-122"/>
                  </a:rPr>
                  <a:t>添加小标题</a:t>
                </a:r>
              </a:p>
            </p:txBody>
          </p:sp>
        </p:grpSp>
        <p:grpSp>
          <p:nvGrpSpPr>
            <p:cNvPr id="16" name="组合 15"/>
            <p:cNvGrpSpPr/>
            <p:nvPr/>
          </p:nvGrpSpPr>
          <p:grpSpPr>
            <a:xfrm>
              <a:off x="13828" y="7678"/>
              <a:ext cx="3614" cy="661"/>
              <a:chOff x="10213" y="7634"/>
              <a:chExt cx="3614" cy="661"/>
            </a:xfrm>
          </p:grpSpPr>
          <p:sp>
            <p:nvSpPr>
              <p:cNvPr id="17" name="五角星 16"/>
              <p:cNvSpPr/>
              <p:nvPr/>
            </p:nvSpPr>
            <p:spPr>
              <a:xfrm>
                <a:off x="10213" y="7739"/>
                <a:ext cx="323" cy="323"/>
              </a:xfrm>
              <a:prstGeom prst="star5">
                <a:avLst/>
              </a:prstGeom>
              <a:solidFill>
                <a:srgbClr val="2E7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0537" y="7634"/>
                <a:ext cx="3290" cy="661"/>
              </a:xfrm>
              <a:prstGeom prst="rect">
                <a:avLst/>
              </a:prstGeom>
              <a:noFill/>
            </p:spPr>
            <p:txBody>
              <a:bodyPr wrap="square" rtlCol="0">
                <a:spAutoFit/>
              </a:bodyPr>
              <a:lstStyle/>
              <a:p>
                <a:pPr algn="ctr"/>
                <a:r>
                  <a:rPr lang="zh-CN" altLang="en-US" sz="2000">
                    <a:solidFill>
                      <a:srgbClr val="2E7E38"/>
                    </a:solidFill>
                    <a:latin typeface="字体管家棉花糖" panose="00020600040101010101" charset="-122"/>
                    <a:ea typeface="字体管家棉花糖" panose="00020600040101010101" charset="-122"/>
                  </a:rPr>
                  <a:t>添加小标题</a:t>
                </a:r>
              </a:p>
            </p:txBody>
          </p:sp>
        </p:grpSp>
        <p:grpSp>
          <p:nvGrpSpPr>
            <p:cNvPr id="19" name="组合 18"/>
            <p:cNvGrpSpPr/>
            <p:nvPr/>
          </p:nvGrpSpPr>
          <p:grpSpPr>
            <a:xfrm>
              <a:off x="10213" y="8540"/>
              <a:ext cx="3614" cy="661"/>
              <a:chOff x="10213" y="7634"/>
              <a:chExt cx="3614" cy="661"/>
            </a:xfrm>
          </p:grpSpPr>
          <p:sp>
            <p:nvSpPr>
              <p:cNvPr id="20" name="五角星 19"/>
              <p:cNvSpPr/>
              <p:nvPr/>
            </p:nvSpPr>
            <p:spPr>
              <a:xfrm>
                <a:off x="10213" y="7739"/>
                <a:ext cx="323" cy="323"/>
              </a:xfrm>
              <a:prstGeom prst="star5">
                <a:avLst/>
              </a:prstGeom>
              <a:solidFill>
                <a:srgbClr val="2E7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10537" y="7634"/>
                <a:ext cx="3290" cy="661"/>
              </a:xfrm>
              <a:prstGeom prst="rect">
                <a:avLst/>
              </a:prstGeom>
              <a:noFill/>
            </p:spPr>
            <p:txBody>
              <a:bodyPr wrap="square" rtlCol="0">
                <a:spAutoFit/>
              </a:bodyPr>
              <a:lstStyle/>
              <a:p>
                <a:pPr algn="ctr"/>
                <a:r>
                  <a:rPr lang="zh-CN" altLang="en-US" sz="2000">
                    <a:solidFill>
                      <a:srgbClr val="2E7E38"/>
                    </a:solidFill>
                    <a:latin typeface="字体管家棉花糖" panose="00020600040101010101" charset="-122"/>
                    <a:ea typeface="字体管家棉花糖" panose="00020600040101010101" charset="-122"/>
                  </a:rPr>
                  <a:t>添加小标题</a:t>
                </a:r>
              </a:p>
            </p:txBody>
          </p:sp>
        </p:grpSp>
        <p:grpSp>
          <p:nvGrpSpPr>
            <p:cNvPr id="22" name="组合 21"/>
            <p:cNvGrpSpPr/>
            <p:nvPr/>
          </p:nvGrpSpPr>
          <p:grpSpPr>
            <a:xfrm>
              <a:off x="13828" y="8479"/>
              <a:ext cx="3614" cy="661"/>
              <a:chOff x="10213" y="7634"/>
              <a:chExt cx="3614" cy="661"/>
            </a:xfrm>
          </p:grpSpPr>
          <p:sp>
            <p:nvSpPr>
              <p:cNvPr id="23" name="五角星 22"/>
              <p:cNvSpPr/>
              <p:nvPr/>
            </p:nvSpPr>
            <p:spPr>
              <a:xfrm>
                <a:off x="10213" y="7739"/>
                <a:ext cx="323" cy="323"/>
              </a:xfrm>
              <a:prstGeom prst="star5">
                <a:avLst/>
              </a:prstGeom>
              <a:solidFill>
                <a:srgbClr val="2E7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10537" y="7634"/>
                <a:ext cx="3290" cy="661"/>
              </a:xfrm>
              <a:prstGeom prst="rect">
                <a:avLst/>
              </a:prstGeom>
              <a:noFill/>
            </p:spPr>
            <p:txBody>
              <a:bodyPr wrap="square" rtlCol="0">
                <a:spAutoFit/>
              </a:bodyPr>
              <a:lstStyle/>
              <a:p>
                <a:pPr algn="ctr"/>
                <a:r>
                  <a:rPr lang="zh-CN" altLang="en-US" sz="2000">
                    <a:solidFill>
                      <a:srgbClr val="2E7E38"/>
                    </a:solidFill>
                    <a:latin typeface="字体管家棉花糖" panose="00020600040101010101" charset="-122"/>
                    <a:ea typeface="字体管家棉花糖" panose="00020600040101010101" charset="-122"/>
                  </a:rPr>
                  <a:t>添加小标题</a:t>
                </a:r>
              </a:p>
            </p:txBody>
          </p:sp>
        </p:grpSp>
      </p:gr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12" name="组合 11"/>
          <p:cNvGrpSpPr/>
          <p:nvPr/>
        </p:nvGrpSpPr>
        <p:grpSpPr>
          <a:xfrm>
            <a:off x="354965" y="240030"/>
            <a:ext cx="965200" cy="1009015"/>
            <a:chOff x="11295" y="1307"/>
            <a:chExt cx="3874" cy="4046"/>
          </a:xfrm>
        </p:grpSpPr>
        <p:pic>
          <p:nvPicPr>
            <p:cNvPr id="9" name="图片 8" descr="f7d30ea4b628d33971365e72821aa1c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1" name="文本框 10"/>
            <p:cNvSpPr txBox="1"/>
            <p:nvPr/>
          </p:nvSpPr>
          <p:spPr>
            <a:xfrm rot="20760000">
              <a:off x="12314" y="2298"/>
              <a:ext cx="2229" cy="1833"/>
            </a:xfrm>
            <a:prstGeom prst="rect">
              <a:avLst/>
            </a:prstGeom>
            <a:noFill/>
          </p:spPr>
          <p:txBody>
            <a:bodyPr wrap="square" rtlCol="0">
              <a:spAutoFit/>
            </a:bodyPr>
            <a:lstStyle/>
            <a:p>
              <a:pPr algn="ctr"/>
              <a:r>
                <a:rPr lang="en-US" altLang="zh-CN" sz="2400">
                  <a:latin typeface="锐字工房洪荒之光中黑简1.0" panose="02010600030101010101" charset="-122"/>
                  <a:ea typeface="锐字工房洪荒之光中黑简1.0" panose="02010600030101010101" charset="-122"/>
                </a:rPr>
                <a:t>4</a:t>
              </a:r>
            </a:p>
          </p:txBody>
        </p:sp>
      </p:grpSp>
      <p:pic>
        <p:nvPicPr>
          <p:cNvPr id="30" name="图片 29" descr="8b0fccb2e21d61b25266c16d7d822443"/>
          <p:cNvPicPr>
            <a:picLocks noChangeAspect="1"/>
          </p:cNvPicPr>
          <p:nvPr/>
        </p:nvPicPr>
        <p:blipFill>
          <a:blip r:embed="rId5" cstate="screen">
            <a:extLst>
              <a:ext uri="{28A0092B-C50C-407E-A947-70E740481C1C}">
                <a14:useLocalDpi xmlns:a14="http://schemas.microsoft.com/office/drawing/2010/main"/>
              </a:ext>
            </a:extLst>
          </a:blip>
          <a:srcRect r="3242"/>
          <a:stretch>
            <a:fillRect/>
          </a:stretch>
        </p:blipFill>
        <p:spPr>
          <a:xfrm>
            <a:off x="9330690" y="240030"/>
            <a:ext cx="2880360" cy="1807210"/>
          </a:xfrm>
          <a:prstGeom prst="rect">
            <a:avLst/>
          </a:prstGeom>
        </p:spPr>
      </p:pic>
      <p:sp>
        <p:nvSpPr>
          <p:cNvPr id="10" name="文本框 9"/>
          <p:cNvSpPr txBox="1"/>
          <p:nvPr/>
        </p:nvSpPr>
        <p:spPr>
          <a:xfrm>
            <a:off x="1471295" y="454660"/>
            <a:ext cx="3148330" cy="794385"/>
          </a:xfrm>
          <a:prstGeom prst="rect">
            <a:avLst/>
          </a:prstGeom>
          <a:noFill/>
        </p:spPr>
        <p:txBody>
          <a:bodyPr wrap="square" rtlCol="0">
            <a:spAutoFit/>
          </a:bodyPr>
          <a:lstStyle/>
          <a:p>
            <a:pPr algn="l"/>
            <a:r>
              <a:rPr lang="zh-CN" altLang="en-US" sz="2800">
                <a:solidFill>
                  <a:srgbClr val="2E7E38"/>
                </a:solidFill>
                <a:latin typeface="字体管家棉花糖" panose="00020600040101010101" charset="-122"/>
                <a:ea typeface="字体管家棉花糖" panose="00020600040101010101" charset="-122"/>
              </a:rPr>
              <a:t>点击此处添加标题</a:t>
            </a:r>
          </a:p>
          <a:p>
            <a:pPr algn="l"/>
            <a:r>
              <a:rPr lang="zh-CN" altLang="en-US" sz="1600" b="1" spc="300">
                <a:solidFill>
                  <a:srgbClr val="2E7E38"/>
                </a:solidFill>
                <a:uFillTx/>
                <a:ea typeface="字体管家天蝎座" panose="00020600040101010101" charset="-122"/>
              </a:rPr>
              <a:t>Click here to add title</a:t>
            </a:r>
          </a:p>
        </p:txBody>
      </p:sp>
      <p:grpSp>
        <p:nvGrpSpPr>
          <p:cNvPr id="22" name="组合 21"/>
          <p:cNvGrpSpPr/>
          <p:nvPr/>
        </p:nvGrpSpPr>
        <p:grpSpPr>
          <a:xfrm>
            <a:off x="566420" y="2047240"/>
            <a:ext cx="8764270" cy="4307562"/>
            <a:chOff x="3141" y="2805"/>
            <a:chExt cx="12918" cy="6350"/>
          </a:xfrm>
        </p:grpSpPr>
        <p:grpSp>
          <p:nvGrpSpPr>
            <p:cNvPr id="4" name="组合 3"/>
            <p:cNvGrpSpPr/>
            <p:nvPr/>
          </p:nvGrpSpPr>
          <p:grpSpPr>
            <a:xfrm>
              <a:off x="3141" y="2805"/>
              <a:ext cx="12918" cy="4922"/>
              <a:chOff x="3141" y="2805"/>
              <a:chExt cx="12918" cy="4922"/>
            </a:xfrm>
          </p:grpSpPr>
          <p:grpSp>
            <p:nvGrpSpPr>
              <p:cNvPr id="119" name="Group 118"/>
              <p:cNvGrpSpPr/>
              <p:nvPr/>
            </p:nvGrpSpPr>
            <p:grpSpPr>
              <a:xfrm>
                <a:off x="3141" y="2805"/>
                <a:ext cx="929" cy="1147"/>
                <a:chOff x="1994399" y="2158871"/>
                <a:chExt cx="589804" cy="728170"/>
              </a:xfrm>
            </p:grpSpPr>
            <p:sp>
              <p:nvSpPr>
                <p:cNvPr id="120" name="Freeform 5"/>
                <p:cNvSpPr/>
                <p:nvPr/>
              </p:nvSpPr>
              <p:spPr bwMode="auto">
                <a:xfrm>
                  <a:off x="1994399" y="2158871"/>
                  <a:ext cx="459824" cy="728170"/>
                </a:xfrm>
                <a:custGeom>
                  <a:avLst/>
                  <a:gdLst>
                    <a:gd name="T0" fmla="*/ 139 w 139"/>
                    <a:gd name="T1" fmla="*/ 218 h 218"/>
                    <a:gd name="T2" fmla="*/ 139 w 139"/>
                    <a:gd name="T3" fmla="*/ 0 h 218"/>
                    <a:gd name="T4" fmla="*/ 109 w 139"/>
                    <a:gd name="T5" fmla="*/ 0 h 218"/>
                    <a:gd name="T6" fmla="*/ 0 w 139"/>
                    <a:gd name="T7" fmla="*/ 109 h 218"/>
                    <a:gd name="T8" fmla="*/ 0 w 139"/>
                    <a:gd name="T9" fmla="*/ 109 h 218"/>
                    <a:gd name="T10" fmla="*/ 109 w 139"/>
                    <a:gd name="T11" fmla="*/ 218 h 218"/>
                    <a:gd name="T12" fmla="*/ 139 w 139"/>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139" h="218">
                      <a:moveTo>
                        <a:pt x="139" y="218"/>
                      </a:moveTo>
                      <a:cubicBezTo>
                        <a:pt x="139" y="0"/>
                        <a:pt x="139" y="0"/>
                        <a:pt x="139" y="0"/>
                      </a:cubicBezTo>
                      <a:cubicBezTo>
                        <a:pt x="109" y="0"/>
                        <a:pt x="109" y="0"/>
                        <a:pt x="109" y="0"/>
                      </a:cubicBezTo>
                      <a:cubicBezTo>
                        <a:pt x="49" y="0"/>
                        <a:pt x="0" y="49"/>
                        <a:pt x="0" y="109"/>
                      </a:cubicBezTo>
                      <a:cubicBezTo>
                        <a:pt x="0" y="109"/>
                        <a:pt x="0" y="109"/>
                        <a:pt x="0" y="109"/>
                      </a:cubicBezTo>
                      <a:cubicBezTo>
                        <a:pt x="0" y="169"/>
                        <a:pt x="49" y="218"/>
                        <a:pt x="109" y="218"/>
                      </a:cubicBezTo>
                      <a:lnTo>
                        <a:pt x="139" y="218"/>
                      </a:lnTo>
                      <a:close/>
                    </a:path>
                  </a:pathLst>
                </a:custGeom>
                <a:solidFill>
                  <a:srgbClr val="F2F2F2"/>
                </a:solidFill>
                <a:ln>
                  <a:noFill/>
                </a:ln>
              </p:spPr>
              <p:txBody>
                <a:bodyPr vert="horz" wrap="square" lIns="91440" tIns="45720" rIns="91440" bIns="45720" numCol="1" anchor="t" anchorCtr="0" compatLnSpc="1"/>
                <a:lstStyle/>
                <a:p>
                  <a:endParaRPr lang="id-ID">
                    <a:solidFill>
                      <a:schemeClr val="tx1"/>
                    </a:solidFill>
                  </a:endParaRPr>
                </a:p>
              </p:txBody>
            </p:sp>
            <p:sp>
              <p:nvSpPr>
                <p:cNvPr id="121" name="Rectangle 6"/>
                <p:cNvSpPr>
                  <a:spLocks noChangeArrowheads="1"/>
                </p:cNvSpPr>
                <p:nvPr/>
              </p:nvSpPr>
              <p:spPr bwMode="auto">
                <a:xfrm>
                  <a:off x="2417884" y="2158871"/>
                  <a:ext cx="166319" cy="728170"/>
                </a:xfrm>
                <a:prstGeom prst="rect">
                  <a:avLst/>
                </a:prstGeom>
                <a:solidFill>
                  <a:srgbClr val="262526">
                    <a:lumMod val="65000"/>
                    <a:lumOff val="35000"/>
                  </a:srgbClr>
                </a:solidFill>
                <a:ln>
                  <a:noFill/>
                </a:ln>
              </p:spPr>
              <p:txBody>
                <a:bodyPr vert="horz" wrap="square" lIns="91440" tIns="45720" rIns="91440" bIns="45720" numCol="1" anchor="t" anchorCtr="0" compatLnSpc="1"/>
                <a:lstStyle/>
                <a:p>
                  <a:endParaRPr lang="id-ID">
                    <a:solidFill>
                      <a:schemeClr val="tx1"/>
                    </a:solidFill>
                  </a:endParaRPr>
                </a:p>
              </p:txBody>
            </p:sp>
            <p:sp>
              <p:nvSpPr>
                <p:cNvPr id="122" name="Freeform 9"/>
                <p:cNvSpPr/>
                <p:nvPr/>
              </p:nvSpPr>
              <p:spPr bwMode="auto">
                <a:xfrm>
                  <a:off x="1994399" y="2523655"/>
                  <a:ext cx="585611" cy="363386"/>
                </a:xfrm>
                <a:custGeom>
                  <a:avLst/>
                  <a:gdLst>
                    <a:gd name="T0" fmla="*/ 0 w 177"/>
                    <a:gd name="T1" fmla="*/ 0 h 109"/>
                    <a:gd name="T2" fmla="*/ 177 w 177"/>
                    <a:gd name="T3" fmla="*/ 0 h 109"/>
                    <a:gd name="T4" fmla="*/ 177 w 177"/>
                    <a:gd name="T5" fmla="*/ 109 h 109"/>
                    <a:gd name="T6" fmla="*/ 139 w 177"/>
                    <a:gd name="T7" fmla="*/ 109 h 109"/>
                    <a:gd name="T8" fmla="*/ 128 w 177"/>
                    <a:gd name="T9" fmla="*/ 109 h 109"/>
                    <a:gd name="T10" fmla="*/ 109 w 177"/>
                    <a:gd name="T11" fmla="*/ 109 h 109"/>
                    <a:gd name="T12" fmla="*/ 0 w 177"/>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77" h="109">
                      <a:moveTo>
                        <a:pt x="0" y="0"/>
                      </a:moveTo>
                      <a:cubicBezTo>
                        <a:pt x="177" y="0"/>
                        <a:pt x="177" y="0"/>
                        <a:pt x="177" y="0"/>
                      </a:cubicBezTo>
                      <a:cubicBezTo>
                        <a:pt x="177" y="109"/>
                        <a:pt x="177" y="109"/>
                        <a:pt x="177" y="109"/>
                      </a:cubicBezTo>
                      <a:cubicBezTo>
                        <a:pt x="139" y="109"/>
                        <a:pt x="139" y="109"/>
                        <a:pt x="139" y="109"/>
                      </a:cubicBezTo>
                      <a:cubicBezTo>
                        <a:pt x="128" y="109"/>
                        <a:pt x="128" y="109"/>
                        <a:pt x="128" y="109"/>
                      </a:cubicBezTo>
                      <a:cubicBezTo>
                        <a:pt x="109" y="109"/>
                        <a:pt x="109" y="109"/>
                        <a:pt x="109" y="109"/>
                      </a:cubicBezTo>
                      <a:cubicBezTo>
                        <a:pt x="49" y="109"/>
                        <a:pt x="0" y="60"/>
                        <a:pt x="0" y="0"/>
                      </a:cubicBezTo>
                      <a:close/>
                    </a:path>
                  </a:pathLst>
                </a:custGeom>
                <a:solidFill>
                  <a:srgbClr val="333333">
                    <a:alpha val="10000"/>
                  </a:srgbClr>
                </a:solidFill>
                <a:ln>
                  <a:noFill/>
                </a:ln>
              </p:spPr>
              <p:txBody>
                <a:bodyPr vert="horz" wrap="square" lIns="91440" tIns="45720" rIns="91440" bIns="45720" numCol="1" anchor="t" anchorCtr="0" compatLnSpc="1"/>
                <a:lstStyle/>
                <a:p>
                  <a:endParaRPr lang="id-ID">
                    <a:solidFill>
                      <a:schemeClr val="tx1"/>
                    </a:solidFill>
                  </a:endParaRPr>
                </a:p>
              </p:txBody>
            </p:sp>
          </p:grpSp>
          <p:grpSp>
            <p:nvGrpSpPr>
              <p:cNvPr id="123" name="Group 122"/>
              <p:cNvGrpSpPr/>
              <p:nvPr/>
            </p:nvGrpSpPr>
            <p:grpSpPr>
              <a:xfrm>
                <a:off x="4070" y="2805"/>
                <a:ext cx="1596" cy="1147"/>
                <a:chOff x="4530194" y="4285619"/>
                <a:chExt cx="382215" cy="532444"/>
              </a:xfrm>
            </p:grpSpPr>
            <p:sp>
              <p:nvSpPr>
                <p:cNvPr id="124" name="Rectangle 7"/>
                <p:cNvSpPr>
                  <a:spLocks noChangeArrowheads="1"/>
                </p:cNvSpPr>
                <p:nvPr/>
              </p:nvSpPr>
              <p:spPr bwMode="auto">
                <a:xfrm>
                  <a:off x="4530194" y="4285619"/>
                  <a:ext cx="382215" cy="532444"/>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algn="ctr"/>
                  <a:r>
                    <a:rPr lang="en-US" dirty="0">
                      <a:solidFill>
                        <a:schemeClr val="tx1"/>
                      </a:solidFill>
                      <a:latin typeface="Impact" panose="020B0806030902050204" pitchFamily="34" charset="0"/>
                    </a:rPr>
                    <a:t>2012</a:t>
                  </a:r>
                </a:p>
              </p:txBody>
            </p:sp>
            <p:sp>
              <p:nvSpPr>
                <p:cNvPr id="125" name="Rectangle 8"/>
                <p:cNvSpPr>
                  <a:spLocks noChangeArrowheads="1"/>
                </p:cNvSpPr>
                <p:nvPr/>
              </p:nvSpPr>
              <p:spPr bwMode="auto">
                <a:xfrm>
                  <a:off x="4530194" y="4552352"/>
                  <a:ext cx="382215" cy="265711"/>
                </a:xfrm>
                <a:prstGeom prst="rect">
                  <a:avLst/>
                </a:prstGeom>
                <a:solidFill>
                  <a:srgbClr val="333333">
                    <a:alpha val="10000"/>
                  </a:srgbClr>
                </a:solidFill>
                <a:ln>
                  <a:noFill/>
                </a:ln>
              </p:spPr>
              <p:txBody>
                <a:bodyPr vert="horz" wrap="square" lIns="91440" tIns="45720" rIns="91440" bIns="45720" numCol="1" anchor="t" anchorCtr="0" compatLnSpc="1"/>
                <a:lstStyle/>
                <a:p>
                  <a:endParaRPr lang="id-ID">
                    <a:solidFill>
                      <a:schemeClr val="tx1"/>
                    </a:solidFill>
                  </a:endParaRPr>
                </a:p>
              </p:txBody>
            </p:sp>
          </p:grpSp>
          <p:grpSp>
            <p:nvGrpSpPr>
              <p:cNvPr id="126" name="Group 125"/>
              <p:cNvGrpSpPr/>
              <p:nvPr/>
            </p:nvGrpSpPr>
            <p:grpSpPr>
              <a:xfrm>
                <a:off x="5666" y="2805"/>
                <a:ext cx="2242" cy="1147"/>
                <a:chOff x="4912409" y="4285619"/>
                <a:chExt cx="382215" cy="532444"/>
              </a:xfrm>
            </p:grpSpPr>
            <p:sp>
              <p:nvSpPr>
                <p:cNvPr id="127" name="Rectangle 10"/>
                <p:cNvSpPr>
                  <a:spLocks noChangeArrowheads="1"/>
                </p:cNvSpPr>
                <p:nvPr/>
              </p:nvSpPr>
              <p:spPr bwMode="auto">
                <a:xfrm>
                  <a:off x="4912409" y="4285619"/>
                  <a:ext cx="382215" cy="532444"/>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algn="ctr"/>
                  <a:r>
                    <a:rPr lang="en-US" dirty="0">
                      <a:solidFill>
                        <a:schemeClr val="tx1"/>
                      </a:solidFill>
                      <a:latin typeface="Impact" panose="020B0806030902050204" pitchFamily="34" charset="0"/>
                    </a:rPr>
                    <a:t>2013</a:t>
                  </a:r>
                </a:p>
              </p:txBody>
            </p:sp>
            <p:sp>
              <p:nvSpPr>
                <p:cNvPr id="128" name="Rectangle 11"/>
                <p:cNvSpPr>
                  <a:spLocks noChangeArrowheads="1"/>
                </p:cNvSpPr>
                <p:nvPr/>
              </p:nvSpPr>
              <p:spPr bwMode="auto">
                <a:xfrm>
                  <a:off x="4912409" y="4552352"/>
                  <a:ext cx="382215" cy="265711"/>
                </a:xfrm>
                <a:prstGeom prst="rect">
                  <a:avLst/>
                </a:prstGeom>
                <a:solidFill>
                  <a:srgbClr val="333333">
                    <a:alpha val="10000"/>
                  </a:srgbClr>
                </a:solidFill>
                <a:ln>
                  <a:noFill/>
                </a:ln>
              </p:spPr>
              <p:txBody>
                <a:bodyPr vert="horz" wrap="square" lIns="91440" tIns="45720" rIns="91440" bIns="45720" numCol="1" anchor="ctr" anchorCtr="0" compatLnSpc="1"/>
                <a:lstStyle/>
                <a:p>
                  <a:pPr algn="ctr"/>
                  <a:endParaRPr lang="id-ID">
                    <a:solidFill>
                      <a:schemeClr val="tx1"/>
                    </a:solidFill>
                  </a:endParaRPr>
                </a:p>
              </p:txBody>
            </p:sp>
          </p:grpSp>
          <p:grpSp>
            <p:nvGrpSpPr>
              <p:cNvPr id="129" name="Group 128"/>
              <p:cNvGrpSpPr/>
              <p:nvPr/>
            </p:nvGrpSpPr>
            <p:grpSpPr>
              <a:xfrm>
                <a:off x="7907" y="2805"/>
                <a:ext cx="3293" cy="1147"/>
                <a:chOff x="5294624" y="4285619"/>
                <a:chExt cx="383237" cy="532444"/>
              </a:xfrm>
            </p:grpSpPr>
            <p:sp>
              <p:nvSpPr>
                <p:cNvPr id="130" name="Rectangle 12"/>
                <p:cNvSpPr>
                  <a:spLocks noChangeArrowheads="1"/>
                </p:cNvSpPr>
                <p:nvPr/>
              </p:nvSpPr>
              <p:spPr bwMode="auto">
                <a:xfrm>
                  <a:off x="5294624" y="4285619"/>
                  <a:ext cx="383237" cy="532444"/>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algn="ctr"/>
                  <a:r>
                    <a:rPr lang="en-US" dirty="0">
                      <a:solidFill>
                        <a:schemeClr val="tx1"/>
                      </a:solidFill>
                      <a:latin typeface="Impact" panose="020B0806030902050204" pitchFamily="34" charset="0"/>
                    </a:rPr>
                    <a:t>2014</a:t>
                  </a:r>
                </a:p>
              </p:txBody>
            </p:sp>
            <p:sp>
              <p:nvSpPr>
                <p:cNvPr id="131" name="Rectangle 13"/>
                <p:cNvSpPr>
                  <a:spLocks noChangeArrowheads="1"/>
                </p:cNvSpPr>
                <p:nvPr/>
              </p:nvSpPr>
              <p:spPr bwMode="auto">
                <a:xfrm>
                  <a:off x="5294624" y="4552352"/>
                  <a:ext cx="383237" cy="265711"/>
                </a:xfrm>
                <a:prstGeom prst="rect">
                  <a:avLst/>
                </a:prstGeom>
                <a:solidFill>
                  <a:srgbClr val="333333">
                    <a:alpha val="10000"/>
                  </a:srgbClr>
                </a:solidFill>
                <a:ln>
                  <a:noFill/>
                </a:ln>
              </p:spPr>
              <p:txBody>
                <a:bodyPr vert="horz" wrap="square" lIns="91440" tIns="45720" rIns="91440" bIns="45720" numCol="1" anchor="ctr" anchorCtr="0" compatLnSpc="1"/>
                <a:lstStyle/>
                <a:p>
                  <a:pPr algn="ctr"/>
                  <a:endParaRPr lang="id-ID">
                    <a:solidFill>
                      <a:schemeClr val="tx1"/>
                    </a:solidFill>
                  </a:endParaRPr>
                </a:p>
              </p:txBody>
            </p:sp>
          </p:grpSp>
          <p:grpSp>
            <p:nvGrpSpPr>
              <p:cNvPr id="132" name="Group 131"/>
              <p:cNvGrpSpPr/>
              <p:nvPr/>
            </p:nvGrpSpPr>
            <p:grpSpPr>
              <a:xfrm>
                <a:off x="11200" y="2805"/>
                <a:ext cx="2221" cy="1147"/>
                <a:chOff x="5677862" y="4285619"/>
                <a:chExt cx="382215" cy="532444"/>
              </a:xfrm>
            </p:grpSpPr>
            <p:sp>
              <p:nvSpPr>
                <p:cNvPr id="133" name="Rectangle 14"/>
                <p:cNvSpPr>
                  <a:spLocks noChangeArrowheads="1"/>
                </p:cNvSpPr>
                <p:nvPr/>
              </p:nvSpPr>
              <p:spPr bwMode="auto">
                <a:xfrm>
                  <a:off x="5677862" y="4285619"/>
                  <a:ext cx="382215" cy="532444"/>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algn="ctr"/>
                  <a:r>
                    <a:rPr lang="en-US" dirty="0" smtClean="0">
                      <a:solidFill>
                        <a:schemeClr val="tx1"/>
                      </a:solidFill>
                      <a:latin typeface="Impact" panose="020B0806030902050204" pitchFamily="34" charset="0"/>
                    </a:rPr>
                    <a:t>2018</a:t>
                  </a:r>
                  <a:endParaRPr lang="en-US" dirty="0">
                    <a:solidFill>
                      <a:schemeClr val="tx1"/>
                    </a:solidFill>
                    <a:latin typeface="Impact" panose="020B0806030902050204" pitchFamily="34" charset="0"/>
                  </a:endParaRPr>
                </a:p>
              </p:txBody>
            </p:sp>
            <p:sp>
              <p:nvSpPr>
                <p:cNvPr id="134" name="Rectangle 15"/>
                <p:cNvSpPr>
                  <a:spLocks noChangeArrowheads="1"/>
                </p:cNvSpPr>
                <p:nvPr/>
              </p:nvSpPr>
              <p:spPr bwMode="auto">
                <a:xfrm>
                  <a:off x="5677862" y="4552352"/>
                  <a:ext cx="382215" cy="265711"/>
                </a:xfrm>
                <a:prstGeom prst="rect">
                  <a:avLst/>
                </a:prstGeom>
                <a:solidFill>
                  <a:srgbClr val="333333">
                    <a:alpha val="10000"/>
                  </a:srgbClr>
                </a:solidFill>
                <a:ln>
                  <a:noFill/>
                </a:ln>
              </p:spPr>
              <p:txBody>
                <a:bodyPr vert="horz" wrap="square" lIns="91440" tIns="45720" rIns="91440" bIns="45720" numCol="1" anchor="ctr" anchorCtr="0" compatLnSpc="1"/>
                <a:lstStyle/>
                <a:p>
                  <a:pPr algn="ctr"/>
                  <a:endParaRPr lang="id-ID">
                    <a:solidFill>
                      <a:schemeClr val="tx1"/>
                    </a:solidFill>
                  </a:endParaRPr>
                </a:p>
              </p:txBody>
            </p:sp>
          </p:grpSp>
          <p:grpSp>
            <p:nvGrpSpPr>
              <p:cNvPr id="135" name="Group 134"/>
              <p:cNvGrpSpPr/>
              <p:nvPr/>
            </p:nvGrpSpPr>
            <p:grpSpPr>
              <a:xfrm>
                <a:off x="13421" y="2805"/>
                <a:ext cx="1596" cy="1147"/>
                <a:chOff x="6060077" y="4285619"/>
                <a:chExt cx="382215" cy="532444"/>
              </a:xfrm>
            </p:grpSpPr>
            <p:sp>
              <p:nvSpPr>
                <p:cNvPr id="136" name="Rectangle 16"/>
                <p:cNvSpPr>
                  <a:spLocks noChangeArrowheads="1"/>
                </p:cNvSpPr>
                <p:nvPr/>
              </p:nvSpPr>
              <p:spPr bwMode="auto">
                <a:xfrm>
                  <a:off x="6060077" y="4285619"/>
                  <a:ext cx="382215" cy="532444"/>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algn="ctr"/>
                  <a:r>
                    <a:rPr lang="en-US" dirty="0" smtClean="0">
                      <a:solidFill>
                        <a:schemeClr val="tx1"/>
                      </a:solidFill>
                      <a:latin typeface="Impact" panose="020B0806030902050204" pitchFamily="34" charset="0"/>
                    </a:rPr>
                    <a:t>20XX</a:t>
                  </a:r>
                  <a:endParaRPr lang="en-US" dirty="0">
                    <a:solidFill>
                      <a:schemeClr val="tx1"/>
                    </a:solidFill>
                    <a:latin typeface="Impact" panose="020B0806030902050204" pitchFamily="34" charset="0"/>
                  </a:endParaRPr>
                </a:p>
              </p:txBody>
            </p:sp>
            <p:sp>
              <p:nvSpPr>
                <p:cNvPr id="137" name="Rectangle 17"/>
                <p:cNvSpPr>
                  <a:spLocks noChangeArrowheads="1"/>
                </p:cNvSpPr>
                <p:nvPr/>
              </p:nvSpPr>
              <p:spPr bwMode="auto">
                <a:xfrm>
                  <a:off x="6060077" y="4552352"/>
                  <a:ext cx="382215" cy="265711"/>
                </a:xfrm>
                <a:prstGeom prst="rect">
                  <a:avLst/>
                </a:prstGeom>
                <a:solidFill>
                  <a:srgbClr val="00A8D2">
                    <a:alpha val="10000"/>
                  </a:srgbClr>
                </a:solidFill>
                <a:ln>
                  <a:noFill/>
                </a:ln>
              </p:spPr>
              <p:txBody>
                <a:bodyPr vert="horz" wrap="square" lIns="91440" tIns="45720" rIns="91440" bIns="45720" numCol="1" anchor="ctr" anchorCtr="0" compatLnSpc="1"/>
                <a:lstStyle/>
                <a:p>
                  <a:pPr algn="ctr"/>
                  <a:endParaRPr lang="id-ID">
                    <a:solidFill>
                      <a:schemeClr val="tx1"/>
                    </a:solidFill>
                    <a:latin typeface="Impact" panose="020B0806030902050204" pitchFamily="34" charset="0"/>
                  </a:endParaRPr>
                </a:p>
              </p:txBody>
            </p:sp>
          </p:grpSp>
          <p:grpSp>
            <p:nvGrpSpPr>
              <p:cNvPr id="138" name="Group 137"/>
              <p:cNvGrpSpPr/>
              <p:nvPr/>
            </p:nvGrpSpPr>
            <p:grpSpPr>
              <a:xfrm>
                <a:off x="15017" y="2805"/>
                <a:ext cx="1042" cy="1147"/>
                <a:chOff x="7739063" y="3990975"/>
                <a:chExt cx="414338" cy="827088"/>
              </a:xfrm>
            </p:grpSpPr>
            <p:sp>
              <p:nvSpPr>
                <p:cNvPr id="139" name="Freeform 18"/>
                <p:cNvSpPr/>
                <p:nvPr/>
              </p:nvSpPr>
              <p:spPr bwMode="auto">
                <a:xfrm>
                  <a:off x="7739063" y="3990975"/>
                  <a:ext cx="414338" cy="827088"/>
                </a:xfrm>
                <a:custGeom>
                  <a:avLst/>
                  <a:gdLst>
                    <a:gd name="T0" fmla="*/ 261 w 261"/>
                    <a:gd name="T1" fmla="*/ 261 h 521"/>
                    <a:gd name="T2" fmla="*/ 0 w 261"/>
                    <a:gd name="T3" fmla="*/ 0 h 521"/>
                    <a:gd name="T4" fmla="*/ 0 w 261"/>
                    <a:gd name="T5" fmla="*/ 521 h 521"/>
                    <a:gd name="T6" fmla="*/ 261 w 261"/>
                    <a:gd name="T7" fmla="*/ 261 h 521"/>
                  </a:gdLst>
                  <a:ahLst/>
                  <a:cxnLst>
                    <a:cxn ang="0">
                      <a:pos x="T0" y="T1"/>
                    </a:cxn>
                    <a:cxn ang="0">
                      <a:pos x="T2" y="T3"/>
                    </a:cxn>
                    <a:cxn ang="0">
                      <a:pos x="T4" y="T5"/>
                    </a:cxn>
                    <a:cxn ang="0">
                      <a:pos x="T6" y="T7"/>
                    </a:cxn>
                  </a:cxnLst>
                  <a:rect l="0" t="0" r="r" b="b"/>
                  <a:pathLst>
                    <a:path w="261" h="521">
                      <a:moveTo>
                        <a:pt x="261" y="261"/>
                      </a:moveTo>
                      <a:lnTo>
                        <a:pt x="0" y="0"/>
                      </a:lnTo>
                      <a:lnTo>
                        <a:pt x="0" y="521"/>
                      </a:lnTo>
                      <a:lnTo>
                        <a:pt x="261" y="261"/>
                      </a:lnTo>
                      <a:close/>
                    </a:path>
                  </a:pathLst>
                </a:custGeom>
                <a:solidFill>
                  <a:srgbClr val="ECAE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solidFill>
                  </a:endParaRPr>
                </a:p>
              </p:txBody>
            </p:sp>
            <p:sp>
              <p:nvSpPr>
                <p:cNvPr id="140" name="Freeform 19"/>
                <p:cNvSpPr/>
                <p:nvPr/>
              </p:nvSpPr>
              <p:spPr bwMode="auto">
                <a:xfrm>
                  <a:off x="8027988" y="4283075"/>
                  <a:ext cx="125413" cy="242888"/>
                </a:xfrm>
                <a:custGeom>
                  <a:avLst/>
                  <a:gdLst>
                    <a:gd name="T0" fmla="*/ 79 w 79"/>
                    <a:gd name="T1" fmla="*/ 77 h 153"/>
                    <a:gd name="T2" fmla="*/ 0 w 79"/>
                    <a:gd name="T3" fmla="*/ 153 h 153"/>
                    <a:gd name="T4" fmla="*/ 0 w 79"/>
                    <a:gd name="T5" fmla="*/ 0 h 153"/>
                    <a:gd name="T6" fmla="*/ 0 w 79"/>
                    <a:gd name="T7" fmla="*/ 0 h 153"/>
                    <a:gd name="T8" fmla="*/ 79 w 79"/>
                    <a:gd name="T9" fmla="*/ 77 h 153"/>
                  </a:gdLst>
                  <a:ahLst/>
                  <a:cxnLst>
                    <a:cxn ang="0">
                      <a:pos x="T0" y="T1"/>
                    </a:cxn>
                    <a:cxn ang="0">
                      <a:pos x="T2" y="T3"/>
                    </a:cxn>
                    <a:cxn ang="0">
                      <a:pos x="T4" y="T5"/>
                    </a:cxn>
                    <a:cxn ang="0">
                      <a:pos x="T6" y="T7"/>
                    </a:cxn>
                    <a:cxn ang="0">
                      <a:pos x="T8" y="T9"/>
                    </a:cxn>
                  </a:cxnLst>
                  <a:rect l="0" t="0" r="r" b="b"/>
                  <a:pathLst>
                    <a:path w="79" h="153">
                      <a:moveTo>
                        <a:pt x="79" y="77"/>
                      </a:moveTo>
                      <a:lnTo>
                        <a:pt x="0" y="153"/>
                      </a:lnTo>
                      <a:lnTo>
                        <a:pt x="0" y="0"/>
                      </a:lnTo>
                      <a:lnTo>
                        <a:pt x="0" y="0"/>
                      </a:lnTo>
                      <a:lnTo>
                        <a:pt x="79" y="77"/>
                      </a:lnTo>
                      <a:close/>
                    </a:path>
                  </a:pathLst>
                </a:cu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solidFill>
                  </a:endParaRPr>
                </a:p>
              </p:txBody>
            </p:sp>
            <p:sp>
              <p:nvSpPr>
                <p:cNvPr id="141" name="Freeform 20"/>
                <p:cNvSpPr/>
                <p:nvPr/>
              </p:nvSpPr>
              <p:spPr bwMode="auto">
                <a:xfrm>
                  <a:off x="7739063" y="4405313"/>
                  <a:ext cx="414338" cy="412750"/>
                </a:xfrm>
                <a:custGeom>
                  <a:avLst/>
                  <a:gdLst>
                    <a:gd name="T0" fmla="*/ 261 w 261"/>
                    <a:gd name="T1" fmla="*/ 0 h 260"/>
                    <a:gd name="T2" fmla="*/ 0 w 261"/>
                    <a:gd name="T3" fmla="*/ 260 h 260"/>
                    <a:gd name="T4" fmla="*/ 0 w 261"/>
                    <a:gd name="T5" fmla="*/ 0 h 260"/>
                    <a:gd name="T6" fmla="*/ 261 w 261"/>
                    <a:gd name="T7" fmla="*/ 0 h 260"/>
                  </a:gdLst>
                  <a:ahLst/>
                  <a:cxnLst>
                    <a:cxn ang="0">
                      <a:pos x="T0" y="T1"/>
                    </a:cxn>
                    <a:cxn ang="0">
                      <a:pos x="T2" y="T3"/>
                    </a:cxn>
                    <a:cxn ang="0">
                      <a:pos x="T4" y="T5"/>
                    </a:cxn>
                    <a:cxn ang="0">
                      <a:pos x="T6" y="T7"/>
                    </a:cxn>
                  </a:cxnLst>
                  <a:rect l="0" t="0" r="r" b="b"/>
                  <a:pathLst>
                    <a:path w="261" h="260">
                      <a:moveTo>
                        <a:pt x="261" y="0"/>
                      </a:moveTo>
                      <a:lnTo>
                        <a:pt x="0" y="260"/>
                      </a:lnTo>
                      <a:lnTo>
                        <a:pt x="0" y="0"/>
                      </a:lnTo>
                      <a:lnTo>
                        <a:pt x="261" y="0"/>
                      </a:lnTo>
                      <a:close/>
                    </a:path>
                  </a:pathLst>
                </a:custGeom>
                <a:solidFill>
                  <a:srgbClr val="333333">
                    <a:alpha val="10000"/>
                  </a:srgbClr>
                </a:solidFill>
                <a:ln>
                  <a:noFill/>
                </a:ln>
              </p:spPr>
              <p:txBody>
                <a:bodyPr vert="horz" wrap="square" lIns="91440" tIns="45720" rIns="91440" bIns="45720" numCol="1" anchor="t" anchorCtr="0" compatLnSpc="1"/>
                <a:lstStyle/>
                <a:p>
                  <a:endParaRPr lang="id-ID">
                    <a:solidFill>
                      <a:schemeClr val="tx1"/>
                    </a:solidFill>
                  </a:endParaRPr>
                </a:p>
              </p:txBody>
            </p:sp>
          </p:grpSp>
          <p:grpSp>
            <p:nvGrpSpPr>
              <p:cNvPr id="3" name="Group 1"/>
              <p:cNvGrpSpPr/>
              <p:nvPr/>
            </p:nvGrpSpPr>
            <p:grpSpPr>
              <a:xfrm>
                <a:off x="4359" y="4303"/>
                <a:ext cx="869" cy="1286"/>
                <a:chOff x="2768028" y="2732605"/>
                <a:chExt cx="551992" cy="816672"/>
              </a:xfrm>
            </p:grpSpPr>
            <p:cxnSp>
              <p:nvCxnSpPr>
                <p:cNvPr id="143" name="Straight Connector 142"/>
                <p:cNvCxnSpPr/>
                <p:nvPr/>
              </p:nvCxnSpPr>
              <p:spPr>
                <a:xfrm rot="10800000">
                  <a:off x="3044025" y="2732605"/>
                  <a:ext cx="0" cy="360191"/>
                </a:xfrm>
                <a:prstGeom prst="line">
                  <a:avLst/>
                </a:prstGeom>
                <a:ln>
                  <a:solidFill>
                    <a:schemeClr val="accent4">
                      <a:lumMod val="75000"/>
                    </a:schemeClr>
                  </a:solidFill>
                  <a:tailEnd type="oval"/>
                </a:ln>
              </p:spPr>
              <p:style>
                <a:lnRef idx="1">
                  <a:srgbClr val="A6A6A6"/>
                </a:lnRef>
                <a:fillRef idx="0">
                  <a:srgbClr val="A6A6A6"/>
                </a:fillRef>
                <a:effectRef idx="0">
                  <a:srgbClr val="A6A6A6"/>
                </a:effectRef>
                <a:fontRef idx="minor">
                  <a:srgbClr val="262526"/>
                </a:fontRef>
              </p:style>
            </p:cxnSp>
            <p:sp>
              <p:nvSpPr>
                <p:cNvPr id="144" name="Oval 143"/>
                <p:cNvSpPr>
                  <a:spLocks noChangeAspect="1"/>
                </p:cNvSpPr>
                <p:nvPr/>
              </p:nvSpPr>
              <p:spPr>
                <a:xfrm>
                  <a:off x="2768028" y="2997285"/>
                  <a:ext cx="551992" cy="551992"/>
                </a:xfrm>
                <a:prstGeom prst="ellipse">
                  <a:avLst/>
                </a:prstGeom>
                <a:solidFill>
                  <a:srgbClr val="FFC000"/>
                </a:solidFill>
                <a:ln>
                  <a:noFill/>
                </a:ln>
              </p:spPr>
              <p:style>
                <a:lnRef idx="2">
                  <a:srgbClr val="A6A6A6">
                    <a:shade val="50000"/>
                  </a:srgbClr>
                </a:lnRef>
                <a:fillRef idx="1">
                  <a:srgbClr val="A6A6A6"/>
                </a:fillRef>
                <a:effectRef idx="0">
                  <a:srgbClr val="A6A6A6"/>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dirty="0">
                      <a:solidFill>
                        <a:schemeClr val="tx1"/>
                      </a:solidFill>
                      <a:latin typeface="FontAwesome" pitchFamily="2" charset="0"/>
                    </a:rPr>
                    <a:t></a:t>
                  </a:r>
                </a:p>
              </p:txBody>
            </p:sp>
          </p:grpSp>
          <p:grpSp>
            <p:nvGrpSpPr>
              <p:cNvPr id="13" name="Group 4"/>
              <p:cNvGrpSpPr/>
              <p:nvPr/>
            </p:nvGrpSpPr>
            <p:grpSpPr>
              <a:xfrm>
                <a:off x="9067" y="4303"/>
                <a:ext cx="869" cy="1286"/>
                <a:chOff x="5757807" y="2732605"/>
                <a:chExt cx="551992" cy="816672"/>
              </a:xfrm>
            </p:grpSpPr>
            <p:cxnSp>
              <p:nvCxnSpPr>
                <p:cNvPr id="148" name="Straight Connector 147"/>
                <p:cNvCxnSpPr/>
                <p:nvPr/>
              </p:nvCxnSpPr>
              <p:spPr>
                <a:xfrm rot="10800000">
                  <a:off x="6033804" y="2732605"/>
                  <a:ext cx="0" cy="360191"/>
                </a:xfrm>
                <a:prstGeom prst="line">
                  <a:avLst/>
                </a:prstGeom>
                <a:ln>
                  <a:solidFill>
                    <a:schemeClr val="accent4">
                      <a:lumMod val="75000"/>
                    </a:schemeClr>
                  </a:solidFill>
                  <a:tailEnd type="oval"/>
                </a:ln>
              </p:spPr>
              <p:style>
                <a:lnRef idx="1">
                  <a:srgbClr val="A6A6A6"/>
                </a:lnRef>
                <a:fillRef idx="0">
                  <a:srgbClr val="A6A6A6"/>
                </a:fillRef>
                <a:effectRef idx="0">
                  <a:srgbClr val="A6A6A6"/>
                </a:effectRef>
                <a:fontRef idx="minor">
                  <a:srgbClr val="262526"/>
                </a:fontRef>
              </p:style>
            </p:cxnSp>
            <p:sp>
              <p:nvSpPr>
                <p:cNvPr id="149" name="Oval 148"/>
                <p:cNvSpPr>
                  <a:spLocks noChangeAspect="1"/>
                </p:cNvSpPr>
                <p:nvPr/>
              </p:nvSpPr>
              <p:spPr>
                <a:xfrm>
                  <a:off x="5757807" y="2997285"/>
                  <a:ext cx="551992" cy="551992"/>
                </a:xfrm>
                <a:prstGeom prst="ellipse">
                  <a:avLst/>
                </a:prstGeom>
                <a:solidFill>
                  <a:srgbClr val="FFC000"/>
                </a:solidFill>
                <a:ln>
                  <a:noFill/>
                </a:ln>
              </p:spPr>
              <p:style>
                <a:lnRef idx="2">
                  <a:srgbClr val="A6A6A6">
                    <a:shade val="50000"/>
                  </a:srgbClr>
                </a:lnRef>
                <a:fillRef idx="1">
                  <a:srgbClr val="A6A6A6"/>
                </a:fillRef>
                <a:effectRef idx="0">
                  <a:srgbClr val="A6A6A6"/>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dirty="0">
                      <a:solidFill>
                        <a:schemeClr val="tx1"/>
                      </a:solidFill>
                      <a:latin typeface="FontAwesome" pitchFamily="2" charset="0"/>
                    </a:rPr>
                    <a:t></a:t>
                  </a:r>
                </a:p>
              </p:txBody>
            </p:sp>
          </p:grpSp>
          <p:grpSp>
            <p:nvGrpSpPr>
              <p:cNvPr id="14" name="Group 2"/>
              <p:cNvGrpSpPr/>
              <p:nvPr/>
            </p:nvGrpSpPr>
            <p:grpSpPr>
              <a:xfrm>
                <a:off x="6375" y="4303"/>
                <a:ext cx="869" cy="3425"/>
                <a:chOff x="4048268" y="2732606"/>
                <a:chExt cx="551992" cy="2174827"/>
              </a:xfrm>
            </p:grpSpPr>
            <p:cxnSp>
              <p:nvCxnSpPr>
                <p:cNvPr id="153" name="Straight Connector 152"/>
                <p:cNvCxnSpPr/>
                <p:nvPr/>
              </p:nvCxnSpPr>
              <p:spPr>
                <a:xfrm flipV="1">
                  <a:off x="4324265" y="2732606"/>
                  <a:ext cx="0" cy="1848567"/>
                </a:xfrm>
                <a:prstGeom prst="line">
                  <a:avLst/>
                </a:prstGeom>
                <a:ln>
                  <a:solidFill>
                    <a:srgbClr val="2E7E38"/>
                  </a:solidFill>
                  <a:tailEnd type="oval"/>
                </a:ln>
              </p:spPr>
              <p:style>
                <a:lnRef idx="1">
                  <a:srgbClr val="A6A6A6"/>
                </a:lnRef>
                <a:fillRef idx="0">
                  <a:srgbClr val="A6A6A6"/>
                </a:fillRef>
                <a:effectRef idx="0">
                  <a:srgbClr val="A6A6A6"/>
                </a:effectRef>
                <a:fontRef idx="minor">
                  <a:srgbClr val="262526"/>
                </a:fontRef>
              </p:style>
            </p:cxnSp>
            <p:sp>
              <p:nvSpPr>
                <p:cNvPr id="154" name="Oval 153"/>
                <p:cNvSpPr>
                  <a:spLocks noChangeAspect="1"/>
                </p:cNvSpPr>
                <p:nvPr/>
              </p:nvSpPr>
              <p:spPr>
                <a:xfrm>
                  <a:off x="4048268" y="4355441"/>
                  <a:ext cx="551992" cy="551992"/>
                </a:xfrm>
                <a:prstGeom prst="ellipse">
                  <a:avLst/>
                </a:prstGeom>
                <a:solidFill>
                  <a:srgbClr val="00B050"/>
                </a:solidFill>
                <a:ln>
                  <a:noFill/>
                </a:ln>
              </p:spPr>
              <p:style>
                <a:lnRef idx="2">
                  <a:srgbClr val="A6A6A6">
                    <a:shade val="50000"/>
                  </a:srgbClr>
                </a:lnRef>
                <a:fillRef idx="1">
                  <a:srgbClr val="A6A6A6"/>
                </a:fillRef>
                <a:effectRef idx="0">
                  <a:srgbClr val="A6A6A6"/>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dirty="0">
                      <a:solidFill>
                        <a:schemeClr val="tx1"/>
                      </a:solidFill>
                      <a:latin typeface="FontAwesome" pitchFamily="2" charset="0"/>
                    </a:rPr>
                    <a:t></a:t>
                  </a:r>
                </a:p>
              </p:txBody>
            </p:sp>
          </p:grpSp>
          <p:grpSp>
            <p:nvGrpSpPr>
              <p:cNvPr id="15" name="Group 5"/>
              <p:cNvGrpSpPr/>
              <p:nvPr/>
            </p:nvGrpSpPr>
            <p:grpSpPr>
              <a:xfrm>
                <a:off x="11875" y="4303"/>
                <a:ext cx="869" cy="3425"/>
                <a:chOff x="7540429" y="2732606"/>
                <a:chExt cx="551992" cy="2174827"/>
              </a:xfrm>
            </p:grpSpPr>
            <p:cxnSp>
              <p:nvCxnSpPr>
                <p:cNvPr id="158" name="Straight Connector 157"/>
                <p:cNvCxnSpPr/>
                <p:nvPr/>
              </p:nvCxnSpPr>
              <p:spPr>
                <a:xfrm flipV="1">
                  <a:off x="7816426" y="2732606"/>
                  <a:ext cx="0" cy="1848567"/>
                </a:xfrm>
                <a:prstGeom prst="line">
                  <a:avLst/>
                </a:prstGeom>
                <a:ln>
                  <a:solidFill>
                    <a:srgbClr val="2E7E38"/>
                  </a:solidFill>
                  <a:tailEnd type="oval"/>
                </a:ln>
              </p:spPr>
              <p:style>
                <a:lnRef idx="1">
                  <a:srgbClr val="A6A6A6"/>
                </a:lnRef>
                <a:fillRef idx="0">
                  <a:srgbClr val="A6A6A6"/>
                </a:fillRef>
                <a:effectRef idx="0">
                  <a:srgbClr val="A6A6A6"/>
                </a:effectRef>
                <a:fontRef idx="minor">
                  <a:srgbClr val="262526"/>
                </a:fontRef>
              </p:style>
            </p:cxnSp>
            <p:sp>
              <p:nvSpPr>
                <p:cNvPr id="159" name="Oval 158"/>
                <p:cNvSpPr>
                  <a:spLocks noChangeAspect="1"/>
                </p:cNvSpPr>
                <p:nvPr/>
              </p:nvSpPr>
              <p:spPr>
                <a:xfrm>
                  <a:off x="7540429" y="4355441"/>
                  <a:ext cx="551992" cy="551992"/>
                </a:xfrm>
                <a:prstGeom prst="ellipse">
                  <a:avLst/>
                </a:prstGeom>
                <a:solidFill>
                  <a:srgbClr val="00B050"/>
                </a:solidFill>
                <a:ln>
                  <a:noFill/>
                </a:ln>
              </p:spPr>
              <p:style>
                <a:lnRef idx="2">
                  <a:srgbClr val="A6A6A6">
                    <a:shade val="50000"/>
                  </a:srgbClr>
                </a:lnRef>
                <a:fillRef idx="1">
                  <a:srgbClr val="A6A6A6"/>
                </a:fillRef>
                <a:effectRef idx="0">
                  <a:srgbClr val="A6A6A6"/>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dirty="0">
                      <a:solidFill>
                        <a:schemeClr val="tx1"/>
                      </a:solidFill>
                      <a:latin typeface="FontAwesome" pitchFamily="2" charset="0"/>
                    </a:rPr>
                    <a:t></a:t>
                  </a:r>
                </a:p>
              </p:txBody>
            </p:sp>
          </p:grpSp>
          <p:grpSp>
            <p:nvGrpSpPr>
              <p:cNvPr id="16" name="Group 6"/>
              <p:cNvGrpSpPr/>
              <p:nvPr/>
            </p:nvGrpSpPr>
            <p:grpSpPr>
              <a:xfrm>
                <a:off x="13776" y="4303"/>
                <a:ext cx="869" cy="1286"/>
                <a:chOff x="8747586" y="2732605"/>
                <a:chExt cx="551992" cy="816672"/>
              </a:xfrm>
            </p:grpSpPr>
            <p:cxnSp>
              <p:nvCxnSpPr>
                <p:cNvPr id="163" name="Straight Connector 162"/>
                <p:cNvCxnSpPr/>
                <p:nvPr/>
              </p:nvCxnSpPr>
              <p:spPr>
                <a:xfrm rot="10800000">
                  <a:off x="9023583" y="2732605"/>
                  <a:ext cx="0" cy="360191"/>
                </a:xfrm>
                <a:prstGeom prst="line">
                  <a:avLst/>
                </a:prstGeom>
                <a:ln>
                  <a:solidFill>
                    <a:schemeClr val="accent4">
                      <a:lumMod val="75000"/>
                    </a:schemeClr>
                  </a:solidFill>
                  <a:tailEnd type="oval"/>
                </a:ln>
              </p:spPr>
              <p:style>
                <a:lnRef idx="1">
                  <a:srgbClr val="A6A6A6"/>
                </a:lnRef>
                <a:fillRef idx="0">
                  <a:srgbClr val="A6A6A6"/>
                </a:fillRef>
                <a:effectRef idx="0">
                  <a:srgbClr val="A6A6A6"/>
                </a:effectRef>
                <a:fontRef idx="minor">
                  <a:srgbClr val="262526"/>
                </a:fontRef>
              </p:style>
            </p:cxnSp>
            <p:sp>
              <p:nvSpPr>
                <p:cNvPr id="164" name="Oval 163"/>
                <p:cNvSpPr>
                  <a:spLocks noChangeAspect="1"/>
                </p:cNvSpPr>
                <p:nvPr/>
              </p:nvSpPr>
              <p:spPr>
                <a:xfrm>
                  <a:off x="8747586" y="2997285"/>
                  <a:ext cx="551992" cy="551992"/>
                </a:xfrm>
                <a:prstGeom prst="ellipse">
                  <a:avLst/>
                </a:prstGeom>
                <a:solidFill>
                  <a:srgbClr val="FFC000"/>
                </a:solidFill>
                <a:ln>
                  <a:noFill/>
                </a:ln>
              </p:spPr>
              <p:style>
                <a:lnRef idx="2">
                  <a:srgbClr val="A6A6A6">
                    <a:shade val="50000"/>
                  </a:srgbClr>
                </a:lnRef>
                <a:fillRef idx="1">
                  <a:srgbClr val="A6A6A6"/>
                </a:fillRef>
                <a:effectRef idx="0">
                  <a:srgbClr val="A6A6A6"/>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r>
                    <a:rPr lang="en-AU" dirty="0">
                      <a:solidFill>
                        <a:schemeClr val="tx1"/>
                      </a:solidFill>
                      <a:latin typeface="FontAwesome" pitchFamily="2" charset="0"/>
                    </a:rPr>
                    <a:t></a:t>
                  </a:r>
                </a:p>
              </p:txBody>
            </p:sp>
          </p:grpSp>
        </p:grpSp>
        <p:sp>
          <p:nvSpPr>
            <p:cNvPr id="17" name="文本框 16"/>
            <p:cNvSpPr txBox="1"/>
            <p:nvPr/>
          </p:nvSpPr>
          <p:spPr>
            <a:xfrm>
              <a:off x="3206" y="5678"/>
              <a:ext cx="3007" cy="1427"/>
            </a:xfrm>
            <a:prstGeom prst="rect">
              <a:avLst/>
            </a:prstGeom>
            <a:noFill/>
          </p:spPr>
          <p:txBody>
            <a:bodyPr wrap="square" rtlCol="0">
              <a:spAutoFit/>
            </a:bodyPr>
            <a:lstStyle/>
            <a:p>
              <a:pPr algn="ctr">
                <a:lnSpc>
                  <a:spcPct val="120000"/>
                </a:lnSpc>
              </a:pPr>
              <a:r>
                <a:rPr lang="zh-CN" altLang="en-US" sz="1600" dirty="0">
                  <a:solidFill>
                    <a:schemeClr val="tx1"/>
                  </a:solidFill>
                  <a:latin typeface="字体管家棉花糖" panose="00020600040101010101" charset="-122"/>
                  <a:ea typeface="字体管家棉花糖" panose="00020600040101010101" charset="-122"/>
                  <a:cs typeface="方正兰亭纤黑简体"/>
                  <a:sym typeface="+mn-ea"/>
                </a:rPr>
                <a:t>单击此处添加文字阐述，添加简短问题说明文字</a:t>
              </a:r>
            </a:p>
          </p:txBody>
        </p:sp>
        <p:sp>
          <p:nvSpPr>
            <p:cNvPr id="18" name="文本框 17"/>
            <p:cNvSpPr txBox="1"/>
            <p:nvPr/>
          </p:nvSpPr>
          <p:spPr>
            <a:xfrm>
              <a:off x="5307" y="7728"/>
              <a:ext cx="3007" cy="1427"/>
            </a:xfrm>
            <a:prstGeom prst="rect">
              <a:avLst/>
            </a:prstGeom>
            <a:noFill/>
          </p:spPr>
          <p:txBody>
            <a:bodyPr wrap="square" rtlCol="0">
              <a:spAutoFit/>
            </a:bodyPr>
            <a:lstStyle/>
            <a:p>
              <a:pPr algn="ctr">
                <a:lnSpc>
                  <a:spcPct val="120000"/>
                </a:lnSpc>
              </a:pPr>
              <a:r>
                <a:rPr lang="zh-CN" altLang="en-US" sz="1600" dirty="0">
                  <a:solidFill>
                    <a:schemeClr val="tx1"/>
                  </a:solidFill>
                  <a:latin typeface="字体管家棉花糖" panose="00020600040101010101" charset="-122"/>
                  <a:ea typeface="字体管家棉花糖" panose="00020600040101010101" charset="-122"/>
                  <a:cs typeface="方正兰亭纤黑简体"/>
                  <a:sym typeface="+mn-ea"/>
                </a:rPr>
                <a:t>单击此处添加文字阐述，添加简短问题说明文字</a:t>
              </a:r>
            </a:p>
          </p:txBody>
        </p:sp>
        <p:sp>
          <p:nvSpPr>
            <p:cNvPr id="19" name="文本框 18"/>
            <p:cNvSpPr txBox="1"/>
            <p:nvPr/>
          </p:nvSpPr>
          <p:spPr>
            <a:xfrm>
              <a:off x="7999" y="5589"/>
              <a:ext cx="3007" cy="1427"/>
            </a:xfrm>
            <a:prstGeom prst="rect">
              <a:avLst/>
            </a:prstGeom>
            <a:noFill/>
          </p:spPr>
          <p:txBody>
            <a:bodyPr wrap="square" rtlCol="0">
              <a:spAutoFit/>
            </a:bodyPr>
            <a:lstStyle/>
            <a:p>
              <a:pPr algn="ctr">
                <a:lnSpc>
                  <a:spcPct val="120000"/>
                </a:lnSpc>
              </a:pPr>
              <a:r>
                <a:rPr lang="zh-CN" altLang="en-US" sz="1600" dirty="0">
                  <a:solidFill>
                    <a:schemeClr val="tx1"/>
                  </a:solidFill>
                  <a:latin typeface="字体管家棉花糖" panose="00020600040101010101" charset="-122"/>
                  <a:ea typeface="字体管家棉花糖" panose="00020600040101010101" charset="-122"/>
                  <a:cs typeface="方正兰亭纤黑简体"/>
                  <a:sym typeface="+mn-ea"/>
                </a:rPr>
                <a:t>单击此处添加文字阐述，添加简短问题说明文字</a:t>
              </a:r>
            </a:p>
          </p:txBody>
        </p:sp>
        <p:sp>
          <p:nvSpPr>
            <p:cNvPr id="20" name="文本框 19"/>
            <p:cNvSpPr txBox="1"/>
            <p:nvPr/>
          </p:nvSpPr>
          <p:spPr>
            <a:xfrm>
              <a:off x="10769" y="7728"/>
              <a:ext cx="3007" cy="1427"/>
            </a:xfrm>
            <a:prstGeom prst="rect">
              <a:avLst/>
            </a:prstGeom>
            <a:noFill/>
          </p:spPr>
          <p:txBody>
            <a:bodyPr wrap="square" rtlCol="0">
              <a:spAutoFit/>
            </a:bodyPr>
            <a:lstStyle/>
            <a:p>
              <a:pPr algn="ctr">
                <a:lnSpc>
                  <a:spcPct val="120000"/>
                </a:lnSpc>
              </a:pPr>
              <a:r>
                <a:rPr lang="zh-CN" altLang="en-US" sz="1600" dirty="0">
                  <a:solidFill>
                    <a:schemeClr val="tx1"/>
                  </a:solidFill>
                  <a:latin typeface="字体管家棉花糖" panose="00020600040101010101" charset="-122"/>
                  <a:ea typeface="字体管家棉花糖" panose="00020600040101010101" charset="-122"/>
                  <a:cs typeface="方正兰亭纤黑简体"/>
                  <a:sym typeface="+mn-ea"/>
                </a:rPr>
                <a:t>单击此处添加文字阐述，添加简短问题说明文字</a:t>
              </a:r>
            </a:p>
          </p:txBody>
        </p:sp>
        <p:sp>
          <p:nvSpPr>
            <p:cNvPr id="21" name="文本框 20"/>
            <p:cNvSpPr txBox="1"/>
            <p:nvPr/>
          </p:nvSpPr>
          <p:spPr>
            <a:xfrm>
              <a:off x="12744" y="5589"/>
              <a:ext cx="3007" cy="1427"/>
            </a:xfrm>
            <a:prstGeom prst="rect">
              <a:avLst/>
            </a:prstGeom>
            <a:noFill/>
          </p:spPr>
          <p:txBody>
            <a:bodyPr wrap="square" rtlCol="0">
              <a:spAutoFit/>
            </a:bodyPr>
            <a:lstStyle/>
            <a:p>
              <a:pPr algn="ctr">
                <a:lnSpc>
                  <a:spcPct val="120000"/>
                </a:lnSpc>
              </a:pPr>
              <a:r>
                <a:rPr lang="zh-CN" altLang="en-US" sz="1600" dirty="0">
                  <a:solidFill>
                    <a:schemeClr val="tx1"/>
                  </a:solidFill>
                  <a:latin typeface="字体管家棉花糖" panose="00020600040101010101" charset="-122"/>
                  <a:ea typeface="字体管家棉花糖" panose="00020600040101010101" charset="-122"/>
                  <a:cs typeface="方正兰亭纤黑简体"/>
                  <a:sym typeface="+mn-ea"/>
                </a:rPr>
                <a:t>单击此处添加文字阐述，添加简短问题说明文字</a:t>
              </a:r>
            </a:p>
          </p:txBody>
        </p:sp>
      </p:grpSp>
      <p:pic>
        <p:nvPicPr>
          <p:cNvPr id="5" name="图片 4" descr="8fd71eaf8677ef70d2293deb973682b3"/>
          <p:cNvPicPr>
            <a:picLocks noChangeAspect="1"/>
          </p:cNvPicPr>
          <p:nvPr/>
        </p:nvPicPr>
        <p:blipFill>
          <a:blip r:embed="rId6"/>
          <a:stretch>
            <a:fillRect/>
          </a:stretch>
        </p:blipFill>
        <p:spPr>
          <a:xfrm>
            <a:off x="9330690" y="4058920"/>
            <a:ext cx="2575560" cy="2353945"/>
          </a:xfrm>
          <a:prstGeom prst="rect">
            <a:avLst/>
          </a:prstGeom>
        </p:spPr>
      </p:pic>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55183" y="3072130"/>
            <a:ext cx="5563570" cy="4424045"/>
          </a:xfrm>
          <a:prstGeom prst="ellipse">
            <a:avLst/>
          </a:prstGeom>
        </p:spPr>
      </p:pic>
      <p:grpSp>
        <p:nvGrpSpPr>
          <p:cNvPr id="8" name="组合 7"/>
          <p:cNvGrpSpPr/>
          <p:nvPr/>
        </p:nvGrpSpPr>
        <p:grpSpPr>
          <a:xfrm>
            <a:off x="9454515" y="364490"/>
            <a:ext cx="2439670" cy="2567940"/>
            <a:chOff x="13633" y="617"/>
            <a:chExt cx="3842" cy="4044"/>
          </a:xfrm>
        </p:grpSpPr>
        <p:pic>
          <p:nvPicPr>
            <p:cNvPr id="6" name="图片 5" descr="317bb1fc8d85c3cf0cc20b70fb72da9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419" y="2187"/>
              <a:ext cx="1718" cy="2475"/>
            </a:xfrm>
            <a:prstGeom prst="rect">
              <a:avLst/>
            </a:prstGeom>
          </p:spPr>
        </p:pic>
        <p:pic>
          <p:nvPicPr>
            <p:cNvPr id="4" name="图片 3" descr="dbbdf7ebe7fa68866d08b93311b0040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633" y="617"/>
              <a:ext cx="3843" cy="2472"/>
            </a:xfrm>
            <a:prstGeom prst="rect">
              <a:avLst/>
            </a:prstGeom>
          </p:spPr>
        </p:pic>
        <p:sp>
          <p:nvSpPr>
            <p:cNvPr id="7" name="文本框 6"/>
            <p:cNvSpPr txBox="1"/>
            <p:nvPr/>
          </p:nvSpPr>
          <p:spPr>
            <a:xfrm>
              <a:off x="14128" y="1562"/>
              <a:ext cx="2684" cy="1479"/>
            </a:xfrm>
            <a:prstGeom prst="rect">
              <a:avLst/>
            </a:prstGeom>
            <a:noFill/>
          </p:spPr>
          <p:txBody>
            <a:bodyPr wrap="square" rtlCol="0">
              <a:spAutoFit/>
            </a:bodyPr>
            <a:lstStyle/>
            <a:p>
              <a:pPr algn="ctr">
                <a:lnSpc>
                  <a:spcPct val="50000"/>
                </a:lnSpc>
              </a:pPr>
              <a:r>
                <a:rPr lang="zh-CN" altLang="en-US" sz="4800" dirty="0">
                  <a:solidFill>
                    <a:schemeClr val="accent1">
                      <a:lumMod val="75000"/>
                    </a:schemeClr>
                  </a:solidFill>
                  <a:latin typeface="字体管家棉花糖" panose="00020600040101010101" charset="-122"/>
                  <a:ea typeface="字体管家棉花糖" panose="00020600040101010101" charset="-122"/>
                </a:rPr>
                <a:t>目 录</a:t>
              </a:r>
            </a:p>
            <a:p>
              <a:pPr algn="ctr">
                <a:lnSpc>
                  <a:spcPct val="50000"/>
                </a:lnSpc>
              </a:pPr>
              <a:r>
                <a:rPr lang="en-US" altLang="zh-CN" sz="1600" b="1" spc="200" dirty="0">
                  <a:solidFill>
                    <a:schemeClr val="accent1">
                      <a:lumMod val="75000"/>
                    </a:schemeClr>
                  </a:solidFill>
                  <a:uFillTx/>
                  <a:ea typeface="字体管家棉花糖" panose="00020600040101010101" charset="-122"/>
                </a:rPr>
                <a:t>CONTENTS</a:t>
              </a:r>
            </a:p>
          </p:txBody>
        </p:sp>
      </p:grpSp>
      <p:grpSp>
        <p:nvGrpSpPr>
          <p:cNvPr id="29" name="组合 28"/>
          <p:cNvGrpSpPr/>
          <p:nvPr/>
        </p:nvGrpSpPr>
        <p:grpSpPr>
          <a:xfrm>
            <a:off x="4811395" y="1903730"/>
            <a:ext cx="5601335" cy="4535805"/>
            <a:chOff x="7770" y="3574"/>
            <a:chExt cx="8821" cy="7143"/>
          </a:xfrm>
        </p:grpSpPr>
        <p:grpSp>
          <p:nvGrpSpPr>
            <p:cNvPr id="13" name="组合 12"/>
            <p:cNvGrpSpPr/>
            <p:nvPr/>
          </p:nvGrpSpPr>
          <p:grpSpPr>
            <a:xfrm>
              <a:off x="7770" y="3574"/>
              <a:ext cx="8377" cy="1602"/>
              <a:chOff x="7770" y="3574"/>
              <a:chExt cx="8377" cy="1602"/>
            </a:xfrm>
          </p:grpSpPr>
          <p:grpSp>
            <p:nvGrpSpPr>
              <p:cNvPr id="11" name="组合 10"/>
              <p:cNvGrpSpPr/>
              <p:nvPr/>
            </p:nvGrpSpPr>
            <p:grpSpPr>
              <a:xfrm>
                <a:off x="7770" y="3574"/>
                <a:ext cx="8248" cy="1602"/>
                <a:chOff x="7770" y="3574"/>
                <a:chExt cx="8248" cy="1602"/>
              </a:xfrm>
            </p:grpSpPr>
            <p:sp>
              <p:nvSpPr>
                <p:cNvPr id="9" name="云形 8"/>
                <p:cNvSpPr/>
                <p:nvPr/>
              </p:nvSpPr>
              <p:spPr>
                <a:xfrm>
                  <a:off x="7770" y="3574"/>
                  <a:ext cx="8249" cy="1603"/>
                </a:xfrm>
                <a:prstGeom prst="cloud">
                  <a:avLst/>
                </a:prstGeom>
                <a:solidFill>
                  <a:schemeClr val="bg1"/>
                </a:solidFill>
                <a:ln>
                  <a:noFill/>
                </a:ln>
                <a:effectLst>
                  <a:outerShdw blurRad="50800" dist="38100" dir="2700000" algn="tl" rotWithShape="0">
                    <a:srgbClr val="A0D4E1">
                      <a:alpha val="6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7770" y="3815"/>
                  <a:ext cx="7620" cy="1251"/>
                </a:xfrm>
                <a:prstGeom prst="rect">
                  <a:avLst/>
                </a:prstGeom>
                <a:noFill/>
              </p:spPr>
              <p:txBody>
                <a:bodyPr wrap="square" rtlCol="0">
                  <a:spAutoFit/>
                </a:bodyPr>
                <a:lstStyle/>
                <a:p>
                  <a:pPr algn="ctr"/>
                  <a:r>
                    <a:rPr lang="zh-CN" altLang="en-US" sz="2800" dirty="0">
                      <a:solidFill>
                        <a:srgbClr val="2E7E38"/>
                      </a:solidFill>
                      <a:latin typeface="字体管家棉花糖" panose="00020600040101010101" charset="-122"/>
                      <a:ea typeface="字体管家棉花糖" panose="00020600040101010101" charset="-122"/>
                    </a:rPr>
                    <a:t>点击此处添加标题</a:t>
                  </a:r>
                </a:p>
                <a:p>
                  <a:pPr algn="ctr"/>
                  <a:r>
                    <a:rPr lang="zh-CN" altLang="en-US" sz="1600" b="1" spc="300" dirty="0">
                      <a:solidFill>
                        <a:srgbClr val="2E7E38"/>
                      </a:solidFill>
                      <a:uFillTx/>
                      <a:ea typeface="字体管家天蝎座" panose="00020600040101010101" charset="-122"/>
                    </a:rPr>
                    <a:t>Click here to add title</a:t>
                  </a:r>
                </a:p>
              </p:txBody>
            </p:sp>
          </p:grpSp>
          <p:sp>
            <p:nvSpPr>
              <p:cNvPr id="212" name=" 212"/>
              <p:cNvSpPr/>
              <p:nvPr/>
            </p:nvSpPr>
            <p:spPr>
              <a:xfrm rot="20940000">
                <a:off x="14978" y="3676"/>
                <a:ext cx="1169" cy="1045"/>
              </a:xfrm>
              <a:prstGeom prst="heart">
                <a:avLst/>
              </a:prstGeom>
              <a:solidFill>
                <a:schemeClr val="accent6">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200">
                    <a:solidFill>
                      <a:srgbClr val="2E7E38"/>
                    </a:solidFill>
                    <a:latin typeface="字体管家棉花糖" panose="00020600040101010101" charset="-122"/>
                    <a:ea typeface="字体管家棉花糖" panose="00020600040101010101" charset="-122"/>
                  </a:rPr>
                  <a:t>1</a:t>
                </a:r>
              </a:p>
            </p:txBody>
          </p:sp>
        </p:grpSp>
        <p:grpSp>
          <p:nvGrpSpPr>
            <p:cNvPr id="14" name="组合 13"/>
            <p:cNvGrpSpPr/>
            <p:nvPr/>
          </p:nvGrpSpPr>
          <p:grpSpPr>
            <a:xfrm>
              <a:off x="7900" y="5421"/>
              <a:ext cx="8377" cy="1602"/>
              <a:chOff x="7770" y="3574"/>
              <a:chExt cx="8377" cy="1602"/>
            </a:xfrm>
          </p:grpSpPr>
          <p:grpSp>
            <p:nvGrpSpPr>
              <p:cNvPr id="15" name="组合 14"/>
              <p:cNvGrpSpPr/>
              <p:nvPr/>
            </p:nvGrpSpPr>
            <p:grpSpPr>
              <a:xfrm>
                <a:off x="7770" y="3574"/>
                <a:ext cx="8248" cy="1602"/>
                <a:chOff x="7770" y="3574"/>
                <a:chExt cx="8248" cy="1602"/>
              </a:xfrm>
            </p:grpSpPr>
            <p:sp>
              <p:nvSpPr>
                <p:cNvPr id="16" name="云形 15"/>
                <p:cNvSpPr/>
                <p:nvPr/>
              </p:nvSpPr>
              <p:spPr>
                <a:xfrm>
                  <a:off x="7770" y="3574"/>
                  <a:ext cx="8249" cy="1603"/>
                </a:xfrm>
                <a:prstGeom prst="cloud">
                  <a:avLst/>
                </a:prstGeom>
                <a:solidFill>
                  <a:schemeClr val="bg1"/>
                </a:solidFill>
                <a:ln>
                  <a:noFill/>
                </a:ln>
                <a:effectLst>
                  <a:outerShdw blurRad="50800" dist="38100" dir="2700000" algn="tl" rotWithShape="0">
                    <a:srgbClr val="A0D4E1">
                      <a:alpha val="6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7770" y="3815"/>
                  <a:ext cx="7620" cy="1251"/>
                </a:xfrm>
                <a:prstGeom prst="rect">
                  <a:avLst/>
                </a:prstGeom>
                <a:noFill/>
              </p:spPr>
              <p:txBody>
                <a:bodyPr wrap="square" rtlCol="0">
                  <a:spAutoFit/>
                </a:bodyPr>
                <a:lstStyle/>
                <a:p>
                  <a:pPr algn="ctr"/>
                  <a:r>
                    <a:rPr lang="zh-CN" altLang="en-US" sz="2800" dirty="0">
                      <a:solidFill>
                        <a:srgbClr val="2E7E38"/>
                      </a:solidFill>
                      <a:latin typeface="字体管家棉花糖" panose="00020600040101010101" charset="-122"/>
                      <a:ea typeface="字体管家棉花糖" panose="00020600040101010101" charset="-122"/>
                    </a:rPr>
                    <a:t>点击此处添加标题</a:t>
                  </a:r>
                </a:p>
                <a:p>
                  <a:pPr algn="ctr"/>
                  <a:r>
                    <a:rPr lang="zh-CN" altLang="en-US" sz="1600" b="1" spc="300" dirty="0">
                      <a:solidFill>
                        <a:srgbClr val="2E7E38"/>
                      </a:solidFill>
                      <a:uFillTx/>
                      <a:ea typeface="字体管家天蝎座" panose="00020600040101010101" charset="-122"/>
                    </a:rPr>
                    <a:t>Click here to add title</a:t>
                  </a:r>
                </a:p>
              </p:txBody>
            </p:sp>
          </p:grpSp>
          <p:sp>
            <p:nvSpPr>
              <p:cNvPr id="18" name=" 212"/>
              <p:cNvSpPr/>
              <p:nvPr/>
            </p:nvSpPr>
            <p:spPr>
              <a:xfrm rot="20940000">
                <a:off x="14978" y="3676"/>
                <a:ext cx="1169" cy="1045"/>
              </a:xfrm>
              <a:prstGeom prst="heart">
                <a:avLst/>
              </a:prstGeom>
              <a:solidFill>
                <a:srgbClr val="FFD05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200">
                    <a:solidFill>
                      <a:srgbClr val="2E7E38"/>
                    </a:solidFill>
                    <a:latin typeface="字体管家棉花糖" panose="00020600040101010101" charset="-122"/>
                    <a:ea typeface="字体管家棉花糖" panose="00020600040101010101" charset="-122"/>
                  </a:rPr>
                  <a:t>2</a:t>
                </a:r>
              </a:p>
            </p:txBody>
          </p:sp>
        </p:grpSp>
        <p:grpSp>
          <p:nvGrpSpPr>
            <p:cNvPr id="19" name="组合 18"/>
            <p:cNvGrpSpPr/>
            <p:nvPr/>
          </p:nvGrpSpPr>
          <p:grpSpPr>
            <a:xfrm>
              <a:off x="8073" y="7268"/>
              <a:ext cx="8377" cy="1602"/>
              <a:chOff x="7770" y="3574"/>
              <a:chExt cx="8377" cy="1602"/>
            </a:xfrm>
          </p:grpSpPr>
          <p:grpSp>
            <p:nvGrpSpPr>
              <p:cNvPr id="20" name="组合 19"/>
              <p:cNvGrpSpPr/>
              <p:nvPr/>
            </p:nvGrpSpPr>
            <p:grpSpPr>
              <a:xfrm>
                <a:off x="7770" y="3574"/>
                <a:ext cx="8248" cy="1602"/>
                <a:chOff x="7770" y="3574"/>
                <a:chExt cx="8248" cy="1602"/>
              </a:xfrm>
            </p:grpSpPr>
            <p:sp>
              <p:nvSpPr>
                <p:cNvPr id="21" name="云形 20"/>
                <p:cNvSpPr/>
                <p:nvPr/>
              </p:nvSpPr>
              <p:spPr>
                <a:xfrm>
                  <a:off x="7770" y="3574"/>
                  <a:ext cx="8249" cy="1603"/>
                </a:xfrm>
                <a:prstGeom prst="cloud">
                  <a:avLst/>
                </a:prstGeom>
                <a:solidFill>
                  <a:schemeClr val="bg1"/>
                </a:solidFill>
                <a:ln>
                  <a:noFill/>
                </a:ln>
                <a:effectLst>
                  <a:outerShdw blurRad="50800" dist="38100" dir="2700000" algn="tl" rotWithShape="0">
                    <a:srgbClr val="A0D4E1">
                      <a:alpha val="6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7770" y="3815"/>
                  <a:ext cx="7620" cy="1251"/>
                </a:xfrm>
                <a:prstGeom prst="rect">
                  <a:avLst/>
                </a:prstGeom>
                <a:noFill/>
              </p:spPr>
              <p:txBody>
                <a:bodyPr wrap="square" rtlCol="0">
                  <a:spAutoFit/>
                </a:bodyPr>
                <a:lstStyle/>
                <a:p>
                  <a:pPr algn="ctr"/>
                  <a:r>
                    <a:rPr lang="zh-CN" altLang="en-US" sz="2800">
                      <a:solidFill>
                        <a:srgbClr val="2E7E38"/>
                      </a:solidFill>
                      <a:latin typeface="字体管家棉花糖" panose="00020600040101010101" charset="-122"/>
                      <a:ea typeface="字体管家棉花糖" panose="00020600040101010101" charset="-122"/>
                    </a:rPr>
                    <a:t>点击此处添加标题</a:t>
                  </a:r>
                </a:p>
                <a:p>
                  <a:pPr algn="ctr"/>
                  <a:r>
                    <a:rPr lang="zh-CN" altLang="en-US" sz="1600" b="1" spc="300">
                      <a:solidFill>
                        <a:srgbClr val="2E7E38"/>
                      </a:solidFill>
                      <a:uFillTx/>
                      <a:ea typeface="字体管家天蝎座" panose="00020600040101010101" charset="-122"/>
                    </a:rPr>
                    <a:t>Click here to add title</a:t>
                  </a:r>
                </a:p>
              </p:txBody>
            </p:sp>
          </p:grpSp>
          <p:sp>
            <p:nvSpPr>
              <p:cNvPr id="23" name=" 212"/>
              <p:cNvSpPr/>
              <p:nvPr/>
            </p:nvSpPr>
            <p:spPr>
              <a:xfrm rot="20940000">
                <a:off x="14978" y="3676"/>
                <a:ext cx="1169" cy="1045"/>
              </a:xfrm>
              <a:prstGeom prst="heart">
                <a:avLst/>
              </a:prstGeom>
              <a:solidFill>
                <a:srgbClr val="A9D18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200">
                    <a:solidFill>
                      <a:srgbClr val="2E7E38"/>
                    </a:solidFill>
                    <a:latin typeface="字体管家棉花糖" panose="00020600040101010101" charset="-122"/>
                    <a:ea typeface="字体管家棉花糖" panose="00020600040101010101" charset="-122"/>
                  </a:rPr>
                  <a:t>3</a:t>
                </a:r>
              </a:p>
            </p:txBody>
          </p:sp>
        </p:grpSp>
        <p:grpSp>
          <p:nvGrpSpPr>
            <p:cNvPr id="24" name="组合 23"/>
            <p:cNvGrpSpPr/>
            <p:nvPr/>
          </p:nvGrpSpPr>
          <p:grpSpPr>
            <a:xfrm>
              <a:off x="8215" y="9115"/>
              <a:ext cx="8377" cy="1602"/>
              <a:chOff x="7770" y="3574"/>
              <a:chExt cx="8377" cy="1602"/>
            </a:xfrm>
          </p:grpSpPr>
          <p:grpSp>
            <p:nvGrpSpPr>
              <p:cNvPr id="25" name="组合 24"/>
              <p:cNvGrpSpPr/>
              <p:nvPr/>
            </p:nvGrpSpPr>
            <p:grpSpPr>
              <a:xfrm>
                <a:off x="7770" y="3574"/>
                <a:ext cx="8248" cy="1602"/>
                <a:chOff x="7770" y="3574"/>
                <a:chExt cx="8248" cy="1602"/>
              </a:xfrm>
            </p:grpSpPr>
            <p:sp>
              <p:nvSpPr>
                <p:cNvPr id="26" name="云形 25"/>
                <p:cNvSpPr/>
                <p:nvPr/>
              </p:nvSpPr>
              <p:spPr>
                <a:xfrm>
                  <a:off x="7770" y="3574"/>
                  <a:ext cx="8249" cy="1603"/>
                </a:xfrm>
                <a:prstGeom prst="cloud">
                  <a:avLst/>
                </a:prstGeom>
                <a:solidFill>
                  <a:schemeClr val="bg1"/>
                </a:solidFill>
                <a:ln>
                  <a:noFill/>
                </a:ln>
                <a:effectLst>
                  <a:outerShdw blurRad="50800" dist="38100" dir="2700000" algn="tl" rotWithShape="0">
                    <a:srgbClr val="A0D4E1">
                      <a:alpha val="6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7770" y="3815"/>
                  <a:ext cx="7620" cy="1251"/>
                </a:xfrm>
                <a:prstGeom prst="rect">
                  <a:avLst/>
                </a:prstGeom>
                <a:noFill/>
              </p:spPr>
              <p:txBody>
                <a:bodyPr wrap="square" rtlCol="0">
                  <a:spAutoFit/>
                </a:bodyPr>
                <a:lstStyle/>
                <a:p>
                  <a:pPr algn="ctr"/>
                  <a:r>
                    <a:rPr lang="zh-CN" altLang="en-US" sz="2800">
                      <a:solidFill>
                        <a:srgbClr val="2E7E38"/>
                      </a:solidFill>
                      <a:latin typeface="字体管家棉花糖" panose="00020600040101010101" charset="-122"/>
                      <a:ea typeface="字体管家棉花糖" panose="00020600040101010101" charset="-122"/>
                    </a:rPr>
                    <a:t>点击此处添加标题</a:t>
                  </a:r>
                </a:p>
                <a:p>
                  <a:pPr algn="ctr"/>
                  <a:r>
                    <a:rPr lang="zh-CN" altLang="en-US" sz="1600" b="1" spc="300">
                      <a:solidFill>
                        <a:srgbClr val="2E7E38"/>
                      </a:solidFill>
                      <a:uFillTx/>
                      <a:ea typeface="字体管家天蝎座" panose="00020600040101010101" charset="-122"/>
                    </a:rPr>
                    <a:t>Click here to add title</a:t>
                  </a:r>
                </a:p>
              </p:txBody>
            </p:sp>
          </p:grpSp>
          <p:sp>
            <p:nvSpPr>
              <p:cNvPr id="28" name=" 212"/>
              <p:cNvSpPr/>
              <p:nvPr/>
            </p:nvSpPr>
            <p:spPr>
              <a:xfrm rot="20940000">
                <a:off x="14978" y="3676"/>
                <a:ext cx="1169" cy="1045"/>
              </a:xfrm>
              <a:prstGeom prst="heart">
                <a:avLst/>
              </a:prstGeom>
              <a:solidFill>
                <a:srgbClr val="FFD05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200">
                    <a:solidFill>
                      <a:srgbClr val="2E7E38"/>
                    </a:solidFill>
                    <a:latin typeface="字体管家棉花糖" panose="00020600040101010101" charset="-122"/>
                    <a:ea typeface="字体管家棉花糖" panose="00020600040101010101" charset="-122"/>
                  </a:rPr>
                  <a:t>4</a:t>
                </a:r>
              </a:p>
            </p:txBody>
          </p:sp>
        </p:grpSp>
      </p:grpSp>
      <p:pic>
        <p:nvPicPr>
          <p:cNvPr id="30" name="图片 29" descr="8b0fccb2e21d61b25266c16d7d822443"/>
          <p:cNvPicPr>
            <a:picLocks noChangeAspect="1"/>
          </p:cNvPicPr>
          <p:nvPr/>
        </p:nvPicPr>
        <p:blipFill>
          <a:blip r:embed="rId7"/>
          <a:stretch>
            <a:fillRect/>
          </a:stretch>
        </p:blipFill>
        <p:spPr>
          <a:xfrm flipH="1">
            <a:off x="635" y="364490"/>
            <a:ext cx="4719320" cy="2864485"/>
          </a:xfrm>
          <a:prstGeom prst="rect">
            <a:avLst/>
          </a:prstGeom>
        </p:spPr>
      </p:pic>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12" name="组合 11"/>
          <p:cNvGrpSpPr/>
          <p:nvPr/>
        </p:nvGrpSpPr>
        <p:grpSpPr>
          <a:xfrm>
            <a:off x="354965" y="240030"/>
            <a:ext cx="965200" cy="1009015"/>
            <a:chOff x="11295" y="1307"/>
            <a:chExt cx="3874" cy="4046"/>
          </a:xfrm>
        </p:grpSpPr>
        <p:pic>
          <p:nvPicPr>
            <p:cNvPr id="9" name="图片 8" descr="f7d30ea4b628d33971365e72821aa1c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1" name="文本框 10"/>
            <p:cNvSpPr txBox="1"/>
            <p:nvPr/>
          </p:nvSpPr>
          <p:spPr>
            <a:xfrm rot="20760000">
              <a:off x="12314" y="2298"/>
              <a:ext cx="2229" cy="1833"/>
            </a:xfrm>
            <a:prstGeom prst="rect">
              <a:avLst/>
            </a:prstGeom>
            <a:noFill/>
          </p:spPr>
          <p:txBody>
            <a:bodyPr wrap="square" rtlCol="0">
              <a:spAutoFit/>
            </a:bodyPr>
            <a:lstStyle/>
            <a:p>
              <a:pPr algn="ctr"/>
              <a:r>
                <a:rPr lang="en-US" altLang="zh-CN" sz="2400">
                  <a:latin typeface="锐字工房洪荒之光中黑简1.0" panose="02010600030101010101" charset="-122"/>
                  <a:ea typeface="锐字工房洪荒之光中黑简1.0" panose="02010600030101010101" charset="-122"/>
                </a:rPr>
                <a:t>4</a:t>
              </a:r>
            </a:p>
          </p:txBody>
        </p:sp>
      </p:grpSp>
      <p:pic>
        <p:nvPicPr>
          <p:cNvPr id="30" name="图片 29" descr="8b0fccb2e21d61b25266c16d7d822443"/>
          <p:cNvPicPr>
            <a:picLocks noChangeAspect="1"/>
          </p:cNvPicPr>
          <p:nvPr/>
        </p:nvPicPr>
        <p:blipFill>
          <a:blip r:embed="rId5" cstate="screen">
            <a:extLst>
              <a:ext uri="{28A0092B-C50C-407E-A947-70E740481C1C}">
                <a14:useLocalDpi xmlns:a14="http://schemas.microsoft.com/office/drawing/2010/main"/>
              </a:ext>
            </a:extLst>
          </a:blip>
          <a:srcRect r="3242"/>
          <a:stretch>
            <a:fillRect/>
          </a:stretch>
        </p:blipFill>
        <p:spPr>
          <a:xfrm>
            <a:off x="9330690" y="240030"/>
            <a:ext cx="2880360" cy="1807210"/>
          </a:xfrm>
          <a:prstGeom prst="rect">
            <a:avLst/>
          </a:prstGeom>
        </p:spPr>
      </p:pic>
      <p:sp>
        <p:nvSpPr>
          <p:cNvPr id="10" name="文本框 9"/>
          <p:cNvSpPr txBox="1"/>
          <p:nvPr/>
        </p:nvSpPr>
        <p:spPr>
          <a:xfrm>
            <a:off x="1471295" y="454660"/>
            <a:ext cx="3148330" cy="794385"/>
          </a:xfrm>
          <a:prstGeom prst="rect">
            <a:avLst/>
          </a:prstGeom>
          <a:noFill/>
        </p:spPr>
        <p:txBody>
          <a:bodyPr wrap="square" rtlCol="0">
            <a:spAutoFit/>
          </a:bodyPr>
          <a:lstStyle/>
          <a:p>
            <a:pPr algn="l"/>
            <a:r>
              <a:rPr lang="zh-CN" altLang="en-US" sz="2800">
                <a:solidFill>
                  <a:srgbClr val="2E7E38"/>
                </a:solidFill>
                <a:latin typeface="字体管家棉花糖" panose="00020600040101010101" charset="-122"/>
                <a:ea typeface="字体管家棉花糖" panose="00020600040101010101" charset="-122"/>
              </a:rPr>
              <a:t>点击此处添加标题</a:t>
            </a:r>
          </a:p>
          <a:p>
            <a:pPr algn="l"/>
            <a:r>
              <a:rPr lang="zh-CN" altLang="en-US" sz="1600" b="1" spc="300">
                <a:solidFill>
                  <a:srgbClr val="2E7E38"/>
                </a:solidFill>
                <a:uFillTx/>
                <a:ea typeface="字体管家天蝎座" panose="00020600040101010101" charset="-122"/>
              </a:rPr>
              <a:t>Click here to add title</a:t>
            </a:r>
          </a:p>
        </p:txBody>
      </p:sp>
      <p:grpSp>
        <p:nvGrpSpPr>
          <p:cNvPr id="2" name="组合 1"/>
          <p:cNvGrpSpPr/>
          <p:nvPr/>
        </p:nvGrpSpPr>
        <p:grpSpPr>
          <a:xfrm>
            <a:off x="-28575" y="1923415"/>
            <a:ext cx="12226925" cy="4973320"/>
            <a:chOff x="-45" y="3029"/>
            <a:chExt cx="19255" cy="7832"/>
          </a:xfrm>
        </p:grpSpPr>
        <p:sp>
          <p:nvSpPr>
            <p:cNvPr id="195" name="Rectangle 194"/>
            <p:cNvSpPr/>
            <p:nvPr/>
          </p:nvSpPr>
          <p:spPr bwMode="auto">
            <a:xfrm>
              <a:off x="-45" y="8089"/>
              <a:ext cx="19255" cy="2772"/>
            </a:xfrm>
            <a:prstGeom prst="rect">
              <a:avLst/>
            </a:prstGeom>
            <a:solidFill>
              <a:schemeClr val="bg1">
                <a:lumMod val="75000"/>
              </a:schemeClr>
            </a:solidFill>
            <a:ln w="9525">
              <a:noFill/>
              <a:round/>
            </a:ln>
          </p:spPr>
          <p:txBody>
            <a:bodyPr vert="horz" wrap="square" lIns="91440" tIns="45720" rIns="91440" bIns="45720" numCol="1" rtlCol="0" anchor="t" anchorCtr="0" compatLnSpc="1"/>
            <a:lstStyle/>
            <a:p>
              <a:pPr algn="ctr"/>
              <a:endParaRPr lang="en-US"/>
            </a:p>
          </p:txBody>
        </p:sp>
        <p:grpSp>
          <p:nvGrpSpPr>
            <p:cNvPr id="3" name="Group 193"/>
            <p:cNvGrpSpPr/>
            <p:nvPr/>
          </p:nvGrpSpPr>
          <p:grpSpPr>
            <a:xfrm>
              <a:off x="4381" y="6889"/>
              <a:ext cx="1671" cy="942"/>
              <a:chOff x="1720849" y="3103563"/>
              <a:chExt cx="793751" cy="555625"/>
            </a:xfrm>
          </p:grpSpPr>
          <p:sp>
            <p:nvSpPr>
              <p:cNvPr id="1129" name="Freeform 105"/>
              <p:cNvSpPr/>
              <p:nvPr/>
            </p:nvSpPr>
            <p:spPr bwMode="auto">
              <a:xfrm>
                <a:off x="1720849" y="3211513"/>
                <a:ext cx="430213" cy="306388"/>
              </a:xfrm>
              <a:custGeom>
                <a:avLst/>
                <a:gdLst/>
                <a:ahLst/>
                <a:cxnLst>
                  <a:cxn ang="0">
                    <a:pos x="104" y="64"/>
                  </a:cxn>
                  <a:cxn ang="0">
                    <a:pos x="18" y="15"/>
                  </a:cxn>
                  <a:cxn ang="0">
                    <a:pos x="78" y="63"/>
                  </a:cxn>
                  <a:cxn ang="0">
                    <a:pos x="0" y="7"/>
                  </a:cxn>
                  <a:cxn ang="0">
                    <a:pos x="91" y="43"/>
                  </a:cxn>
                  <a:cxn ang="0">
                    <a:pos x="104" y="64"/>
                  </a:cxn>
                </a:cxnLst>
                <a:rect l="0" t="0" r="r" b="b"/>
                <a:pathLst>
                  <a:path w="104" h="74">
                    <a:moveTo>
                      <a:pt x="104" y="64"/>
                    </a:moveTo>
                    <a:cubicBezTo>
                      <a:pt x="84" y="37"/>
                      <a:pt x="55" y="21"/>
                      <a:pt x="18" y="15"/>
                    </a:cubicBezTo>
                    <a:cubicBezTo>
                      <a:pt x="76" y="36"/>
                      <a:pt x="96" y="51"/>
                      <a:pt x="78" y="63"/>
                    </a:cubicBezTo>
                    <a:cubicBezTo>
                      <a:pt x="60" y="74"/>
                      <a:pt x="34" y="55"/>
                      <a:pt x="0" y="7"/>
                    </a:cubicBezTo>
                    <a:cubicBezTo>
                      <a:pt x="60" y="0"/>
                      <a:pt x="90" y="12"/>
                      <a:pt x="91" y="43"/>
                    </a:cubicBezTo>
                    <a:cubicBezTo>
                      <a:pt x="98" y="51"/>
                      <a:pt x="102" y="58"/>
                      <a:pt x="104" y="64"/>
                    </a:cubicBezTo>
                    <a:close/>
                  </a:path>
                </a:pathLst>
              </a:custGeom>
              <a:solidFill>
                <a:schemeClr val="accent4"/>
              </a:solidFill>
              <a:ln w="9525">
                <a:noFill/>
                <a:round/>
              </a:ln>
            </p:spPr>
            <p:txBody>
              <a:bodyPr vert="horz" wrap="square" lIns="91440" tIns="45720" rIns="91440" bIns="45720" numCol="1" anchor="t" anchorCtr="0" compatLnSpc="1"/>
              <a:lstStyle/>
              <a:p>
                <a:endParaRPr lang="en-US"/>
              </a:p>
            </p:txBody>
          </p:sp>
          <p:sp>
            <p:nvSpPr>
              <p:cNvPr id="1130" name="Freeform 106"/>
              <p:cNvSpPr/>
              <p:nvPr/>
            </p:nvSpPr>
            <p:spPr bwMode="auto">
              <a:xfrm>
                <a:off x="2163762" y="3160713"/>
                <a:ext cx="350838" cy="249238"/>
              </a:xfrm>
              <a:custGeom>
                <a:avLst/>
                <a:gdLst/>
                <a:ahLst/>
                <a:cxnLst>
                  <a:cxn ang="0">
                    <a:pos x="0" y="52"/>
                  </a:cxn>
                  <a:cxn ang="0">
                    <a:pos x="70" y="12"/>
                  </a:cxn>
                  <a:cxn ang="0">
                    <a:pos x="22" y="51"/>
                  </a:cxn>
                  <a:cxn ang="0">
                    <a:pos x="85" y="6"/>
                  </a:cxn>
                  <a:cxn ang="0">
                    <a:pos x="11" y="35"/>
                  </a:cxn>
                  <a:cxn ang="0">
                    <a:pos x="0" y="52"/>
                  </a:cxn>
                </a:cxnLst>
                <a:rect l="0" t="0" r="r" b="b"/>
                <a:pathLst>
                  <a:path w="85" h="60">
                    <a:moveTo>
                      <a:pt x="0" y="52"/>
                    </a:moveTo>
                    <a:cubicBezTo>
                      <a:pt x="17" y="31"/>
                      <a:pt x="40" y="17"/>
                      <a:pt x="70" y="12"/>
                    </a:cubicBezTo>
                    <a:cubicBezTo>
                      <a:pt x="23" y="29"/>
                      <a:pt x="7" y="42"/>
                      <a:pt x="22" y="51"/>
                    </a:cubicBezTo>
                    <a:cubicBezTo>
                      <a:pt x="36" y="60"/>
                      <a:pt x="57" y="45"/>
                      <a:pt x="85" y="6"/>
                    </a:cubicBezTo>
                    <a:cubicBezTo>
                      <a:pt x="36" y="0"/>
                      <a:pt x="12" y="10"/>
                      <a:pt x="11" y="35"/>
                    </a:cubicBezTo>
                    <a:cubicBezTo>
                      <a:pt x="5" y="42"/>
                      <a:pt x="2" y="48"/>
                      <a:pt x="0" y="52"/>
                    </a:cubicBezTo>
                    <a:close/>
                  </a:path>
                </a:pathLst>
              </a:custGeom>
              <a:solidFill>
                <a:schemeClr val="accent4"/>
              </a:solidFill>
              <a:ln w="9525">
                <a:noFill/>
                <a:round/>
              </a:ln>
            </p:spPr>
            <p:txBody>
              <a:bodyPr vert="horz" wrap="square" lIns="91440" tIns="45720" rIns="91440" bIns="45720" numCol="1" anchor="t" anchorCtr="0" compatLnSpc="1"/>
              <a:lstStyle/>
              <a:p>
                <a:endParaRPr lang="en-US"/>
              </a:p>
            </p:txBody>
          </p:sp>
          <p:sp>
            <p:nvSpPr>
              <p:cNvPr id="1131" name="Freeform 107"/>
              <p:cNvSpPr/>
              <p:nvPr/>
            </p:nvSpPr>
            <p:spPr bwMode="auto">
              <a:xfrm>
                <a:off x="2051049" y="3103563"/>
                <a:ext cx="174625" cy="555625"/>
              </a:xfrm>
              <a:custGeom>
                <a:avLst/>
                <a:gdLst/>
                <a:ahLst/>
                <a:cxnLst>
                  <a:cxn ang="0">
                    <a:pos x="29" y="134"/>
                  </a:cxn>
                  <a:cxn ang="0">
                    <a:pos x="18" y="134"/>
                  </a:cxn>
                  <a:cxn ang="0">
                    <a:pos x="0" y="0"/>
                  </a:cxn>
                  <a:cxn ang="0">
                    <a:pos x="29" y="134"/>
                  </a:cxn>
                </a:cxnLst>
                <a:rect l="0" t="0" r="r" b="b"/>
                <a:pathLst>
                  <a:path w="42" h="134">
                    <a:moveTo>
                      <a:pt x="29" y="134"/>
                    </a:moveTo>
                    <a:cubicBezTo>
                      <a:pt x="18" y="134"/>
                      <a:pt x="18" y="134"/>
                      <a:pt x="18" y="134"/>
                    </a:cubicBezTo>
                    <a:cubicBezTo>
                      <a:pt x="32" y="88"/>
                      <a:pt x="26" y="43"/>
                      <a:pt x="0" y="0"/>
                    </a:cubicBezTo>
                    <a:cubicBezTo>
                      <a:pt x="33" y="43"/>
                      <a:pt x="42" y="88"/>
                      <a:pt x="29" y="134"/>
                    </a:cubicBezTo>
                    <a:close/>
                  </a:path>
                </a:pathLst>
              </a:custGeom>
              <a:solidFill>
                <a:schemeClr val="bg1">
                  <a:lumMod val="75000"/>
                </a:schemeClr>
              </a:solidFill>
              <a:ln w="9525">
                <a:noFill/>
                <a:round/>
              </a:ln>
            </p:spPr>
            <p:txBody>
              <a:bodyPr vert="horz" wrap="square" lIns="91440" tIns="45720" rIns="91440" bIns="45720" numCol="1" anchor="t" anchorCtr="0" compatLnSpc="1"/>
              <a:lstStyle/>
              <a:p>
                <a:endParaRPr lang="en-US"/>
              </a:p>
            </p:txBody>
          </p:sp>
        </p:grpSp>
        <p:grpSp>
          <p:nvGrpSpPr>
            <p:cNvPr id="4" name="Group 192"/>
            <p:cNvGrpSpPr/>
            <p:nvPr/>
          </p:nvGrpSpPr>
          <p:grpSpPr>
            <a:xfrm>
              <a:off x="7015" y="6157"/>
              <a:ext cx="2337" cy="1946"/>
              <a:chOff x="2636838" y="2879725"/>
              <a:chExt cx="793750" cy="820738"/>
            </a:xfrm>
          </p:grpSpPr>
          <p:sp>
            <p:nvSpPr>
              <p:cNvPr id="1123" name="Freeform 99"/>
              <p:cNvSpPr/>
              <p:nvPr/>
            </p:nvSpPr>
            <p:spPr bwMode="auto">
              <a:xfrm>
                <a:off x="2843213" y="2928938"/>
                <a:ext cx="298450" cy="771525"/>
              </a:xfrm>
              <a:custGeom>
                <a:avLst/>
                <a:gdLst/>
                <a:ahLst/>
                <a:cxnLst>
                  <a:cxn ang="0">
                    <a:pos x="59" y="185"/>
                  </a:cxn>
                  <a:cxn ang="0">
                    <a:pos x="48" y="186"/>
                  </a:cxn>
                  <a:cxn ang="0">
                    <a:pos x="0" y="0"/>
                  </a:cxn>
                  <a:cxn ang="0">
                    <a:pos x="59" y="185"/>
                  </a:cxn>
                </a:cxnLst>
                <a:rect l="0" t="0" r="r" b="b"/>
                <a:pathLst>
                  <a:path w="72" h="186">
                    <a:moveTo>
                      <a:pt x="59" y="185"/>
                    </a:moveTo>
                    <a:cubicBezTo>
                      <a:pt x="48" y="186"/>
                      <a:pt x="48" y="186"/>
                      <a:pt x="48" y="186"/>
                    </a:cubicBezTo>
                    <a:cubicBezTo>
                      <a:pt x="61" y="140"/>
                      <a:pt x="46" y="78"/>
                      <a:pt x="0" y="0"/>
                    </a:cubicBezTo>
                    <a:cubicBezTo>
                      <a:pt x="53" y="78"/>
                      <a:pt x="72" y="139"/>
                      <a:pt x="59" y="185"/>
                    </a:cubicBezTo>
                    <a:close/>
                  </a:path>
                </a:pathLst>
              </a:custGeom>
              <a:solidFill>
                <a:schemeClr val="bg1">
                  <a:lumMod val="75000"/>
                </a:schemeClr>
              </a:solidFill>
              <a:ln w="9525">
                <a:noFill/>
                <a:round/>
              </a:ln>
            </p:spPr>
            <p:txBody>
              <a:bodyPr vert="horz" wrap="square" lIns="91440" tIns="45720" rIns="91440" bIns="45720" numCol="1" anchor="t" anchorCtr="0" compatLnSpc="1"/>
              <a:lstStyle/>
              <a:p>
                <a:endParaRPr lang="en-US"/>
              </a:p>
            </p:txBody>
          </p:sp>
          <p:sp>
            <p:nvSpPr>
              <p:cNvPr id="1132" name="Freeform 108"/>
              <p:cNvSpPr/>
              <p:nvPr/>
            </p:nvSpPr>
            <p:spPr bwMode="auto">
              <a:xfrm>
                <a:off x="2636838" y="3252788"/>
                <a:ext cx="430213" cy="306388"/>
              </a:xfrm>
              <a:custGeom>
                <a:avLst/>
                <a:gdLst/>
                <a:ahLst/>
                <a:cxnLst>
                  <a:cxn ang="0">
                    <a:pos x="104" y="64"/>
                  </a:cxn>
                  <a:cxn ang="0">
                    <a:pos x="18" y="15"/>
                  </a:cxn>
                  <a:cxn ang="0">
                    <a:pos x="78" y="62"/>
                  </a:cxn>
                  <a:cxn ang="0">
                    <a:pos x="0" y="6"/>
                  </a:cxn>
                  <a:cxn ang="0">
                    <a:pos x="91" y="42"/>
                  </a:cxn>
                  <a:cxn ang="0">
                    <a:pos x="104" y="64"/>
                  </a:cxn>
                </a:cxnLst>
                <a:rect l="0" t="0" r="r" b="b"/>
                <a:pathLst>
                  <a:path w="104" h="74">
                    <a:moveTo>
                      <a:pt x="104" y="64"/>
                    </a:moveTo>
                    <a:cubicBezTo>
                      <a:pt x="84" y="37"/>
                      <a:pt x="55" y="21"/>
                      <a:pt x="18" y="15"/>
                    </a:cubicBezTo>
                    <a:cubicBezTo>
                      <a:pt x="76" y="35"/>
                      <a:pt x="95" y="51"/>
                      <a:pt x="78" y="62"/>
                    </a:cubicBezTo>
                    <a:cubicBezTo>
                      <a:pt x="60" y="74"/>
                      <a:pt x="34" y="55"/>
                      <a:pt x="0" y="6"/>
                    </a:cubicBezTo>
                    <a:cubicBezTo>
                      <a:pt x="59" y="0"/>
                      <a:pt x="90" y="12"/>
                      <a:pt x="91" y="42"/>
                    </a:cubicBezTo>
                    <a:cubicBezTo>
                      <a:pt x="98" y="51"/>
                      <a:pt x="102" y="58"/>
                      <a:pt x="104" y="64"/>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1133" name="Freeform 109"/>
              <p:cNvSpPr/>
              <p:nvPr/>
            </p:nvSpPr>
            <p:spPr bwMode="auto">
              <a:xfrm>
                <a:off x="3079750" y="3203575"/>
                <a:ext cx="350838" cy="247650"/>
              </a:xfrm>
              <a:custGeom>
                <a:avLst/>
                <a:gdLst/>
                <a:ahLst/>
                <a:cxnLst>
                  <a:cxn ang="0">
                    <a:pos x="70" y="12"/>
                  </a:cxn>
                  <a:cxn ang="0">
                    <a:pos x="0" y="52"/>
                  </a:cxn>
                  <a:cxn ang="0">
                    <a:pos x="10" y="34"/>
                  </a:cxn>
                  <a:cxn ang="0">
                    <a:pos x="85" y="5"/>
                  </a:cxn>
                  <a:cxn ang="0">
                    <a:pos x="21" y="51"/>
                  </a:cxn>
                  <a:cxn ang="0">
                    <a:pos x="70" y="12"/>
                  </a:cxn>
                </a:cxnLst>
                <a:rect l="0" t="0" r="r" b="b"/>
                <a:pathLst>
                  <a:path w="85" h="60">
                    <a:moveTo>
                      <a:pt x="70" y="12"/>
                    </a:moveTo>
                    <a:cubicBezTo>
                      <a:pt x="40" y="17"/>
                      <a:pt x="16" y="30"/>
                      <a:pt x="0" y="52"/>
                    </a:cubicBezTo>
                    <a:cubicBezTo>
                      <a:pt x="1" y="47"/>
                      <a:pt x="5" y="41"/>
                      <a:pt x="10" y="34"/>
                    </a:cubicBezTo>
                    <a:cubicBezTo>
                      <a:pt x="11" y="10"/>
                      <a:pt x="36" y="0"/>
                      <a:pt x="85" y="5"/>
                    </a:cubicBezTo>
                    <a:cubicBezTo>
                      <a:pt x="57" y="45"/>
                      <a:pt x="36" y="60"/>
                      <a:pt x="21" y="51"/>
                    </a:cubicBezTo>
                    <a:cubicBezTo>
                      <a:pt x="7" y="42"/>
                      <a:pt x="23" y="29"/>
                      <a:pt x="70" y="12"/>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1134" name="Freeform 110"/>
              <p:cNvSpPr/>
              <p:nvPr/>
            </p:nvSpPr>
            <p:spPr bwMode="auto">
              <a:xfrm>
                <a:off x="3033713" y="3041650"/>
                <a:ext cx="223838" cy="293688"/>
              </a:xfrm>
              <a:custGeom>
                <a:avLst/>
                <a:gdLst/>
                <a:ahLst/>
                <a:cxnLst>
                  <a:cxn ang="0">
                    <a:pos x="0" y="59"/>
                  </a:cxn>
                  <a:cxn ang="0">
                    <a:pos x="54" y="0"/>
                  </a:cxn>
                  <a:cxn ang="0">
                    <a:pos x="5" y="71"/>
                  </a:cxn>
                  <a:cxn ang="0">
                    <a:pos x="0" y="59"/>
                  </a:cxn>
                </a:cxnLst>
                <a:rect l="0" t="0" r="r" b="b"/>
                <a:pathLst>
                  <a:path w="54" h="71">
                    <a:moveTo>
                      <a:pt x="0" y="59"/>
                    </a:moveTo>
                    <a:cubicBezTo>
                      <a:pt x="7" y="32"/>
                      <a:pt x="25" y="12"/>
                      <a:pt x="54" y="0"/>
                    </a:cubicBezTo>
                    <a:cubicBezTo>
                      <a:pt x="28" y="14"/>
                      <a:pt x="12" y="38"/>
                      <a:pt x="5" y="71"/>
                    </a:cubicBezTo>
                    <a:lnTo>
                      <a:pt x="0" y="59"/>
                    </a:lnTo>
                    <a:close/>
                  </a:path>
                </a:pathLst>
              </a:custGeom>
              <a:solidFill>
                <a:schemeClr val="bg1">
                  <a:lumMod val="75000"/>
                </a:schemeClr>
              </a:solidFill>
              <a:ln w="9525">
                <a:noFill/>
                <a:round/>
              </a:ln>
            </p:spPr>
            <p:txBody>
              <a:bodyPr vert="horz" wrap="square" lIns="91440" tIns="45720" rIns="91440" bIns="45720" numCol="1" anchor="t" anchorCtr="0" compatLnSpc="1"/>
              <a:lstStyle/>
              <a:p>
                <a:endParaRPr lang="en-US"/>
              </a:p>
            </p:txBody>
          </p:sp>
          <p:sp>
            <p:nvSpPr>
              <p:cNvPr id="1135" name="Freeform 111"/>
              <p:cNvSpPr/>
              <p:nvPr/>
            </p:nvSpPr>
            <p:spPr bwMode="auto">
              <a:xfrm>
                <a:off x="2693988" y="3044825"/>
                <a:ext cx="273050" cy="166688"/>
              </a:xfrm>
              <a:custGeom>
                <a:avLst/>
                <a:gdLst/>
                <a:ahLst/>
                <a:cxnLst>
                  <a:cxn ang="0">
                    <a:pos x="12" y="14"/>
                  </a:cxn>
                  <a:cxn ang="0">
                    <a:pos x="66" y="29"/>
                  </a:cxn>
                  <a:cxn ang="0">
                    <a:pos x="56" y="19"/>
                  </a:cxn>
                  <a:cxn ang="0">
                    <a:pos x="0" y="12"/>
                  </a:cxn>
                  <a:cxn ang="0">
                    <a:pos x="51" y="32"/>
                  </a:cxn>
                  <a:cxn ang="0">
                    <a:pos x="12" y="14"/>
                  </a:cxn>
                </a:cxnLst>
                <a:rect l="0" t="0" r="r" b="b"/>
                <a:pathLst>
                  <a:path w="66" h="40">
                    <a:moveTo>
                      <a:pt x="12" y="14"/>
                    </a:moveTo>
                    <a:cubicBezTo>
                      <a:pt x="33" y="12"/>
                      <a:pt x="51" y="17"/>
                      <a:pt x="66" y="29"/>
                    </a:cubicBezTo>
                    <a:cubicBezTo>
                      <a:pt x="64" y="25"/>
                      <a:pt x="61" y="22"/>
                      <a:pt x="56" y="19"/>
                    </a:cubicBezTo>
                    <a:cubicBezTo>
                      <a:pt x="51" y="2"/>
                      <a:pt x="32" y="0"/>
                      <a:pt x="0" y="12"/>
                    </a:cubicBezTo>
                    <a:cubicBezTo>
                      <a:pt x="26" y="34"/>
                      <a:pt x="43" y="40"/>
                      <a:pt x="51" y="32"/>
                    </a:cubicBezTo>
                    <a:cubicBezTo>
                      <a:pt x="59" y="23"/>
                      <a:pt x="46" y="17"/>
                      <a:pt x="12" y="14"/>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1136" name="Freeform 112"/>
              <p:cNvSpPr/>
              <p:nvPr/>
            </p:nvSpPr>
            <p:spPr bwMode="auto">
              <a:xfrm>
                <a:off x="2930525" y="2879725"/>
                <a:ext cx="177800" cy="239713"/>
              </a:xfrm>
              <a:custGeom>
                <a:avLst/>
                <a:gdLst/>
                <a:ahLst/>
                <a:cxnLst>
                  <a:cxn ang="0">
                    <a:pos x="43" y="0"/>
                  </a:cxn>
                  <a:cxn ang="0">
                    <a:pos x="21" y="50"/>
                  </a:cxn>
                  <a:cxn ang="0">
                    <a:pos x="37" y="10"/>
                  </a:cxn>
                  <a:cxn ang="0">
                    <a:pos x="8" y="58"/>
                  </a:cxn>
                  <a:cxn ang="0">
                    <a:pos x="8" y="44"/>
                  </a:cxn>
                  <a:cxn ang="0">
                    <a:pos x="43" y="0"/>
                  </a:cxn>
                </a:cxnLst>
                <a:rect l="0" t="0" r="r" b="b"/>
                <a:pathLst>
                  <a:path w="43" h="58">
                    <a:moveTo>
                      <a:pt x="43" y="0"/>
                    </a:moveTo>
                    <a:cubicBezTo>
                      <a:pt x="40" y="34"/>
                      <a:pt x="33" y="51"/>
                      <a:pt x="21" y="50"/>
                    </a:cubicBezTo>
                    <a:cubicBezTo>
                      <a:pt x="9" y="50"/>
                      <a:pt x="14" y="36"/>
                      <a:pt x="37" y="10"/>
                    </a:cubicBezTo>
                    <a:cubicBezTo>
                      <a:pt x="20" y="23"/>
                      <a:pt x="11" y="39"/>
                      <a:pt x="8" y="58"/>
                    </a:cubicBezTo>
                    <a:cubicBezTo>
                      <a:pt x="7" y="55"/>
                      <a:pt x="8" y="50"/>
                      <a:pt x="8" y="44"/>
                    </a:cubicBezTo>
                    <a:cubicBezTo>
                      <a:pt x="0" y="29"/>
                      <a:pt x="12" y="14"/>
                      <a:pt x="43" y="0"/>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grpSp>
        <p:grpSp>
          <p:nvGrpSpPr>
            <p:cNvPr id="5" name="Group 191"/>
            <p:cNvGrpSpPr/>
            <p:nvPr/>
          </p:nvGrpSpPr>
          <p:grpSpPr>
            <a:xfrm>
              <a:off x="9903" y="4614"/>
              <a:ext cx="3015" cy="3695"/>
              <a:chOff x="3752850" y="1544638"/>
              <a:chExt cx="1431926" cy="2179638"/>
            </a:xfrm>
          </p:grpSpPr>
          <p:sp>
            <p:nvSpPr>
              <p:cNvPr id="1124" name="Freeform 100"/>
              <p:cNvSpPr/>
              <p:nvPr/>
            </p:nvSpPr>
            <p:spPr bwMode="auto">
              <a:xfrm>
                <a:off x="4129088" y="2344738"/>
                <a:ext cx="533400" cy="1379538"/>
              </a:xfrm>
              <a:custGeom>
                <a:avLst/>
                <a:gdLst/>
                <a:ahLst/>
                <a:cxnLst>
                  <a:cxn ang="0">
                    <a:pos x="105" y="333"/>
                  </a:cxn>
                  <a:cxn ang="0">
                    <a:pos x="85" y="333"/>
                  </a:cxn>
                  <a:cxn ang="0">
                    <a:pos x="0" y="0"/>
                  </a:cxn>
                  <a:cxn ang="0">
                    <a:pos x="105" y="333"/>
                  </a:cxn>
                </a:cxnLst>
                <a:rect l="0" t="0" r="r" b="b"/>
                <a:pathLst>
                  <a:path w="129" h="333">
                    <a:moveTo>
                      <a:pt x="105" y="333"/>
                    </a:moveTo>
                    <a:cubicBezTo>
                      <a:pt x="85" y="333"/>
                      <a:pt x="85" y="333"/>
                      <a:pt x="85" y="333"/>
                    </a:cubicBezTo>
                    <a:cubicBezTo>
                      <a:pt x="110" y="251"/>
                      <a:pt x="82" y="140"/>
                      <a:pt x="0" y="0"/>
                    </a:cubicBezTo>
                    <a:cubicBezTo>
                      <a:pt x="94" y="139"/>
                      <a:pt x="129" y="251"/>
                      <a:pt x="105" y="333"/>
                    </a:cubicBezTo>
                    <a:close/>
                  </a:path>
                </a:pathLst>
              </a:custGeom>
              <a:solidFill>
                <a:schemeClr val="bg1">
                  <a:lumMod val="75000"/>
                </a:schemeClr>
              </a:solidFill>
              <a:ln w="9525">
                <a:noFill/>
                <a:round/>
              </a:ln>
            </p:spPr>
            <p:txBody>
              <a:bodyPr vert="horz" wrap="square" lIns="91440" tIns="45720" rIns="91440" bIns="45720" numCol="1" anchor="t" anchorCtr="0" compatLnSpc="1"/>
              <a:lstStyle/>
              <a:p>
                <a:endParaRPr lang="en-US"/>
              </a:p>
            </p:txBody>
          </p:sp>
          <p:sp>
            <p:nvSpPr>
              <p:cNvPr id="1137" name="Freeform 113"/>
              <p:cNvSpPr/>
              <p:nvPr/>
            </p:nvSpPr>
            <p:spPr bwMode="auto">
              <a:xfrm>
                <a:off x="3752850" y="2925763"/>
                <a:ext cx="773113" cy="550863"/>
              </a:xfrm>
              <a:custGeom>
                <a:avLst/>
                <a:gdLst/>
                <a:ahLst/>
                <a:cxnLst>
                  <a:cxn ang="0">
                    <a:pos x="187" y="115"/>
                  </a:cxn>
                  <a:cxn ang="0">
                    <a:pos x="33" y="27"/>
                  </a:cxn>
                  <a:cxn ang="0">
                    <a:pos x="140" y="112"/>
                  </a:cxn>
                  <a:cxn ang="0">
                    <a:pos x="0" y="11"/>
                  </a:cxn>
                  <a:cxn ang="0">
                    <a:pos x="164" y="76"/>
                  </a:cxn>
                  <a:cxn ang="0">
                    <a:pos x="187" y="115"/>
                  </a:cxn>
                </a:cxnLst>
                <a:rect l="0" t="0" r="r" b="b"/>
                <a:pathLst>
                  <a:path w="187" h="133">
                    <a:moveTo>
                      <a:pt x="187" y="115"/>
                    </a:moveTo>
                    <a:cubicBezTo>
                      <a:pt x="151" y="67"/>
                      <a:pt x="100" y="37"/>
                      <a:pt x="33" y="27"/>
                    </a:cubicBezTo>
                    <a:cubicBezTo>
                      <a:pt x="137" y="63"/>
                      <a:pt x="172" y="92"/>
                      <a:pt x="140" y="112"/>
                    </a:cubicBezTo>
                    <a:cubicBezTo>
                      <a:pt x="108" y="133"/>
                      <a:pt x="62" y="99"/>
                      <a:pt x="0" y="11"/>
                    </a:cubicBezTo>
                    <a:cubicBezTo>
                      <a:pt x="108" y="0"/>
                      <a:pt x="162" y="22"/>
                      <a:pt x="164" y="76"/>
                    </a:cubicBezTo>
                    <a:cubicBezTo>
                      <a:pt x="177" y="91"/>
                      <a:pt x="184" y="104"/>
                      <a:pt x="187" y="115"/>
                    </a:cubicBezTo>
                    <a:close/>
                  </a:path>
                </a:pathLst>
              </a:custGeom>
              <a:solidFill>
                <a:srgbClr val="FFC000"/>
              </a:solidFill>
              <a:ln w="9525">
                <a:noFill/>
                <a:round/>
              </a:ln>
            </p:spPr>
            <p:txBody>
              <a:bodyPr vert="horz" wrap="square" lIns="91440" tIns="45720" rIns="91440" bIns="45720" numCol="1" anchor="t" anchorCtr="0" compatLnSpc="1"/>
              <a:lstStyle/>
              <a:p>
                <a:endParaRPr lang="en-US"/>
              </a:p>
            </p:txBody>
          </p:sp>
          <p:sp>
            <p:nvSpPr>
              <p:cNvPr id="1138" name="Freeform 114"/>
              <p:cNvSpPr/>
              <p:nvPr/>
            </p:nvSpPr>
            <p:spPr bwMode="auto">
              <a:xfrm>
                <a:off x="4551363" y="2833688"/>
                <a:ext cx="633413" cy="447675"/>
              </a:xfrm>
              <a:custGeom>
                <a:avLst/>
                <a:gdLst/>
                <a:ahLst/>
                <a:cxnLst>
                  <a:cxn ang="0">
                    <a:pos x="153" y="10"/>
                  </a:cxn>
                  <a:cxn ang="0">
                    <a:pos x="39" y="92"/>
                  </a:cxn>
                  <a:cxn ang="0">
                    <a:pos x="126" y="22"/>
                  </a:cxn>
                  <a:cxn ang="0">
                    <a:pos x="0" y="94"/>
                  </a:cxn>
                  <a:cxn ang="0">
                    <a:pos x="19" y="62"/>
                  </a:cxn>
                  <a:cxn ang="0">
                    <a:pos x="153" y="10"/>
                  </a:cxn>
                </a:cxnLst>
                <a:rect l="0" t="0" r="r" b="b"/>
                <a:pathLst>
                  <a:path w="153" h="108">
                    <a:moveTo>
                      <a:pt x="153" y="10"/>
                    </a:moveTo>
                    <a:cubicBezTo>
                      <a:pt x="103" y="81"/>
                      <a:pt x="65" y="108"/>
                      <a:pt x="39" y="92"/>
                    </a:cubicBezTo>
                    <a:cubicBezTo>
                      <a:pt x="13" y="75"/>
                      <a:pt x="42" y="52"/>
                      <a:pt x="126" y="22"/>
                    </a:cubicBezTo>
                    <a:cubicBezTo>
                      <a:pt x="72" y="31"/>
                      <a:pt x="30" y="55"/>
                      <a:pt x="0" y="94"/>
                    </a:cubicBezTo>
                    <a:cubicBezTo>
                      <a:pt x="3" y="85"/>
                      <a:pt x="9" y="74"/>
                      <a:pt x="19" y="62"/>
                    </a:cubicBezTo>
                    <a:cubicBezTo>
                      <a:pt x="21" y="18"/>
                      <a:pt x="65" y="0"/>
                      <a:pt x="153" y="10"/>
                    </a:cubicBezTo>
                    <a:close/>
                  </a:path>
                </a:pathLst>
              </a:custGeom>
              <a:solidFill>
                <a:srgbClr val="FFC000"/>
              </a:solidFill>
              <a:ln w="9525">
                <a:noFill/>
                <a:round/>
              </a:ln>
            </p:spPr>
            <p:txBody>
              <a:bodyPr vert="horz" wrap="square" lIns="91440" tIns="45720" rIns="91440" bIns="45720" numCol="1" anchor="t" anchorCtr="0" compatLnSpc="1"/>
              <a:lstStyle/>
              <a:p>
                <a:endParaRPr lang="en-US"/>
              </a:p>
            </p:txBody>
          </p:sp>
          <p:sp>
            <p:nvSpPr>
              <p:cNvPr id="1139" name="Freeform 115"/>
              <p:cNvSpPr/>
              <p:nvPr/>
            </p:nvSpPr>
            <p:spPr bwMode="auto">
              <a:xfrm>
                <a:off x="3976688" y="1914525"/>
                <a:ext cx="600075" cy="790575"/>
              </a:xfrm>
              <a:custGeom>
                <a:avLst/>
                <a:gdLst/>
                <a:ahLst/>
                <a:cxnLst>
                  <a:cxn ang="0">
                    <a:pos x="131" y="191"/>
                  </a:cxn>
                  <a:cxn ang="0">
                    <a:pos x="145" y="160"/>
                  </a:cxn>
                  <a:cxn ang="0">
                    <a:pos x="0" y="0"/>
                  </a:cxn>
                  <a:cxn ang="0">
                    <a:pos x="131" y="191"/>
                  </a:cxn>
                </a:cxnLst>
                <a:rect l="0" t="0" r="r" b="b"/>
                <a:pathLst>
                  <a:path w="145" h="191">
                    <a:moveTo>
                      <a:pt x="131" y="191"/>
                    </a:moveTo>
                    <a:cubicBezTo>
                      <a:pt x="145" y="160"/>
                      <a:pt x="145" y="160"/>
                      <a:pt x="145" y="160"/>
                    </a:cubicBezTo>
                    <a:cubicBezTo>
                      <a:pt x="127" y="88"/>
                      <a:pt x="79" y="34"/>
                      <a:pt x="0" y="0"/>
                    </a:cubicBezTo>
                    <a:cubicBezTo>
                      <a:pt x="70" y="39"/>
                      <a:pt x="113" y="103"/>
                      <a:pt x="131" y="191"/>
                    </a:cubicBezTo>
                    <a:close/>
                  </a:path>
                </a:pathLst>
              </a:custGeom>
              <a:solidFill>
                <a:schemeClr val="bg1">
                  <a:lumMod val="75000"/>
                </a:schemeClr>
              </a:solidFill>
              <a:ln w="9525">
                <a:noFill/>
                <a:round/>
              </a:ln>
            </p:spPr>
            <p:txBody>
              <a:bodyPr vert="horz" wrap="square" lIns="91440" tIns="45720" rIns="91440" bIns="45720" numCol="1" anchor="t" anchorCtr="0" compatLnSpc="1"/>
              <a:lstStyle/>
              <a:p>
                <a:endParaRPr lang="en-US"/>
              </a:p>
            </p:txBody>
          </p:sp>
          <p:sp>
            <p:nvSpPr>
              <p:cNvPr id="1140" name="Freeform 116"/>
              <p:cNvSpPr/>
              <p:nvPr/>
            </p:nvSpPr>
            <p:spPr bwMode="auto">
              <a:xfrm>
                <a:off x="4431188" y="2187567"/>
                <a:ext cx="612775" cy="808038"/>
              </a:xfrm>
              <a:custGeom>
                <a:avLst/>
                <a:gdLst/>
                <a:ahLst/>
                <a:cxnLst>
                  <a:cxn ang="0">
                    <a:pos x="148" y="0"/>
                  </a:cxn>
                  <a:cxn ang="0">
                    <a:pos x="14" y="195"/>
                  </a:cxn>
                  <a:cxn ang="0">
                    <a:pos x="0" y="163"/>
                  </a:cxn>
                  <a:cxn ang="0">
                    <a:pos x="148" y="0"/>
                  </a:cxn>
                </a:cxnLst>
                <a:rect l="0" t="0" r="r" b="b"/>
                <a:pathLst>
                  <a:path w="148" h="195">
                    <a:moveTo>
                      <a:pt x="148" y="0"/>
                    </a:moveTo>
                    <a:cubicBezTo>
                      <a:pt x="77" y="40"/>
                      <a:pt x="32" y="105"/>
                      <a:pt x="14" y="195"/>
                    </a:cubicBezTo>
                    <a:cubicBezTo>
                      <a:pt x="0" y="163"/>
                      <a:pt x="0" y="163"/>
                      <a:pt x="0" y="163"/>
                    </a:cubicBezTo>
                    <a:cubicBezTo>
                      <a:pt x="18" y="89"/>
                      <a:pt x="68" y="35"/>
                      <a:pt x="148" y="0"/>
                    </a:cubicBezTo>
                    <a:close/>
                  </a:path>
                </a:pathLst>
              </a:custGeom>
              <a:solidFill>
                <a:schemeClr val="bg1">
                  <a:lumMod val="75000"/>
                </a:schemeClr>
              </a:solidFill>
              <a:ln w="9525">
                <a:noFill/>
                <a:round/>
              </a:ln>
            </p:spPr>
            <p:txBody>
              <a:bodyPr vert="horz" wrap="square" lIns="91440" tIns="45720" rIns="91440" bIns="45720" numCol="1" anchor="t" anchorCtr="0" compatLnSpc="1"/>
              <a:lstStyle/>
              <a:p>
                <a:endParaRPr lang="en-US"/>
              </a:p>
            </p:txBody>
          </p:sp>
          <p:sp>
            <p:nvSpPr>
              <p:cNvPr id="1141" name="Freeform 117"/>
              <p:cNvSpPr/>
              <p:nvPr/>
            </p:nvSpPr>
            <p:spPr bwMode="auto">
              <a:xfrm>
                <a:off x="3860800" y="2552700"/>
                <a:ext cx="492125" cy="301625"/>
              </a:xfrm>
              <a:custGeom>
                <a:avLst/>
                <a:gdLst/>
                <a:ahLst/>
                <a:cxnLst>
                  <a:cxn ang="0">
                    <a:pos x="100" y="33"/>
                  </a:cxn>
                  <a:cxn ang="0">
                    <a:pos x="119" y="51"/>
                  </a:cxn>
                  <a:cxn ang="0">
                    <a:pos x="21" y="26"/>
                  </a:cxn>
                  <a:cxn ang="0">
                    <a:pos x="92" y="57"/>
                  </a:cxn>
                  <a:cxn ang="0">
                    <a:pos x="0" y="22"/>
                  </a:cxn>
                  <a:cxn ang="0">
                    <a:pos x="100" y="33"/>
                  </a:cxn>
                </a:cxnLst>
                <a:rect l="0" t="0" r="r" b="b"/>
                <a:pathLst>
                  <a:path w="119" h="73">
                    <a:moveTo>
                      <a:pt x="100" y="33"/>
                    </a:moveTo>
                    <a:cubicBezTo>
                      <a:pt x="109" y="40"/>
                      <a:pt x="115" y="46"/>
                      <a:pt x="119" y="51"/>
                    </a:cubicBezTo>
                    <a:cubicBezTo>
                      <a:pt x="92" y="30"/>
                      <a:pt x="59" y="22"/>
                      <a:pt x="21" y="26"/>
                    </a:cubicBezTo>
                    <a:cubicBezTo>
                      <a:pt x="83" y="31"/>
                      <a:pt x="107" y="41"/>
                      <a:pt x="92" y="57"/>
                    </a:cubicBezTo>
                    <a:cubicBezTo>
                      <a:pt x="78" y="73"/>
                      <a:pt x="47" y="61"/>
                      <a:pt x="0" y="22"/>
                    </a:cubicBezTo>
                    <a:cubicBezTo>
                      <a:pt x="58" y="0"/>
                      <a:pt x="91" y="4"/>
                      <a:pt x="100" y="33"/>
                    </a:cubicBezTo>
                    <a:close/>
                  </a:path>
                </a:pathLst>
              </a:custGeom>
              <a:solidFill>
                <a:srgbClr val="FFC000"/>
              </a:solidFill>
              <a:ln w="9525">
                <a:noFill/>
                <a:round/>
              </a:ln>
            </p:spPr>
            <p:txBody>
              <a:bodyPr vert="horz" wrap="square" lIns="91440" tIns="45720" rIns="91440" bIns="45720" numCol="1" anchor="t" anchorCtr="0" compatLnSpc="1"/>
              <a:lstStyle/>
              <a:p>
                <a:endParaRPr lang="en-US"/>
              </a:p>
            </p:txBody>
          </p:sp>
          <p:sp>
            <p:nvSpPr>
              <p:cNvPr id="1142" name="Freeform 118"/>
              <p:cNvSpPr/>
              <p:nvPr/>
            </p:nvSpPr>
            <p:spPr bwMode="auto">
              <a:xfrm>
                <a:off x="3852863" y="2112963"/>
                <a:ext cx="504825" cy="290513"/>
              </a:xfrm>
              <a:custGeom>
                <a:avLst/>
                <a:gdLst/>
                <a:ahLst/>
                <a:cxnLst>
                  <a:cxn ang="0">
                    <a:pos x="122" y="39"/>
                  </a:cxn>
                  <a:cxn ang="0">
                    <a:pos x="21" y="40"/>
                  </a:cxn>
                  <a:cxn ang="0">
                    <a:pos x="98" y="51"/>
                  </a:cxn>
                  <a:cxn ang="0">
                    <a:pos x="0" y="41"/>
                  </a:cxn>
                  <a:cxn ang="0">
                    <a:pos x="100" y="26"/>
                  </a:cxn>
                  <a:cxn ang="0">
                    <a:pos x="122" y="39"/>
                  </a:cxn>
                </a:cxnLst>
                <a:rect l="0" t="0" r="r" b="b"/>
                <a:pathLst>
                  <a:path w="122" h="70">
                    <a:moveTo>
                      <a:pt x="122" y="39"/>
                    </a:moveTo>
                    <a:cubicBezTo>
                      <a:pt x="91" y="26"/>
                      <a:pt x="57" y="26"/>
                      <a:pt x="21" y="40"/>
                    </a:cubicBezTo>
                    <a:cubicBezTo>
                      <a:pt x="83" y="28"/>
                      <a:pt x="108" y="32"/>
                      <a:pt x="98" y="51"/>
                    </a:cubicBezTo>
                    <a:cubicBezTo>
                      <a:pt x="89" y="70"/>
                      <a:pt x="56" y="67"/>
                      <a:pt x="0" y="41"/>
                    </a:cubicBezTo>
                    <a:cubicBezTo>
                      <a:pt x="50" y="5"/>
                      <a:pt x="83" y="0"/>
                      <a:pt x="100" y="26"/>
                    </a:cubicBezTo>
                    <a:cubicBezTo>
                      <a:pt x="110" y="30"/>
                      <a:pt x="117" y="34"/>
                      <a:pt x="122" y="39"/>
                    </a:cubicBezTo>
                    <a:close/>
                  </a:path>
                </a:pathLst>
              </a:custGeom>
              <a:solidFill>
                <a:srgbClr val="FFC000"/>
              </a:solidFill>
              <a:ln w="9525">
                <a:noFill/>
                <a:round/>
              </a:ln>
            </p:spPr>
            <p:txBody>
              <a:bodyPr vert="horz" wrap="square" lIns="91440" tIns="45720" rIns="91440" bIns="45720" numCol="1" anchor="t" anchorCtr="0" compatLnSpc="1"/>
              <a:lstStyle/>
              <a:p>
                <a:endParaRPr lang="en-US"/>
              </a:p>
            </p:txBody>
          </p:sp>
          <p:sp>
            <p:nvSpPr>
              <p:cNvPr id="1143" name="Freeform 119"/>
              <p:cNvSpPr/>
              <p:nvPr/>
            </p:nvSpPr>
            <p:spPr bwMode="auto">
              <a:xfrm>
                <a:off x="4241800" y="1544638"/>
                <a:ext cx="446088" cy="614363"/>
              </a:xfrm>
              <a:custGeom>
                <a:avLst/>
                <a:gdLst/>
                <a:ahLst/>
                <a:cxnLst>
                  <a:cxn ang="0">
                    <a:pos x="19" y="148"/>
                  </a:cxn>
                  <a:cxn ang="0">
                    <a:pos x="20" y="111"/>
                  </a:cxn>
                  <a:cxn ang="0">
                    <a:pos x="108" y="0"/>
                  </a:cxn>
                  <a:cxn ang="0">
                    <a:pos x="51" y="127"/>
                  </a:cxn>
                  <a:cxn ang="0">
                    <a:pos x="91" y="25"/>
                  </a:cxn>
                  <a:cxn ang="0">
                    <a:pos x="19" y="148"/>
                  </a:cxn>
                </a:cxnLst>
                <a:rect l="0" t="0" r="r" b="b"/>
                <a:pathLst>
                  <a:path w="108" h="148">
                    <a:moveTo>
                      <a:pt x="19" y="148"/>
                    </a:moveTo>
                    <a:cubicBezTo>
                      <a:pt x="17" y="139"/>
                      <a:pt x="17" y="127"/>
                      <a:pt x="20" y="111"/>
                    </a:cubicBezTo>
                    <a:cubicBezTo>
                      <a:pt x="0" y="73"/>
                      <a:pt x="29" y="35"/>
                      <a:pt x="108" y="0"/>
                    </a:cubicBezTo>
                    <a:cubicBezTo>
                      <a:pt x="100" y="86"/>
                      <a:pt x="81" y="128"/>
                      <a:pt x="51" y="127"/>
                    </a:cubicBezTo>
                    <a:cubicBezTo>
                      <a:pt x="21" y="125"/>
                      <a:pt x="34" y="91"/>
                      <a:pt x="91" y="25"/>
                    </a:cubicBezTo>
                    <a:cubicBezTo>
                      <a:pt x="49" y="59"/>
                      <a:pt x="25" y="100"/>
                      <a:pt x="19" y="148"/>
                    </a:cubicBezTo>
                    <a:close/>
                  </a:path>
                </a:pathLst>
              </a:custGeom>
              <a:solidFill>
                <a:srgbClr val="FFC000"/>
              </a:solidFill>
              <a:ln w="9525">
                <a:noFill/>
                <a:round/>
              </a:ln>
            </p:spPr>
            <p:txBody>
              <a:bodyPr vert="horz" wrap="square" lIns="91440" tIns="45720" rIns="91440" bIns="45720" numCol="1" anchor="t" anchorCtr="0" compatLnSpc="1"/>
              <a:lstStyle/>
              <a:p>
                <a:endParaRPr lang="en-US"/>
              </a:p>
            </p:txBody>
          </p:sp>
          <p:sp>
            <p:nvSpPr>
              <p:cNvPr id="1144" name="Freeform 120"/>
              <p:cNvSpPr/>
              <p:nvPr/>
            </p:nvSpPr>
            <p:spPr bwMode="auto">
              <a:xfrm>
                <a:off x="4613275" y="2439988"/>
                <a:ext cx="492125" cy="303213"/>
              </a:xfrm>
              <a:custGeom>
                <a:avLst/>
                <a:gdLst/>
                <a:ahLst/>
                <a:cxnLst>
                  <a:cxn ang="0">
                    <a:pos x="0" y="52"/>
                  </a:cxn>
                  <a:cxn ang="0">
                    <a:pos x="98" y="26"/>
                  </a:cxn>
                  <a:cxn ang="0">
                    <a:pos x="26" y="57"/>
                  </a:cxn>
                  <a:cxn ang="0">
                    <a:pos x="119" y="22"/>
                  </a:cxn>
                  <a:cxn ang="0">
                    <a:pos x="19" y="34"/>
                  </a:cxn>
                  <a:cxn ang="0">
                    <a:pos x="0" y="52"/>
                  </a:cxn>
                </a:cxnLst>
                <a:rect l="0" t="0" r="r" b="b"/>
                <a:pathLst>
                  <a:path w="119" h="73">
                    <a:moveTo>
                      <a:pt x="0" y="52"/>
                    </a:moveTo>
                    <a:cubicBezTo>
                      <a:pt x="27" y="31"/>
                      <a:pt x="60" y="22"/>
                      <a:pt x="98" y="26"/>
                    </a:cubicBezTo>
                    <a:cubicBezTo>
                      <a:pt x="36" y="31"/>
                      <a:pt x="12" y="41"/>
                      <a:pt x="26" y="57"/>
                    </a:cubicBezTo>
                    <a:cubicBezTo>
                      <a:pt x="41" y="73"/>
                      <a:pt x="72" y="61"/>
                      <a:pt x="119" y="22"/>
                    </a:cubicBezTo>
                    <a:cubicBezTo>
                      <a:pt x="61" y="0"/>
                      <a:pt x="28" y="4"/>
                      <a:pt x="19" y="34"/>
                    </a:cubicBezTo>
                    <a:cubicBezTo>
                      <a:pt x="10" y="40"/>
                      <a:pt x="4" y="46"/>
                      <a:pt x="0" y="52"/>
                    </a:cubicBezTo>
                    <a:close/>
                  </a:path>
                </a:pathLst>
              </a:custGeom>
              <a:solidFill>
                <a:srgbClr val="FFC000"/>
              </a:solidFill>
              <a:ln w="9525">
                <a:noFill/>
                <a:round/>
              </a:ln>
            </p:spPr>
            <p:txBody>
              <a:bodyPr vert="horz" wrap="square" lIns="91440" tIns="45720" rIns="91440" bIns="45720" numCol="1" anchor="t" anchorCtr="0" compatLnSpc="1"/>
              <a:lstStyle/>
              <a:p>
                <a:endParaRPr lang="en-US"/>
              </a:p>
            </p:txBody>
          </p:sp>
          <p:sp>
            <p:nvSpPr>
              <p:cNvPr id="1145" name="Freeform 121"/>
              <p:cNvSpPr/>
              <p:nvPr/>
            </p:nvSpPr>
            <p:spPr bwMode="auto">
              <a:xfrm>
                <a:off x="4481513" y="2079625"/>
                <a:ext cx="293688" cy="285750"/>
              </a:xfrm>
              <a:custGeom>
                <a:avLst/>
                <a:gdLst/>
                <a:ahLst/>
                <a:cxnLst>
                  <a:cxn ang="0">
                    <a:pos x="58" y="11"/>
                  </a:cxn>
                  <a:cxn ang="0">
                    <a:pos x="0" y="69"/>
                  </a:cxn>
                  <a:cxn ang="0">
                    <a:pos x="5" y="48"/>
                  </a:cxn>
                  <a:cxn ang="0">
                    <a:pos x="71" y="0"/>
                  </a:cxn>
                  <a:cxn ang="0">
                    <a:pos x="20" y="62"/>
                  </a:cxn>
                  <a:cxn ang="0">
                    <a:pos x="58" y="11"/>
                  </a:cxn>
                </a:cxnLst>
                <a:rect l="0" t="0" r="r" b="b"/>
                <a:pathLst>
                  <a:path w="71" h="69">
                    <a:moveTo>
                      <a:pt x="58" y="11"/>
                    </a:moveTo>
                    <a:cubicBezTo>
                      <a:pt x="30" y="24"/>
                      <a:pt x="10" y="43"/>
                      <a:pt x="0" y="69"/>
                    </a:cubicBezTo>
                    <a:cubicBezTo>
                      <a:pt x="0" y="63"/>
                      <a:pt x="2" y="56"/>
                      <a:pt x="5" y="48"/>
                    </a:cubicBezTo>
                    <a:cubicBezTo>
                      <a:pt x="0" y="24"/>
                      <a:pt x="22" y="8"/>
                      <a:pt x="71" y="0"/>
                    </a:cubicBezTo>
                    <a:cubicBezTo>
                      <a:pt x="54" y="47"/>
                      <a:pt x="37" y="67"/>
                      <a:pt x="20" y="62"/>
                    </a:cubicBezTo>
                    <a:cubicBezTo>
                      <a:pt x="4" y="57"/>
                      <a:pt x="16" y="40"/>
                      <a:pt x="58" y="11"/>
                    </a:cubicBezTo>
                    <a:close/>
                  </a:path>
                </a:pathLst>
              </a:custGeom>
              <a:solidFill>
                <a:srgbClr val="FFC000"/>
              </a:solidFill>
              <a:ln w="9525">
                <a:noFill/>
                <a:round/>
              </a:ln>
            </p:spPr>
            <p:txBody>
              <a:bodyPr vert="horz" wrap="square" lIns="91440" tIns="45720" rIns="91440" bIns="45720" numCol="1" anchor="t" anchorCtr="0" compatLnSpc="1"/>
              <a:lstStyle/>
              <a:p>
                <a:endParaRPr lang="en-US"/>
              </a:p>
            </p:txBody>
          </p:sp>
        </p:grpSp>
        <p:grpSp>
          <p:nvGrpSpPr>
            <p:cNvPr id="6" name="Group 234"/>
            <p:cNvGrpSpPr/>
            <p:nvPr/>
          </p:nvGrpSpPr>
          <p:grpSpPr>
            <a:xfrm>
              <a:off x="12528" y="3029"/>
              <a:ext cx="5790" cy="5410"/>
              <a:chOff x="5818187" y="438150"/>
              <a:chExt cx="2749550" cy="3190876"/>
            </a:xfrm>
          </p:grpSpPr>
          <p:grpSp>
            <p:nvGrpSpPr>
              <p:cNvPr id="7" name="Group 198"/>
              <p:cNvGrpSpPr/>
              <p:nvPr/>
            </p:nvGrpSpPr>
            <p:grpSpPr>
              <a:xfrm>
                <a:off x="6153150" y="604838"/>
                <a:ext cx="2290763" cy="3024188"/>
                <a:chOff x="6153150" y="604838"/>
                <a:chExt cx="2290763" cy="3024188"/>
              </a:xfrm>
              <a:solidFill>
                <a:srgbClr val="262626">
                  <a:lumMod val="75000"/>
                  <a:lumOff val="25000"/>
                </a:srgbClr>
              </a:solidFill>
            </p:grpSpPr>
            <p:sp>
              <p:nvSpPr>
                <p:cNvPr id="1146" name="Freeform 122"/>
                <p:cNvSpPr/>
                <p:nvPr/>
              </p:nvSpPr>
              <p:spPr bwMode="auto">
                <a:xfrm>
                  <a:off x="6153150" y="604838"/>
                  <a:ext cx="2290763" cy="3024188"/>
                </a:xfrm>
                <a:custGeom>
                  <a:avLst/>
                  <a:gdLst/>
                  <a:ahLst/>
                  <a:cxnLst>
                    <a:cxn ang="0">
                      <a:pos x="316" y="54"/>
                    </a:cxn>
                    <a:cxn ang="0">
                      <a:pos x="318" y="68"/>
                    </a:cxn>
                    <a:cxn ang="0">
                      <a:pos x="327" y="117"/>
                    </a:cxn>
                    <a:cxn ang="0">
                      <a:pos x="327" y="273"/>
                    </a:cxn>
                    <a:cxn ang="0">
                      <a:pos x="313" y="331"/>
                    </a:cxn>
                    <a:cxn ang="0">
                      <a:pos x="390" y="322"/>
                    </a:cxn>
                    <a:cxn ang="0">
                      <a:pos x="465" y="265"/>
                    </a:cxn>
                    <a:cxn ang="0">
                      <a:pos x="502" y="220"/>
                    </a:cxn>
                    <a:cxn ang="0">
                      <a:pos x="448" y="289"/>
                    </a:cxn>
                    <a:cxn ang="0">
                      <a:pos x="383" y="339"/>
                    </a:cxn>
                    <a:cxn ang="0">
                      <a:pos x="365" y="350"/>
                    </a:cxn>
                    <a:cxn ang="0">
                      <a:pos x="335" y="383"/>
                    </a:cxn>
                    <a:cxn ang="0">
                      <a:pos x="445" y="344"/>
                    </a:cxn>
                    <a:cxn ang="0">
                      <a:pos x="472" y="320"/>
                    </a:cxn>
                    <a:cxn ang="0">
                      <a:pos x="554" y="223"/>
                    </a:cxn>
                    <a:cxn ang="0">
                      <a:pos x="479" y="328"/>
                    </a:cxn>
                    <a:cxn ang="0">
                      <a:pos x="471" y="337"/>
                    </a:cxn>
                    <a:cxn ang="0">
                      <a:pos x="422" y="374"/>
                    </a:cxn>
                    <a:cxn ang="0">
                      <a:pos x="309" y="453"/>
                    </a:cxn>
                    <a:cxn ang="0">
                      <a:pos x="320" y="708"/>
                    </a:cxn>
                    <a:cxn ang="0">
                      <a:pos x="230" y="708"/>
                    </a:cxn>
                    <a:cxn ang="0">
                      <a:pos x="203" y="385"/>
                    </a:cxn>
                    <a:cxn ang="0">
                      <a:pos x="175" y="367"/>
                    </a:cxn>
                    <a:cxn ang="0">
                      <a:pos x="80" y="315"/>
                    </a:cxn>
                    <a:cxn ang="0">
                      <a:pos x="0" y="267"/>
                    </a:cxn>
                    <a:cxn ang="0">
                      <a:pos x="72" y="301"/>
                    </a:cxn>
                    <a:cxn ang="0">
                      <a:pos x="100" y="249"/>
                    </a:cxn>
                    <a:cxn ang="0">
                      <a:pos x="91" y="222"/>
                    </a:cxn>
                    <a:cxn ang="0">
                      <a:pos x="112" y="246"/>
                    </a:cxn>
                    <a:cxn ang="0">
                      <a:pos x="119" y="266"/>
                    </a:cxn>
                    <a:cxn ang="0">
                      <a:pos x="134" y="300"/>
                    </a:cxn>
                    <a:cxn ang="0">
                      <a:pos x="172" y="343"/>
                    </a:cxn>
                    <a:cxn ang="0">
                      <a:pos x="208" y="328"/>
                    </a:cxn>
                    <a:cxn ang="0">
                      <a:pos x="191" y="278"/>
                    </a:cxn>
                    <a:cxn ang="0">
                      <a:pos x="173" y="142"/>
                    </a:cxn>
                    <a:cxn ang="0">
                      <a:pos x="190" y="28"/>
                    </a:cxn>
                    <a:cxn ang="0">
                      <a:pos x="184" y="174"/>
                    </a:cxn>
                    <a:cxn ang="0">
                      <a:pos x="209" y="273"/>
                    </a:cxn>
                    <a:cxn ang="0">
                      <a:pos x="246" y="339"/>
                    </a:cxn>
                    <a:cxn ang="0">
                      <a:pos x="307" y="268"/>
                    </a:cxn>
                    <a:cxn ang="0">
                      <a:pos x="321" y="127"/>
                    </a:cxn>
                    <a:cxn ang="0">
                      <a:pos x="314" y="60"/>
                    </a:cxn>
                    <a:cxn ang="0">
                      <a:pos x="302" y="0"/>
                    </a:cxn>
                  </a:cxnLst>
                  <a:rect l="0" t="0" r="r" b="b"/>
                  <a:pathLst>
                    <a:path w="554" h="730">
                      <a:moveTo>
                        <a:pt x="302" y="0"/>
                      </a:moveTo>
                      <a:cubicBezTo>
                        <a:pt x="303" y="4"/>
                        <a:pt x="304" y="8"/>
                        <a:pt x="306" y="11"/>
                      </a:cubicBezTo>
                      <a:cubicBezTo>
                        <a:pt x="309" y="26"/>
                        <a:pt x="313" y="40"/>
                        <a:pt x="316" y="54"/>
                      </a:cubicBezTo>
                      <a:cubicBezTo>
                        <a:pt x="316" y="54"/>
                        <a:pt x="316" y="54"/>
                        <a:pt x="316" y="54"/>
                      </a:cubicBezTo>
                      <a:cubicBezTo>
                        <a:pt x="316" y="56"/>
                        <a:pt x="316" y="58"/>
                        <a:pt x="317" y="60"/>
                      </a:cubicBezTo>
                      <a:cubicBezTo>
                        <a:pt x="317" y="63"/>
                        <a:pt x="318" y="65"/>
                        <a:pt x="318" y="68"/>
                      </a:cubicBezTo>
                      <a:cubicBezTo>
                        <a:pt x="321" y="84"/>
                        <a:pt x="324" y="100"/>
                        <a:pt x="326" y="115"/>
                      </a:cubicBezTo>
                      <a:cubicBezTo>
                        <a:pt x="326" y="115"/>
                        <a:pt x="326" y="115"/>
                        <a:pt x="326" y="115"/>
                      </a:cubicBezTo>
                      <a:cubicBezTo>
                        <a:pt x="326" y="116"/>
                        <a:pt x="326" y="117"/>
                        <a:pt x="327" y="117"/>
                      </a:cubicBezTo>
                      <a:cubicBezTo>
                        <a:pt x="327" y="118"/>
                        <a:pt x="327" y="119"/>
                        <a:pt x="327" y="120"/>
                      </a:cubicBezTo>
                      <a:cubicBezTo>
                        <a:pt x="334" y="176"/>
                        <a:pt x="334" y="226"/>
                        <a:pt x="327" y="272"/>
                      </a:cubicBezTo>
                      <a:cubicBezTo>
                        <a:pt x="327" y="272"/>
                        <a:pt x="327" y="273"/>
                        <a:pt x="327" y="273"/>
                      </a:cubicBezTo>
                      <a:cubicBezTo>
                        <a:pt x="326" y="278"/>
                        <a:pt x="325" y="283"/>
                        <a:pt x="324" y="288"/>
                      </a:cubicBezTo>
                      <a:cubicBezTo>
                        <a:pt x="324" y="289"/>
                        <a:pt x="324" y="291"/>
                        <a:pt x="324" y="292"/>
                      </a:cubicBezTo>
                      <a:cubicBezTo>
                        <a:pt x="321" y="305"/>
                        <a:pt x="317" y="318"/>
                        <a:pt x="313" y="331"/>
                      </a:cubicBezTo>
                      <a:cubicBezTo>
                        <a:pt x="308" y="345"/>
                        <a:pt x="302" y="359"/>
                        <a:pt x="295" y="373"/>
                      </a:cubicBezTo>
                      <a:cubicBezTo>
                        <a:pt x="315" y="367"/>
                        <a:pt x="333" y="359"/>
                        <a:pt x="349" y="348"/>
                      </a:cubicBezTo>
                      <a:cubicBezTo>
                        <a:pt x="390" y="322"/>
                        <a:pt x="390" y="322"/>
                        <a:pt x="390" y="322"/>
                      </a:cubicBezTo>
                      <a:cubicBezTo>
                        <a:pt x="409" y="312"/>
                        <a:pt x="427" y="299"/>
                        <a:pt x="443" y="285"/>
                      </a:cubicBezTo>
                      <a:cubicBezTo>
                        <a:pt x="444" y="285"/>
                        <a:pt x="444" y="285"/>
                        <a:pt x="444" y="285"/>
                      </a:cubicBezTo>
                      <a:cubicBezTo>
                        <a:pt x="451" y="279"/>
                        <a:pt x="458" y="273"/>
                        <a:pt x="465" y="265"/>
                      </a:cubicBezTo>
                      <a:cubicBezTo>
                        <a:pt x="465" y="265"/>
                        <a:pt x="465" y="265"/>
                        <a:pt x="465" y="265"/>
                      </a:cubicBezTo>
                      <a:cubicBezTo>
                        <a:pt x="465" y="265"/>
                        <a:pt x="465" y="265"/>
                        <a:pt x="465" y="265"/>
                      </a:cubicBezTo>
                      <a:cubicBezTo>
                        <a:pt x="478" y="252"/>
                        <a:pt x="491" y="236"/>
                        <a:pt x="502" y="220"/>
                      </a:cubicBezTo>
                      <a:cubicBezTo>
                        <a:pt x="492" y="237"/>
                        <a:pt x="481" y="253"/>
                        <a:pt x="468" y="268"/>
                      </a:cubicBezTo>
                      <a:cubicBezTo>
                        <a:pt x="468" y="268"/>
                        <a:pt x="468" y="268"/>
                        <a:pt x="468" y="268"/>
                      </a:cubicBezTo>
                      <a:cubicBezTo>
                        <a:pt x="461" y="275"/>
                        <a:pt x="455" y="282"/>
                        <a:pt x="448" y="289"/>
                      </a:cubicBezTo>
                      <a:cubicBezTo>
                        <a:pt x="447" y="289"/>
                        <a:pt x="447" y="289"/>
                        <a:pt x="447" y="289"/>
                      </a:cubicBezTo>
                      <a:cubicBezTo>
                        <a:pt x="447" y="290"/>
                        <a:pt x="447" y="290"/>
                        <a:pt x="447" y="290"/>
                      </a:cubicBezTo>
                      <a:cubicBezTo>
                        <a:pt x="428" y="308"/>
                        <a:pt x="407" y="324"/>
                        <a:pt x="383" y="339"/>
                      </a:cubicBezTo>
                      <a:cubicBezTo>
                        <a:pt x="382" y="339"/>
                        <a:pt x="382" y="340"/>
                        <a:pt x="381" y="340"/>
                      </a:cubicBezTo>
                      <a:cubicBezTo>
                        <a:pt x="377" y="342"/>
                        <a:pt x="374" y="345"/>
                        <a:pt x="370" y="347"/>
                      </a:cubicBezTo>
                      <a:cubicBezTo>
                        <a:pt x="368" y="348"/>
                        <a:pt x="366" y="349"/>
                        <a:pt x="365" y="350"/>
                      </a:cubicBezTo>
                      <a:cubicBezTo>
                        <a:pt x="364" y="351"/>
                        <a:pt x="363" y="351"/>
                        <a:pt x="362" y="352"/>
                      </a:cubicBezTo>
                      <a:cubicBezTo>
                        <a:pt x="360" y="353"/>
                        <a:pt x="359" y="354"/>
                        <a:pt x="358" y="355"/>
                      </a:cubicBezTo>
                      <a:cubicBezTo>
                        <a:pt x="347" y="364"/>
                        <a:pt x="339" y="374"/>
                        <a:pt x="335" y="383"/>
                      </a:cubicBezTo>
                      <a:cubicBezTo>
                        <a:pt x="354" y="388"/>
                        <a:pt x="375" y="385"/>
                        <a:pt x="399" y="373"/>
                      </a:cubicBezTo>
                      <a:cubicBezTo>
                        <a:pt x="405" y="371"/>
                        <a:pt x="410" y="368"/>
                        <a:pt x="415" y="364"/>
                      </a:cubicBezTo>
                      <a:cubicBezTo>
                        <a:pt x="425" y="359"/>
                        <a:pt x="435" y="352"/>
                        <a:pt x="445" y="344"/>
                      </a:cubicBezTo>
                      <a:cubicBezTo>
                        <a:pt x="451" y="339"/>
                        <a:pt x="457" y="334"/>
                        <a:pt x="463" y="328"/>
                      </a:cubicBezTo>
                      <a:cubicBezTo>
                        <a:pt x="463" y="328"/>
                        <a:pt x="464" y="328"/>
                        <a:pt x="464" y="327"/>
                      </a:cubicBezTo>
                      <a:cubicBezTo>
                        <a:pt x="466" y="325"/>
                        <a:pt x="469" y="323"/>
                        <a:pt x="472" y="320"/>
                      </a:cubicBezTo>
                      <a:cubicBezTo>
                        <a:pt x="476" y="316"/>
                        <a:pt x="481" y="311"/>
                        <a:pt x="486" y="306"/>
                      </a:cubicBezTo>
                      <a:cubicBezTo>
                        <a:pt x="489" y="303"/>
                        <a:pt x="492" y="300"/>
                        <a:pt x="494" y="298"/>
                      </a:cubicBezTo>
                      <a:cubicBezTo>
                        <a:pt x="554" y="223"/>
                        <a:pt x="554" y="223"/>
                        <a:pt x="554" y="223"/>
                      </a:cubicBezTo>
                      <a:cubicBezTo>
                        <a:pt x="493" y="312"/>
                        <a:pt x="493" y="312"/>
                        <a:pt x="493" y="312"/>
                      </a:cubicBezTo>
                      <a:cubicBezTo>
                        <a:pt x="493" y="312"/>
                        <a:pt x="493" y="312"/>
                        <a:pt x="493" y="313"/>
                      </a:cubicBezTo>
                      <a:cubicBezTo>
                        <a:pt x="489" y="318"/>
                        <a:pt x="484" y="323"/>
                        <a:pt x="479" y="328"/>
                      </a:cubicBezTo>
                      <a:cubicBezTo>
                        <a:pt x="479" y="328"/>
                        <a:pt x="479" y="328"/>
                        <a:pt x="479" y="328"/>
                      </a:cubicBezTo>
                      <a:cubicBezTo>
                        <a:pt x="479" y="329"/>
                        <a:pt x="479" y="329"/>
                        <a:pt x="478" y="329"/>
                      </a:cubicBezTo>
                      <a:cubicBezTo>
                        <a:pt x="476" y="332"/>
                        <a:pt x="474" y="334"/>
                        <a:pt x="471" y="337"/>
                      </a:cubicBezTo>
                      <a:cubicBezTo>
                        <a:pt x="463" y="345"/>
                        <a:pt x="455" y="352"/>
                        <a:pt x="446" y="358"/>
                      </a:cubicBezTo>
                      <a:cubicBezTo>
                        <a:pt x="446" y="359"/>
                        <a:pt x="445" y="359"/>
                        <a:pt x="445" y="359"/>
                      </a:cubicBezTo>
                      <a:cubicBezTo>
                        <a:pt x="438" y="365"/>
                        <a:pt x="430" y="370"/>
                        <a:pt x="422" y="374"/>
                      </a:cubicBezTo>
                      <a:cubicBezTo>
                        <a:pt x="416" y="378"/>
                        <a:pt x="410" y="381"/>
                        <a:pt x="404" y="384"/>
                      </a:cubicBezTo>
                      <a:cubicBezTo>
                        <a:pt x="393" y="389"/>
                        <a:pt x="381" y="393"/>
                        <a:pt x="368" y="397"/>
                      </a:cubicBezTo>
                      <a:cubicBezTo>
                        <a:pt x="335" y="410"/>
                        <a:pt x="315" y="429"/>
                        <a:pt x="309" y="453"/>
                      </a:cubicBezTo>
                      <a:cubicBezTo>
                        <a:pt x="304" y="471"/>
                        <a:pt x="301" y="493"/>
                        <a:pt x="301" y="519"/>
                      </a:cubicBezTo>
                      <a:cubicBezTo>
                        <a:pt x="301" y="519"/>
                        <a:pt x="301" y="520"/>
                        <a:pt x="301" y="521"/>
                      </a:cubicBezTo>
                      <a:cubicBezTo>
                        <a:pt x="300" y="584"/>
                        <a:pt x="306" y="646"/>
                        <a:pt x="320" y="708"/>
                      </a:cubicBezTo>
                      <a:cubicBezTo>
                        <a:pt x="320" y="708"/>
                        <a:pt x="320" y="709"/>
                        <a:pt x="320" y="710"/>
                      </a:cubicBezTo>
                      <a:cubicBezTo>
                        <a:pt x="291" y="730"/>
                        <a:pt x="261" y="729"/>
                        <a:pt x="229" y="710"/>
                      </a:cubicBezTo>
                      <a:cubicBezTo>
                        <a:pt x="229" y="709"/>
                        <a:pt x="230" y="708"/>
                        <a:pt x="230" y="708"/>
                      </a:cubicBezTo>
                      <a:cubicBezTo>
                        <a:pt x="246" y="646"/>
                        <a:pt x="253" y="580"/>
                        <a:pt x="252" y="511"/>
                      </a:cubicBezTo>
                      <a:cubicBezTo>
                        <a:pt x="252" y="510"/>
                        <a:pt x="252" y="509"/>
                        <a:pt x="252" y="509"/>
                      </a:cubicBezTo>
                      <a:cubicBezTo>
                        <a:pt x="252" y="444"/>
                        <a:pt x="235" y="402"/>
                        <a:pt x="203" y="385"/>
                      </a:cubicBezTo>
                      <a:cubicBezTo>
                        <a:pt x="202" y="385"/>
                        <a:pt x="202" y="385"/>
                        <a:pt x="201" y="384"/>
                      </a:cubicBezTo>
                      <a:cubicBezTo>
                        <a:pt x="176" y="367"/>
                        <a:pt x="176" y="367"/>
                        <a:pt x="176" y="367"/>
                      </a:cubicBezTo>
                      <a:cubicBezTo>
                        <a:pt x="176" y="367"/>
                        <a:pt x="175" y="367"/>
                        <a:pt x="175" y="367"/>
                      </a:cubicBezTo>
                      <a:cubicBezTo>
                        <a:pt x="171" y="363"/>
                        <a:pt x="167" y="358"/>
                        <a:pt x="162" y="354"/>
                      </a:cubicBezTo>
                      <a:cubicBezTo>
                        <a:pt x="147" y="341"/>
                        <a:pt x="130" y="331"/>
                        <a:pt x="111" y="325"/>
                      </a:cubicBezTo>
                      <a:cubicBezTo>
                        <a:pt x="100" y="322"/>
                        <a:pt x="90" y="318"/>
                        <a:pt x="80" y="315"/>
                      </a:cubicBezTo>
                      <a:cubicBezTo>
                        <a:pt x="76" y="313"/>
                        <a:pt x="72" y="311"/>
                        <a:pt x="68" y="310"/>
                      </a:cubicBezTo>
                      <a:cubicBezTo>
                        <a:pt x="65" y="309"/>
                        <a:pt x="63" y="308"/>
                        <a:pt x="61" y="307"/>
                      </a:cubicBezTo>
                      <a:cubicBezTo>
                        <a:pt x="37" y="296"/>
                        <a:pt x="17" y="283"/>
                        <a:pt x="0" y="267"/>
                      </a:cubicBezTo>
                      <a:cubicBezTo>
                        <a:pt x="25" y="281"/>
                        <a:pt x="47" y="292"/>
                        <a:pt x="65" y="298"/>
                      </a:cubicBezTo>
                      <a:cubicBezTo>
                        <a:pt x="67" y="299"/>
                        <a:pt x="69" y="300"/>
                        <a:pt x="71" y="300"/>
                      </a:cubicBezTo>
                      <a:cubicBezTo>
                        <a:pt x="72" y="300"/>
                        <a:pt x="72" y="301"/>
                        <a:pt x="72" y="301"/>
                      </a:cubicBezTo>
                      <a:cubicBezTo>
                        <a:pt x="94" y="308"/>
                        <a:pt x="111" y="309"/>
                        <a:pt x="122" y="304"/>
                      </a:cubicBezTo>
                      <a:cubicBezTo>
                        <a:pt x="111" y="290"/>
                        <a:pt x="105" y="276"/>
                        <a:pt x="103" y="261"/>
                      </a:cubicBezTo>
                      <a:cubicBezTo>
                        <a:pt x="102" y="257"/>
                        <a:pt x="101" y="253"/>
                        <a:pt x="100" y="249"/>
                      </a:cubicBezTo>
                      <a:cubicBezTo>
                        <a:pt x="99" y="244"/>
                        <a:pt x="97" y="240"/>
                        <a:pt x="96" y="235"/>
                      </a:cubicBezTo>
                      <a:cubicBezTo>
                        <a:pt x="94" y="231"/>
                        <a:pt x="93" y="227"/>
                        <a:pt x="91" y="222"/>
                      </a:cubicBezTo>
                      <a:cubicBezTo>
                        <a:pt x="91" y="222"/>
                        <a:pt x="91" y="222"/>
                        <a:pt x="91" y="222"/>
                      </a:cubicBezTo>
                      <a:cubicBezTo>
                        <a:pt x="86" y="211"/>
                        <a:pt x="81" y="200"/>
                        <a:pt x="74" y="189"/>
                      </a:cubicBezTo>
                      <a:cubicBezTo>
                        <a:pt x="86" y="203"/>
                        <a:pt x="97" y="217"/>
                        <a:pt x="104" y="231"/>
                      </a:cubicBezTo>
                      <a:cubicBezTo>
                        <a:pt x="107" y="236"/>
                        <a:pt x="110" y="241"/>
                        <a:pt x="112" y="246"/>
                      </a:cubicBezTo>
                      <a:cubicBezTo>
                        <a:pt x="112" y="246"/>
                        <a:pt x="112" y="246"/>
                        <a:pt x="112" y="246"/>
                      </a:cubicBezTo>
                      <a:cubicBezTo>
                        <a:pt x="114" y="252"/>
                        <a:pt x="117" y="258"/>
                        <a:pt x="118" y="264"/>
                      </a:cubicBezTo>
                      <a:cubicBezTo>
                        <a:pt x="119" y="266"/>
                        <a:pt x="119" y="266"/>
                        <a:pt x="119" y="266"/>
                      </a:cubicBezTo>
                      <a:cubicBezTo>
                        <a:pt x="119" y="267"/>
                        <a:pt x="120" y="269"/>
                        <a:pt x="120" y="271"/>
                      </a:cubicBezTo>
                      <a:cubicBezTo>
                        <a:pt x="121" y="272"/>
                        <a:pt x="121" y="272"/>
                        <a:pt x="121" y="272"/>
                      </a:cubicBezTo>
                      <a:cubicBezTo>
                        <a:pt x="124" y="283"/>
                        <a:pt x="129" y="292"/>
                        <a:pt x="134" y="300"/>
                      </a:cubicBezTo>
                      <a:cubicBezTo>
                        <a:pt x="139" y="308"/>
                        <a:pt x="144" y="315"/>
                        <a:pt x="150" y="322"/>
                      </a:cubicBezTo>
                      <a:cubicBezTo>
                        <a:pt x="153" y="325"/>
                        <a:pt x="156" y="328"/>
                        <a:pt x="160" y="332"/>
                      </a:cubicBezTo>
                      <a:cubicBezTo>
                        <a:pt x="164" y="336"/>
                        <a:pt x="168" y="339"/>
                        <a:pt x="172" y="343"/>
                      </a:cubicBezTo>
                      <a:cubicBezTo>
                        <a:pt x="184" y="353"/>
                        <a:pt x="197" y="362"/>
                        <a:pt x="212" y="371"/>
                      </a:cubicBezTo>
                      <a:cubicBezTo>
                        <a:pt x="219" y="375"/>
                        <a:pt x="226" y="379"/>
                        <a:pt x="234" y="383"/>
                      </a:cubicBezTo>
                      <a:cubicBezTo>
                        <a:pt x="224" y="364"/>
                        <a:pt x="215" y="346"/>
                        <a:pt x="208" y="328"/>
                      </a:cubicBezTo>
                      <a:cubicBezTo>
                        <a:pt x="205" y="321"/>
                        <a:pt x="203" y="315"/>
                        <a:pt x="200" y="308"/>
                      </a:cubicBezTo>
                      <a:cubicBezTo>
                        <a:pt x="197" y="298"/>
                        <a:pt x="194" y="288"/>
                        <a:pt x="191" y="279"/>
                      </a:cubicBezTo>
                      <a:cubicBezTo>
                        <a:pt x="191" y="278"/>
                        <a:pt x="191" y="278"/>
                        <a:pt x="191" y="278"/>
                      </a:cubicBezTo>
                      <a:cubicBezTo>
                        <a:pt x="187" y="264"/>
                        <a:pt x="183" y="250"/>
                        <a:pt x="181" y="236"/>
                      </a:cubicBezTo>
                      <a:cubicBezTo>
                        <a:pt x="179" y="228"/>
                        <a:pt x="178" y="221"/>
                        <a:pt x="177" y="214"/>
                      </a:cubicBezTo>
                      <a:cubicBezTo>
                        <a:pt x="174" y="190"/>
                        <a:pt x="172" y="166"/>
                        <a:pt x="173" y="142"/>
                      </a:cubicBezTo>
                      <a:cubicBezTo>
                        <a:pt x="173" y="135"/>
                        <a:pt x="173" y="127"/>
                        <a:pt x="174" y="119"/>
                      </a:cubicBezTo>
                      <a:cubicBezTo>
                        <a:pt x="174" y="117"/>
                        <a:pt x="174" y="115"/>
                        <a:pt x="174" y="113"/>
                      </a:cubicBezTo>
                      <a:cubicBezTo>
                        <a:pt x="177" y="84"/>
                        <a:pt x="182" y="56"/>
                        <a:pt x="190" y="28"/>
                      </a:cubicBezTo>
                      <a:cubicBezTo>
                        <a:pt x="185" y="60"/>
                        <a:pt x="181" y="90"/>
                        <a:pt x="181" y="120"/>
                      </a:cubicBezTo>
                      <a:cubicBezTo>
                        <a:pt x="181" y="127"/>
                        <a:pt x="181" y="135"/>
                        <a:pt x="182" y="142"/>
                      </a:cubicBezTo>
                      <a:cubicBezTo>
                        <a:pt x="182" y="153"/>
                        <a:pt x="183" y="163"/>
                        <a:pt x="184" y="174"/>
                      </a:cubicBezTo>
                      <a:cubicBezTo>
                        <a:pt x="185" y="180"/>
                        <a:pt x="185" y="185"/>
                        <a:pt x="186" y="191"/>
                      </a:cubicBezTo>
                      <a:cubicBezTo>
                        <a:pt x="186" y="191"/>
                        <a:pt x="186" y="191"/>
                        <a:pt x="186" y="192"/>
                      </a:cubicBezTo>
                      <a:cubicBezTo>
                        <a:pt x="191" y="220"/>
                        <a:pt x="199" y="247"/>
                        <a:pt x="209" y="273"/>
                      </a:cubicBezTo>
                      <a:cubicBezTo>
                        <a:pt x="212" y="278"/>
                        <a:pt x="214" y="284"/>
                        <a:pt x="217" y="289"/>
                      </a:cubicBezTo>
                      <a:cubicBezTo>
                        <a:pt x="223" y="303"/>
                        <a:pt x="231" y="316"/>
                        <a:pt x="239" y="329"/>
                      </a:cubicBezTo>
                      <a:cubicBezTo>
                        <a:pt x="241" y="333"/>
                        <a:pt x="243" y="336"/>
                        <a:pt x="246" y="339"/>
                      </a:cubicBezTo>
                      <a:cubicBezTo>
                        <a:pt x="253" y="350"/>
                        <a:pt x="261" y="360"/>
                        <a:pt x="269" y="370"/>
                      </a:cubicBezTo>
                      <a:cubicBezTo>
                        <a:pt x="283" y="343"/>
                        <a:pt x="294" y="316"/>
                        <a:pt x="302" y="288"/>
                      </a:cubicBezTo>
                      <a:cubicBezTo>
                        <a:pt x="304" y="282"/>
                        <a:pt x="306" y="275"/>
                        <a:pt x="307" y="268"/>
                      </a:cubicBezTo>
                      <a:cubicBezTo>
                        <a:pt x="315" y="239"/>
                        <a:pt x="319" y="209"/>
                        <a:pt x="321" y="178"/>
                      </a:cubicBezTo>
                      <a:cubicBezTo>
                        <a:pt x="322" y="161"/>
                        <a:pt x="322" y="144"/>
                        <a:pt x="321" y="127"/>
                      </a:cubicBezTo>
                      <a:cubicBezTo>
                        <a:pt x="321" y="127"/>
                        <a:pt x="321" y="127"/>
                        <a:pt x="321" y="127"/>
                      </a:cubicBezTo>
                      <a:cubicBezTo>
                        <a:pt x="321" y="125"/>
                        <a:pt x="321" y="123"/>
                        <a:pt x="321" y="121"/>
                      </a:cubicBezTo>
                      <a:cubicBezTo>
                        <a:pt x="321" y="119"/>
                        <a:pt x="321" y="117"/>
                        <a:pt x="320" y="116"/>
                      </a:cubicBezTo>
                      <a:cubicBezTo>
                        <a:pt x="319" y="97"/>
                        <a:pt x="317" y="79"/>
                        <a:pt x="314" y="60"/>
                      </a:cubicBezTo>
                      <a:cubicBezTo>
                        <a:pt x="314" y="58"/>
                        <a:pt x="314" y="56"/>
                        <a:pt x="314" y="54"/>
                      </a:cubicBezTo>
                      <a:cubicBezTo>
                        <a:pt x="311" y="40"/>
                        <a:pt x="308" y="26"/>
                        <a:pt x="305" y="11"/>
                      </a:cubicBezTo>
                      <a:cubicBezTo>
                        <a:pt x="304" y="8"/>
                        <a:pt x="303" y="4"/>
                        <a:pt x="302" y="0"/>
                      </a:cubicBezTo>
                      <a:close/>
                    </a:path>
                  </a:pathLst>
                </a:custGeom>
                <a:solidFill>
                  <a:schemeClr val="bg1">
                    <a:lumMod val="75000"/>
                  </a:schemeClr>
                </a:solidFill>
                <a:ln w="9525">
                  <a:noFill/>
                  <a:round/>
                </a:ln>
              </p:spPr>
              <p:txBody>
                <a:bodyPr vert="horz" wrap="square" lIns="91440" tIns="45720" rIns="91440" bIns="45720" numCol="1" anchor="t" anchorCtr="0" compatLnSpc="1"/>
                <a:lstStyle/>
                <a:p>
                  <a:endParaRPr lang="en-US"/>
                </a:p>
              </p:txBody>
            </p:sp>
            <p:sp>
              <p:nvSpPr>
                <p:cNvPr id="1147" name="Freeform 123"/>
                <p:cNvSpPr/>
                <p:nvPr/>
              </p:nvSpPr>
              <p:spPr bwMode="auto">
                <a:xfrm>
                  <a:off x="7897812" y="2092326"/>
                  <a:ext cx="276225" cy="61913"/>
                </a:xfrm>
                <a:custGeom>
                  <a:avLst/>
                  <a:gdLst/>
                  <a:ahLst/>
                  <a:cxnLst>
                    <a:cxn ang="0">
                      <a:pos x="24" y="0"/>
                    </a:cxn>
                    <a:cxn ang="0">
                      <a:pos x="67" y="3"/>
                    </a:cxn>
                    <a:cxn ang="0">
                      <a:pos x="0" y="15"/>
                    </a:cxn>
                    <a:cxn ang="0">
                      <a:pos x="23" y="0"/>
                    </a:cxn>
                    <a:cxn ang="0">
                      <a:pos x="24" y="0"/>
                    </a:cxn>
                  </a:cxnLst>
                  <a:rect l="0" t="0" r="r" b="b"/>
                  <a:pathLst>
                    <a:path w="67" h="15">
                      <a:moveTo>
                        <a:pt x="24" y="0"/>
                      </a:moveTo>
                      <a:cubicBezTo>
                        <a:pt x="35" y="5"/>
                        <a:pt x="49" y="6"/>
                        <a:pt x="67" y="3"/>
                      </a:cubicBezTo>
                      <a:cubicBezTo>
                        <a:pt x="44" y="10"/>
                        <a:pt x="22" y="15"/>
                        <a:pt x="0" y="15"/>
                      </a:cubicBezTo>
                      <a:cubicBezTo>
                        <a:pt x="8" y="11"/>
                        <a:pt x="16" y="6"/>
                        <a:pt x="23" y="0"/>
                      </a:cubicBezTo>
                      <a:cubicBezTo>
                        <a:pt x="23" y="0"/>
                        <a:pt x="23" y="0"/>
                        <a:pt x="24" y="0"/>
                      </a:cubicBezTo>
                      <a:close/>
                    </a:path>
                  </a:pathLst>
                </a:custGeom>
                <a:grpFill/>
                <a:ln w="9525">
                  <a:noFill/>
                  <a:round/>
                </a:ln>
              </p:spPr>
              <p:txBody>
                <a:bodyPr vert="horz" wrap="square" lIns="91440" tIns="45720" rIns="91440" bIns="45720" numCol="1" anchor="t" anchorCtr="0" compatLnSpc="1"/>
                <a:lstStyle/>
                <a:p>
                  <a:endParaRPr lang="en-US"/>
                </a:p>
              </p:txBody>
            </p:sp>
            <p:sp>
              <p:nvSpPr>
                <p:cNvPr id="1148" name="Freeform 124"/>
                <p:cNvSpPr/>
                <p:nvPr/>
              </p:nvSpPr>
              <p:spPr bwMode="auto">
                <a:xfrm>
                  <a:off x="8116887" y="1785938"/>
                  <a:ext cx="280988" cy="198438"/>
                </a:xfrm>
                <a:custGeom>
                  <a:avLst/>
                  <a:gdLst/>
                  <a:ahLst/>
                  <a:cxnLst>
                    <a:cxn ang="0">
                      <a:pos x="18" y="28"/>
                    </a:cxn>
                    <a:cxn ang="0">
                      <a:pos x="18" y="28"/>
                    </a:cxn>
                    <a:cxn ang="0">
                      <a:pos x="68" y="0"/>
                    </a:cxn>
                    <a:cxn ang="0">
                      <a:pos x="0" y="48"/>
                    </a:cxn>
                    <a:cxn ang="0">
                      <a:pos x="3" y="44"/>
                    </a:cxn>
                    <a:cxn ang="0">
                      <a:pos x="4" y="43"/>
                    </a:cxn>
                    <a:cxn ang="0">
                      <a:pos x="4" y="43"/>
                    </a:cxn>
                    <a:cxn ang="0">
                      <a:pos x="18" y="28"/>
                    </a:cxn>
                  </a:cxnLst>
                  <a:rect l="0" t="0" r="r" b="b"/>
                  <a:pathLst>
                    <a:path w="68" h="48">
                      <a:moveTo>
                        <a:pt x="18" y="28"/>
                      </a:moveTo>
                      <a:cubicBezTo>
                        <a:pt x="18" y="28"/>
                        <a:pt x="18" y="28"/>
                        <a:pt x="18" y="28"/>
                      </a:cubicBezTo>
                      <a:cubicBezTo>
                        <a:pt x="28" y="32"/>
                        <a:pt x="45" y="22"/>
                        <a:pt x="68" y="0"/>
                      </a:cubicBezTo>
                      <a:cubicBezTo>
                        <a:pt x="54" y="27"/>
                        <a:pt x="31" y="43"/>
                        <a:pt x="0" y="48"/>
                      </a:cubicBezTo>
                      <a:cubicBezTo>
                        <a:pt x="3" y="44"/>
                        <a:pt x="3" y="44"/>
                        <a:pt x="3" y="44"/>
                      </a:cubicBezTo>
                      <a:cubicBezTo>
                        <a:pt x="4" y="44"/>
                        <a:pt x="4" y="44"/>
                        <a:pt x="4" y="43"/>
                      </a:cubicBezTo>
                      <a:cubicBezTo>
                        <a:pt x="4" y="43"/>
                        <a:pt x="4" y="43"/>
                        <a:pt x="4" y="43"/>
                      </a:cubicBezTo>
                      <a:cubicBezTo>
                        <a:pt x="9" y="38"/>
                        <a:pt x="14" y="33"/>
                        <a:pt x="18" y="28"/>
                      </a:cubicBezTo>
                      <a:close/>
                    </a:path>
                  </a:pathLst>
                </a:custGeom>
                <a:grpFill/>
                <a:ln w="9525">
                  <a:noFill/>
                  <a:round/>
                </a:ln>
              </p:spPr>
              <p:txBody>
                <a:bodyPr vert="horz" wrap="square" lIns="91440" tIns="45720" rIns="91440" bIns="45720" numCol="1" anchor="t" anchorCtr="0" compatLnSpc="1"/>
                <a:lstStyle/>
                <a:p>
                  <a:endParaRPr lang="en-US"/>
                </a:p>
              </p:txBody>
            </p:sp>
            <p:sp>
              <p:nvSpPr>
                <p:cNvPr id="1149" name="Freeform 125"/>
                <p:cNvSpPr/>
                <p:nvPr/>
              </p:nvSpPr>
              <p:spPr bwMode="auto">
                <a:xfrm>
                  <a:off x="7993062" y="1863726"/>
                  <a:ext cx="82550" cy="166688"/>
                </a:xfrm>
                <a:custGeom>
                  <a:avLst/>
                  <a:gdLst/>
                  <a:ahLst/>
                  <a:cxnLst>
                    <a:cxn ang="0">
                      <a:pos x="18" y="24"/>
                    </a:cxn>
                    <a:cxn ang="0">
                      <a:pos x="0" y="40"/>
                    </a:cxn>
                    <a:cxn ang="0">
                      <a:pos x="20" y="0"/>
                    </a:cxn>
                    <a:cxn ang="0">
                      <a:pos x="19" y="23"/>
                    </a:cxn>
                    <a:cxn ang="0">
                      <a:pos x="18" y="24"/>
                    </a:cxn>
                  </a:cxnLst>
                  <a:rect l="0" t="0" r="r" b="b"/>
                  <a:pathLst>
                    <a:path w="20" h="40">
                      <a:moveTo>
                        <a:pt x="18" y="24"/>
                      </a:moveTo>
                      <a:cubicBezTo>
                        <a:pt x="12" y="30"/>
                        <a:pt x="6" y="35"/>
                        <a:pt x="0" y="40"/>
                      </a:cubicBezTo>
                      <a:cubicBezTo>
                        <a:pt x="10" y="27"/>
                        <a:pt x="16" y="14"/>
                        <a:pt x="20" y="0"/>
                      </a:cubicBezTo>
                      <a:cubicBezTo>
                        <a:pt x="19" y="23"/>
                        <a:pt x="19" y="23"/>
                        <a:pt x="19" y="23"/>
                      </a:cubicBezTo>
                      <a:cubicBezTo>
                        <a:pt x="19" y="24"/>
                        <a:pt x="18" y="24"/>
                        <a:pt x="18" y="24"/>
                      </a:cubicBezTo>
                      <a:close/>
                    </a:path>
                  </a:pathLst>
                </a:custGeom>
                <a:grpFill/>
                <a:ln w="9525">
                  <a:noFill/>
                  <a:round/>
                </a:ln>
              </p:spPr>
              <p:txBody>
                <a:bodyPr vert="horz" wrap="square" lIns="91440" tIns="45720" rIns="91440" bIns="45720" numCol="1" anchor="t" anchorCtr="0" compatLnSpc="1"/>
                <a:lstStyle/>
                <a:p>
                  <a:endParaRPr lang="en-US"/>
                </a:p>
              </p:txBody>
            </p:sp>
            <p:sp>
              <p:nvSpPr>
                <p:cNvPr id="1150" name="Freeform 126"/>
                <p:cNvSpPr/>
                <p:nvPr/>
              </p:nvSpPr>
              <p:spPr bwMode="auto">
                <a:xfrm>
                  <a:off x="8269287" y="1536701"/>
                  <a:ext cx="53975" cy="207963"/>
                </a:xfrm>
                <a:custGeom>
                  <a:avLst/>
                  <a:gdLst/>
                  <a:ahLst/>
                  <a:cxnLst>
                    <a:cxn ang="0">
                      <a:pos x="0" y="131"/>
                    </a:cxn>
                    <a:cxn ang="0">
                      <a:pos x="34" y="0"/>
                    </a:cxn>
                    <a:cxn ang="0">
                      <a:pos x="34" y="92"/>
                    </a:cxn>
                    <a:cxn ang="0">
                      <a:pos x="0" y="131"/>
                    </a:cxn>
                  </a:cxnLst>
                  <a:rect l="0" t="0" r="r" b="b"/>
                  <a:pathLst>
                    <a:path w="34" h="131">
                      <a:moveTo>
                        <a:pt x="0" y="131"/>
                      </a:moveTo>
                      <a:lnTo>
                        <a:pt x="34" y="0"/>
                      </a:lnTo>
                      <a:lnTo>
                        <a:pt x="34" y="92"/>
                      </a:lnTo>
                      <a:lnTo>
                        <a:pt x="0" y="131"/>
                      </a:lnTo>
                      <a:close/>
                    </a:path>
                  </a:pathLst>
                </a:custGeom>
                <a:grpFill/>
                <a:ln w="9525">
                  <a:noFill/>
                  <a:round/>
                </a:ln>
              </p:spPr>
              <p:txBody>
                <a:bodyPr vert="horz" wrap="square" lIns="91440" tIns="45720" rIns="91440" bIns="45720" numCol="1" anchor="t" anchorCtr="0" compatLnSpc="1"/>
                <a:lstStyle/>
                <a:p>
                  <a:endParaRPr lang="en-US"/>
                </a:p>
              </p:txBody>
            </p:sp>
            <p:sp>
              <p:nvSpPr>
                <p:cNvPr id="1151" name="Freeform 127"/>
                <p:cNvSpPr/>
                <p:nvPr/>
              </p:nvSpPr>
              <p:spPr bwMode="auto">
                <a:xfrm>
                  <a:off x="7988300" y="1516063"/>
                  <a:ext cx="144463" cy="269875"/>
                </a:xfrm>
                <a:custGeom>
                  <a:avLst/>
                  <a:gdLst/>
                  <a:ahLst/>
                  <a:cxnLst>
                    <a:cxn ang="0">
                      <a:pos x="21" y="45"/>
                    </a:cxn>
                    <a:cxn ang="0">
                      <a:pos x="0" y="65"/>
                    </a:cxn>
                    <a:cxn ang="0">
                      <a:pos x="35" y="0"/>
                    </a:cxn>
                    <a:cxn ang="0">
                      <a:pos x="21" y="45"/>
                    </a:cxn>
                  </a:cxnLst>
                  <a:rect l="0" t="0" r="r" b="b"/>
                  <a:pathLst>
                    <a:path w="35" h="65">
                      <a:moveTo>
                        <a:pt x="21" y="45"/>
                      </a:moveTo>
                      <a:cubicBezTo>
                        <a:pt x="14" y="53"/>
                        <a:pt x="7" y="59"/>
                        <a:pt x="0" y="65"/>
                      </a:cubicBezTo>
                      <a:cubicBezTo>
                        <a:pt x="35" y="0"/>
                        <a:pt x="35" y="0"/>
                        <a:pt x="35" y="0"/>
                      </a:cubicBezTo>
                      <a:cubicBezTo>
                        <a:pt x="21" y="45"/>
                        <a:pt x="21" y="45"/>
                        <a:pt x="21" y="45"/>
                      </a:cubicBezTo>
                      <a:close/>
                    </a:path>
                  </a:pathLst>
                </a:custGeom>
                <a:grpFill/>
                <a:ln w="9525">
                  <a:noFill/>
                  <a:round/>
                </a:ln>
              </p:spPr>
              <p:txBody>
                <a:bodyPr vert="horz" wrap="square" lIns="91440" tIns="45720" rIns="91440" bIns="45720" numCol="1" anchor="t" anchorCtr="0" compatLnSpc="1"/>
                <a:lstStyle/>
                <a:p>
                  <a:endParaRPr lang="en-US"/>
                </a:p>
              </p:txBody>
            </p:sp>
            <p:sp>
              <p:nvSpPr>
                <p:cNvPr id="1152" name="Freeform 128"/>
                <p:cNvSpPr/>
                <p:nvPr/>
              </p:nvSpPr>
              <p:spPr bwMode="auto">
                <a:xfrm>
                  <a:off x="7596187" y="1595438"/>
                  <a:ext cx="363538" cy="450850"/>
                </a:xfrm>
                <a:custGeom>
                  <a:avLst/>
                  <a:gdLst/>
                  <a:ahLst/>
                  <a:cxnLst>
                    <a:cxn ang="0">
                      <a:pos x="0" y="109"/>
                    </a:cxn>
                    <a:cxn ang="0">
                      <a:pos x="2" y="107"/>
                    </a:cxn>
                    <a:cxn ang="0">
                      <a:pos x="35" y="77"/>
                    </a:cxn>
                    <a:cxn ang="0">
                      <a:pos x="48" y="61"/>
                    </a:cxn>
                    <a:cxn ang="0">
                      <a:pos x="49" y="59"/>
                    </a:cxn>
                    <a:cxn ang="0">
                      <a:pos x="50" y="57"/>
                    </a:cxn>
                    <a:cxn ang="0">
                      <a:pos x="51" y="56"/>
                    </a:cxn>
                    <a:cxn ang="0">
                      <a:pos x="51" y="56"/>
                    </a:cxn>
                    <a:cxn ang="0">
                      <a:pos x="62" y="38"/>
                    </a:cxn>
                    <a:cxn ang="0">
                      <a:pos x="62" y="38"/>
                    </a:cxn>
                    <a:cxn ang="0">
                      <a:pos x="62" y="38"/>
                    </a:cxn>
                    <a:cxn ang="0">
                      <a:pos x="88" y="0"/>
                    </a:cxn>
                    <a:cxn ang="0">
                      <a:pos x="69" y="41"/>
                    </a:cxn>
                    <a:cxn ang="0">
                      <a:pos x="69" y="42"/>
                    </a:cxn>
                    <a:cxn ang="0">
                      <a:pos x="69" y="42"/>
                    </a:cxn>
                    <a:cxn ang="0">
                      <a:pos x="58" y="60"/>
                    </a:cxn>
                    <a:cxn ang="0">
                      <a:pos x="41" y="83"/>
                    </a:cxn>
                    <a:cxn ang="0">
                      <a:pos x="0" y="109"/>
                    </a:cxn>
                  </a:cxnLst>
                  <a:rect l="0" t="0" r="r" b="b"/>
                  <a:pathLst>
                    <a:path w="88" h="109">
                      <a:moveTo>
                        <a:pt x="0" y="109"/>
                      </a:moveTo>
                      <a:cubicBezTo>
                        <a:pt x="1" y="108"/>
                        <a:pt x="1" y="108"/>
                        <a:pt x="2" y="107"/>
                      </a:cubicBezTo>
                      <a:cubicBezTo>
                        <a:pt x="14" y="99"/>
                        <a:pt x="25" y="89"/>
                        <a:pt x="35" y="77"/>
                      </a:cubicBezTo>
                      <a:cubicBezTo>
                        <a:pt x="39" y="72"/>
                        <a:pt x="43" y="66"/>
                        <a:pt x="48" y="61"/>
                      </a:cubicBezTo>
                      <a:cubicBezTo>
                        <a:pt x="48" y="60"/>
                        <a:pt x="48" y="60"/>
                        <a:pt x="49" y="59"/>
                      </a:cubicBezTo>
                      <a:cubicBezTo>
                        <a:pt x="50" y="57"/>
                        <a:pt x="50" y="57"/>
                        <a:pt x="50" y="57"/>
                      </a:cubicBezTo>
                      <a:cubicBezTo>
                        <a:pt x="50" y="57"/>
                        <a:pt x="50" y="57"/>
                        <a:pt x="51" y="56"/>
                      </a:cubicBezTo>
                      <a:cubicBezTo>
                        <a:pt x="51" y="56"/>
                        <a:pt x="51" y="56"/>
                        <a:pt x="51" y="56"/>
                      </a:cubicBezTo>
                      <a:cubicBezTo>
                        <a:pt x="55" y="50"/>
                        <a:pt x="58" y="44"/>
                        <a:pt x="62" y="38"/>
                      </a:cubicBezTo>
                      <a:cubicBezTo>
                        <a:pt x="62" y="38"/>
                        <a:pt x="62" y="38"/>
                        <a:pt x="62" y="38"/>
                      </a:cubicBezTo>
                      <a:cubicBezTo>
                        <a:pt x="62" y="38"/>
                        <a:pt x="62" y="38"/>
                        <a:pt x="62" y="38"/>
                      </a:cubicBezTo>
                      <a:cubicBezTo>
                        <a:pt x="71" y="26"/>
                        <a:pt x="80" y="13"/>
                        <a:pt x="88" y="0"/>
                      </a:cubicBezTo>
                      <a:cubicBezTo>
                        <a:pt x="83" y="14"/>
                        <a:pt x="77" y="27"/>
                        <a:pt x="69" y="41"/>
                      </a:cubicBezTo>
                      <a:cubicBezTo>
                        <a:pt x="69" y="41"/>
                        <a:pt x="69" y="42"/>
                        <a:pt x="69" y="42"/>
                      </a:cubicBezTo>
                      <a:cubicBezTo>
                        <a:pt x="69" y="42"/>
                        <a:pt x="69" y="42"/>
                        <a:pt x="69" y="42"/>
                      </a:cubicBezTo>
                      <a:cubicBezTo>
                        <a:pt x="65" y="48"/>
                        <a:pt x="61" y="54"/>
                        <a:pt x="58" y="60"/>
                      </a:cubicBezTo>
                      <a:cubicBezTo>
                        <a:pt x="53" y="68"/>
                        <a:pt x="47" y="75"/>
                        <a:pt x="41" y="83"/>
                      </a:cubicBezTo>
                      <a:lnTo>
                        <a:pt x="0" y="109"/>
                      </a:lnTo>
                      <a:close/>
                    </a:path>
                  </a:pathLst>
                </a:custGeom>
                <a:grpFill/>
                <a:ln w="9525">
                  <a:noFill/>
                  <a:round/>
                </a:ln>
              </p:spPr>
              <p:txBody>
                <a:bodyPr vert="horz" wrap="square" lIns="91440" tIns="45720" rIns="91440" bIns="45720" numCol="1" anchor="t" anchorCtr="0" compatLnSpc="1"/>
                <a:lstStyle/>
                <a:p>
                  <a:endParaRPr lang="en-US"/>
                </a:p>
              </p:txBody>
            </p:sp>
            <p:sp>
              <p:nvSpPr>
                <p:cNvPr id="1153" name="Freeform 129"/>
                <p:cNvSpPr/>
                <p:nvPr/>
              </p:nvSpPr>
              <p:spPr bwMode="auto">
                <a:xfrm>
                  <a:off x="7794625" y="1608138"/>
                  <a:ext cx="61913" cy="239713"/>
                </a:xfrm>
                <a:custGeom>
                  <a:avLst/>
                  <a:gdLst/>
                  <a:ahLst/>
                  <a:cxnLst>
                    <a:cxn ang="0">
                      <a:pos x="1" y="56"/>
                    </a:cxn>
                    <a:cxn ang="0">
                      <a:pos x="0" y="58"/>
                    </a:cxn>
                    <a:cxn ang="0">
                      <a:pos x="2" y="33"/>
                    </a:cxn>
                    <a:cxn ang="0">
                      <a:pos x="15" y="0"/>
                    </a:cxn>
                    <a:cxn ang="0">
                      <a:pos x="14" y="35"/>
                    </a:cxn>
                    <a:cxn ang="0">
                      <a:pos x="14" y="35"/>
                    </a:cxn>
                    <a:cxn ang="0">
                      <a:pos x="3" y="53"/>
                    </a:cxn>
                    <a:cxn ang="0">
                      <a:pos x="3" y="53"/>
                    </a:cxn>
                    <a:cxn ang="0">
                      <a:pos x="2" y="54"/>
                    </a:cxn>
                    <a:cxn ang="0">
                      <a:pos x="1" y="56"/>
                    </a:cxn>
                  </a:cxnLst>
                  <a:rect l="0" t="0" r="r" b="b"/>
                  <a:pathLst>
                    <a:path w="15" h="58">
                      <a:moveTo>
                        <a:pt x="1" y="56"/>
                      </a:moveTo>
                      <a:cubicBezTo>
                        <a:pt x="0" y="57"/>
                        <a:pt x="0" y="57"/>
                        <a:pt x="0" y="58"/>
                      </a:cubicBezTo>
                      <a:cubicBezTo>
                        <a:pt x="0" y="47"/>
                        <a:pt x="1" y="39"/>
                        <a:pt x="2" y="33"/>
                      </a:cubicBezTo>
                      <a:cubicBezTo>
                        <a:pt x="5" y="22"/>
                        <a:pt x="9" y="11"/>
                        <a:pt x="15" y="0"/>
                      </a:cubicBezTo>
                      <a:cubicBezTo>
                        <a:pt x="8" y="13"/>
                        <a:pt x="8" y="25"/>
                        <a:pt x="14" y="35"/>
                      </a:cubicBezTo>
                      <a:cubicBezTo>
                        <a:pt x="14" y="35"/>
                        <a:pt x="14" y="35"/>
                        <a:pt x="14" y="35"/>
                      </a:cubicBezTo>
                      <a:cubicBezTo>
                        <a:pt x="10" y="41"/>
                        <a:pt x="7" y="47"/>
                        <a:pt x="3" y="53"/>
                      </a:cubicBezTo>
                      <a:cubicBezTo>
                        <a:pt x="3" y="53"/>
                        <a:pt x="3" y="53"/>
                        <a:pt x="3" y="53"/>
                      </a:cubicBezTo>
                      <a:cubicBezTo>
                        <a:pt x="2" y="54"/>
                        <a:pt x="2" y="54"/>
                        <a:pt x="2" y="54"/>
                      </a:cubicBezTo>
                      <a:lnTo>
                        <a:pt x="1" y="56"/>
                      </a:lnTo>
                      <a:close/>
                    </a:path>
                  </a:pathLst>
                </a:custGeom>
                <a:grpFill/>
                <a:ln w="9525">
                  <a:noFill/>
                  <a:round/>
                </a:ln>
              </p:spPr>
              <p:txBody>
                <a:bodyPr vert="horz" wrap="square" lIns="91440" tIns="45720" rIns="91440" bIns="45720" numCol="1" anchor="t" anchorCtr="0" compatLnSpc="1"/>
                <a:lstStyle/>
                <a:p>
                  <a:endParaRPr lang="en-US"/>
                </a:p>
              </p:txBody>
            </p:sp>
            <p:sp>
              <p:nvSpPr>
                <p:cNvPr id="1154" name="Freeform 130"/>
                <p:cNvSpPr/>
                <p:nvPr/>
              </p:nvSpPr>
              <p:spPr bwMode="auto">
                <a:xfrm>
                  <a:off x="7662862" y="1997076"/>
                  <a:ext cx="201613" cy="57150"/>
                </a:xfrm>
                <a:custGeom>
                  <a:avLst/>
                  <a:gdLst/>
                  <a:ahLst/>
                  <a:cxnLst>
                    <a:cxn ang="0">
                      <a:pos x="16" y="4"/>
                    </a:cxn>
                    <a:cxn ang="0">
                      <a:pos x="18" y="3"/>
                    </a:cxn>
                    <a:cxn ang="0">
                      <a:pos x="49" y="0"/>
                    </a:cxn>
                    <a:cxn ang="0">
                      <a:pos x="0" y="14"/>
                    </a:cxn>
                    <a:cxn ang="0">
                      <a:pos x="5" y="11"/>
                    </a:cxn>
                    <a:cxn ang="0">
                      <a:pos x="16" y="4"/>
                    </a:cxn>
                  </a:cxnLst>
                  <a:rect l="0" t="0" r="r" b="b"/>
                  <a:pathLst>
                    <a:path w="49" h="14">
                      <a:moveTo>
                        <a:pt x="16" y="4"/>
                      </a:moveTo>
                      <a:cubicBezTo>
                        <a:pt x="17" y="4"/>
                        <a:pt x="17" y="3"/>
                        <a:pt x="18" y="3"/>
                      </a:cubicBezTo>
                      <a:cubicBezTo>
                        <a:pt x="26" y="4"/>
                        <a:pt x="36" y="3"/>
                        <a:pt x="49" y="0"/>
                      </a:cubicBezTo>
                      <a:cubicBezTo>
                        <a:pt x="34" y="7"/>
                        <a:pt x="18" y="11"/>
                        <a:pt x="0" y="14"/>
                      </a:cubicBezTo>
                      <a:cubicBezTo>
                        <a:pt x="1" y="13"/>
                        <a:pt x="3" y="12"/>
                        <a:pt x="5" y="11"/>
                      </a:cubicBezTo>
                      <a:cubicBezTo>
                        <a:pt x="9" y="9"/>
                        <a:pt x="12" y="6"/>
                        <a:pt x="16" y="4"/>
                      </a:cubicBezTo>
                      <a:close/>
                    </a:path>
                  </a:pathLst>
                </a:custGeom>
                <a:grpFill/>
                <a:ln w="9525">
                  <a:noFill/>
                  <a:round/>
                </a:ln>
              </p:spPr>
              <p:txBody>
                <a:bodyPr vert="horz" wrap="square" lIns="91440" tIns="45720" rIns="91440" bIns="45720" numCol="1" anchor="t" anchorCtr="0" compatLnSpc="1"/>
                <a:lstStyle/>
                <a:p>
                  <a:endParaRPr lang="en-US"/>
                </a:p>
              </p:txBody>
            </p:sp>
            <p:sp>
              <p:nvSpPr>
                <p:cNvPr id="1155" name="Freeform 131"/>
                <p:cNvSpPr/>
                <p:nvPr/>
              </p:nvSpPr>
              <p:spPr bwMode="auto">
                <a:xfrm>
                  <a:off x="6488112" y="2046288"/>
                  <a:ext cx="495300" cy="174625"/>
                </a:xfrm>
                <a:custGeom>
                  <a:avLst/>
                  <a:gdLst/>
                  <a:ahLst/>
                  <a:cxnLst>
                    <a:cxn ang="0">
                      <a:pos x="120" y="36"/>
                    </a:cxn>
                    <a:cxn ang="0">
                      <a:pos x="84" y="28"/>
                    </a:cxn>
                    <a:cxn ang="0">
                      <a:pos x="72" y="28"/>
                    </a:cxn>
                    <a:cxn ang="0">
                      <a:pos x="0" y="42"/>
                    </a:cxn>
                    <a:cxn ang="0">
                      <a:pos x="40" y="24"/>
                    </a:cxn>
                    <a:cxn ang="0">
                      <a:pos x="10" y="0"/>
                    </a:cxn>
                    <a:cxn ang="0">
                      <a:pos x="42" y="18"/>
                    </a:cxn>
                    <a:cxn ang="0">
                      <a:pos x="72" y="23"/>
                    </a:cxn>
                    <a:cxn ang="0">
                      <a:pos x="95" y="20"/>
                    </a:cxn>
                    <a:cxn ang="0">
                      <a:pos x="95" y="19"/>
                    </a:cxn>
                    <a:cxn ang="0">
                      <a:pos x="120" y="36"/>
                    </a:cxn>
                  </a:cxnLst>
                  <a:rect l="0" t="0" r="r" b="b"/>
                  <a:pathLst>
                    <a:path w="120" h="42">
                      <a:moveTo>
                        <a:pt x="120" y="36"/>
                      </a:moveTo>
                      <a:cubicBezTo>
                        <a:pt x="110" y="31"/>
                        <a:pt x="97" y="29"/>
                        <a:pt x="84" y="28"/>
                      </a:cubicBezTo>
                      <a:cubicBezTo>
                        <a:pt x="80" y="28"/>
                        <a:pt x="76" y="28"/>
                        <a:pt x="72" y="28"/>
                      </a:cubicBezTo>
                      <a:cubicBezTo>
                        <a:pt x="49" y="28"/>
                        <a:pt x="25" y="33"/>
                        <a:pt x="0" y="42"/>
                      </a:cubicBezTo>
                      <a:cubicBezTo>
                        <a:pt x="11" y="30"/>
                        <a:pt x="25" y="24"/>
                        <a:pt x="40" y="24"/>
                      </a:cubicBezTo>
                      <a:cubicBezTo>
                        <a:pt x="25" y="18"/>
                        <a:pt x="15" y="10"/>
                        <a:pt x="10" y="0"/>
                      </a:cubicBezTo>
                      <a:cubicBezTo>
                        <a:pt x="20" y="8"/>
                        <a:pt x="31" y="14"/>
                        <a:pt x="42" y="18"/>
                      </a:cubicBezTo>
                      <a:cubicBezTo>
                        <a:pt x="52" y="21"/>
                        <a:pt x="62" y="23"/>
                        <a:pt x="72" y="23"/>
                      </a:cubicBezTo>
                      <a:cubicBezTo>
                        <a:pt x="80" y="23"/>
                        <a:pt x="87" y="22"/>
                        <a:pt x="95" y="20"/>
                      </a:cubicBezTo>
                      <a:cubicBezTo>
                        <a:pt x="95" y="20"/>
                        <a:pt x="95" y="20"/>
                        <a:pt x="95" y="19"/>
                      </a:cubicBezTo>
                      <a:lnTo>
                        <a:pt x="120" y="36"/>
                      </a:lnTo>
                      <a:close/>
                    </a:path>
                  </a:pathLst>
                </a:custGeom>
                <a:grpFill/>
                <a:ln w="9525">
                  <a:noFill/>
                  <a:round/>
                </a:ln>
              </p:spPr>
              <p:txBody>
                <a:bodyPr vert="horz" wrap="square" lIns="91440" tIns="45720" rIns="91440" bIns="45720" numCol="1" anchor="t" anchorCtr="0" compatLnSpc="1"/>
                <a:lstStyle/>
                <a:p>
                  <a:endParaRPr lang="en-US"/>
                </a:p>
              </p:txBody>
            </p:sp>
            <p:sp>
              <p:nvSpPr>
                <p:cNvPr id="1156" name="Freeform 132"/>
                <p:cNvSpPr/>
                <p:nvPr/>
              </p:nvSpPr>
              <p:spPr bwMode="auto">
                <a:xfrm>
                  <a:off x="6761162" y="1752601"/>
                  <a:ext cx="53975" cy="227013"/>
                </a:xfrm>
                <a:custGeom>
                  <a:avLst/>
                  <a:gdLst/>
                  <a:ahLst/>
                  <a:cxnLst>
                    <a:cxn ang="0">
                      <a:pos x="0" y="0"/>
                    </a:cxn>
                    <a:cxn ang="0">
                      <a:pos x="13" y="55"/>
                    </a:cxn>
                    <a:cxn ang="0">
                      <a:pos x="3" y="45"/>
                    </a:cxn>
                    <a:cxn ang="0">
                      <a:pos x="0" y="0"/>
                    </a:cxn>
                  </a:cxnLst>
                  <a:rect l="0" t="0" r="r" b="b"/>
                  <a:pathLst>
                    <a:path w="13" h="55">
                      <a:moveTo>
                        <a:pt x="0" y="0"/>
                      </a:moveTo>
                      <a:cubicBezTo>
                        <a:pt x="7" y="18"/>
                        <a:pt x="11" y="36"/>
                        <a:pt x="13" y="55"/>
                      </a:cubicBezTo>
                      <a:cubicBezTo>
                        <a:pt x="9" y="51"/>
                        <a:pt x="6" y="48"/>
                        <a:pt x="3" y="45"/>
                      </a:cubicBezTo>
                      <a:cubicBezTo>
                        <a:pt x="5" y="30"/>
                        <a:pt x="4" y="15"/>
                        <a:pt x="0" y="0"/>
                      </a:cubicBezTo>
                      <a:close/>
                    </a:path>
                  </a:pathLst>
                </a:custGeom>
                <a:grpFill/>
                <a:ln w="9525">
                  <a:noFill/>
                  <a:round/>
                </a:ln>
              </p:spPr>
              <p:txBody>
                <a:bodyPr vert="horz" wrap="square" lIns="91440" tIns="45720" rIns="91440" bIns="45720" numCol="1" anchor="t" anchorCtr="0" compatLnSpc="1"/>
                <a:lstStyle/>
                <a:p>
                  <a:endParaRPr lang="en-US"/>
                </a:p>
              </p:txBody>
            </p:sp>
            <p:sp>
              <p:nvSpPr>
                <p:cNvPr id="1157" name="Freeform 133"/>
                <p:cNvSpPr/>
                <p:nvPr/>
              </p:nvSpPr>
              <p:spPr bwMode="auto">
                <a:xfrm>
                  <a:off x="6384925" y="1727201"/>
                  <a:ext cx="65088" cy="125413"/>
                </a:xfrm>
                <a:custGeom>
                  <a:avLst/>
                  <a:gdLst/>
                  <a:ahLst/>
                  <a:cxnLst>
                    <a:cxn ang="0">
                      <a:pos x="15" y="29"/>
                    </a:cxn>
                    <a:cxn ang="0">
                      <a:pos x="9" y="27"/>
                    </a:cxn>
                    <a:cxn ang="0">
                      <a:pos x="0" y="0"/>
                    </a:cxn>
                    <a:cxn ang="0">
                      <a:pos x="15" y="25"/>
                    </a:cxn>
                    <a:cxn ang="0">
                      <a:pos x="16" y="30"/>
                    </a:cxn>
                    <a:cxn ang="0">
                      <a:pos x="15" y="29"/>
                    </a:cxn>
                  </a:cxnLst>
                  <a:rect l="0" t="0" r="r" b="b"/>
                  <a:pathLst>
                    <a:path w="16" h="30">
                      <a:moveTo>
                        <a:pt x="15" y="29"/>
                      </a:moveTo>
                      <a:cubicBezTo>
                        <a:pt x="13" y="29"/>
                        <a:pt x="11" y="28"/>
                        <a:pt x="9" y="27"/>
                      </a:cubicBezTo>
                      <a:cubicBezTo>
                        <a:pt x="8" y="18"/>
                        <a:pt x="5" y="9"/>
                        <a:pt x="0" y="0"/>
                      </a:cubicBezTo>
                      <a:cubicBezTo>
                        <a:pt x="6" y="8"/>
                        <a:pt x="11" y="17"/>
                        <a:pt x="15" y="25"/>
                      </a:cubicBezTo>
                      <a:cubicBezTo>
                        <a:pt x="15" y="26"/>
                        <a:pt x="16" y="28"/>
                        <a:pt x="16" y="30"/>
                      </a:cubicBezTo>
                      <a:cubicBezTo>
                        <a:pt x="16" y="30"/>
                        <a:pt x="16" y="29"/>
                        <a:pt x="15" y="29"/>
                      </a:cubicBezTo>
                      <a:close/>
                    </a:path>
                  </a:pathLst>
                </a:custGeom>
                <a:grpFill/>
                <a:ln w="9525">
                  <a:noFill/>
                  <a:round/>
                </a:ln>
              </p:spPr>
              <p:txBody>
                <a:bodyPr vert="horz" wrap="square" lIns="91440" tIns="45720" rIns="91440" bIns="45720" numCol="1" anchor="t" anchorCtr="0" compatLnSpc="1"/>
                <a:lstStyle/>
                <a:p>
                  <a:endParaRPr lang="en-US"/>
                </a:p>
              </p:txBody>
            </p:sp>
            <p:sp>
              <p:nvSpPr>
                <p:cNvPr id="1158" name="Freeform 134"/>
                <p:cNvSpPr/>
                <p:nvPr/>
              </p:nvSpPr>
              <p:spPr bwMode="auto">
                <a:xfrm>
                  <a:off x="6276975" y="1889126"/>
                  <a:ext cx="206375" cy="58738"/>
                </a:xfrm>
                <a:custGeom>
                  <a:avLst/>
                  <a:gdLst/>
                  <a:ahLst/>
                  <a:cxnLst>
                    <a:cxn ang="0">
                      <a:pos x="38" y="0"/>
                    </a:cxn>
                    <a:cxn ang="0">
                      <a:pos x="50" y="5"/>
                    </a:cxn>
                    <a:cxn ang="0">
                      <a:pos x="0" y="14"/>
                    </a:cxn>
                    <a:cxn ang="0">
                      <a:pos x="33" y="2"/>
                    </a:cxn>
                    <a:cxn ang="0">
                      <a:pos x="33" y="2"/>
                    </a:cxn>
                    <a:cxn ang="0">
                      <a:pos x="38" y="0"/>
                    </a:cxn>
                  </a:cxnLst>
                  <a:rect l="0" t="0" r="r" b="b"/>
                  <a:pathLst>
                    <a:path w="50" h="14">
                      <a:moveTo>
                        <a:pt x="38" y="0"/>
                      </a:moveTo>
                      <a:cubicBezTo>
                        <a:pt x="42" y="1"/>
                        <a:pt x="46" y="3"/>
                        <a:pt x="50" y="5"/>
                      </a:cubicBezTo>
                      <a:cubicBezTo>
                        <a:pt x="32" y="9"/>
                        <a:pt x="15" y="12"/>
                        <a:pt x="0" y="14"/>
                      </a:cubicBezTo>
                      <a:cubicBezTo>
                        <a:pt x="12" y="10"/>
                        <a:pt x="23" y="6"/>
                        <a:pt x="33" y="2"/>
                      </a:cubicBezTo>
                      <a:cubicBezTo>
                        <a:pt x="33" y="2"/>
                        <a:pt x="33" y="2"/>
                        <a:pt x="33" y="2"/>
                      </a:cubicBezTo>
                      <a:cubicBezTo>
                        <a:pt x="35" y="1"/>
                        <a:pt x="36" y="0"/>
                        <a:pt x="38" y="0"/>
                      </a:cubicBezTo>
                      <a:close/>
                    </a:path>
                  </a:pathLst>
                </a:custGeom>
                <a:grpFill/>
                <a:ln w="9525">
                  <a:noFill/>
                  <a:round/>
                </a:ln>
              </p:spPr>
              <p:txBody>
                <a:bodyPr vert="horz" wrap="square" lIns="91440" tIns="45720" rIns="91440" bIns="45720" numCol="1" anchor="t" anchorCtr="0" compatLnSpc="1"/>
                <a:lstStyle/>
                <a:p>
                  <a:endParaRPr lang="en-US"/>
                </a:p>
              </p:txBody>
            </p:sp>
            <p:sp>
              <p:nvSpPr>
                <p:cNvPr id="1159" name="Freeform 135"/>
                <p:cNvSpPr/>
                <p:nvPr/>
              </p:nvSpPr>
              <p:spPr bwMode="auto">
                <a:xfrm>
                  <a:off x="6313487" y="1436688"/>
                  <a:ext cx="236538" cy="141288"/>
                </a:xfrm>
                <a:custGeom>
                  <a:avLst/>
                  <a:gdLst/>
                  <a:ahLst/>
                  <a:cxnLst>
                    <a:cxn ang="0">
                      <a:pos x="52" y="21"/>
                    </a:cxn>
                    <a:cxn ang="0">
                      <a:pos x="57" y="34"/>
                    </a:cxn>
                    <a:cxn ang="0">
                      <a:pos x="0" y="0"/>
                    </a:cxn>
                    <a:cxn ang="0">
                      <a:pos x="52" y="21"/>
                    </a:cxn>
                  </a:cxnLst>
                  <a:rect l="0" t="0" r="r" b="b"/>
                  <a:pathLst>
                    <a:path w="57" h="34">
                      <a:moveTo>
                        <a:pt x="52" y="21"/>
                      </a:moveTo>
                      <a:cubicBezTo>
                        <a:pt x="54" y="26"/>
                        <a:pt x="55" y="30"/>
                        <a:pt x="57" y="34"/>
                      </a:cubicBezTo>
                      <a:cubicBezTo>
                        <a:pt x="36" y="25"/>
                        <a:pt x="17" y="14"/>
                        <a:pt x="0" y="0"/>
                      </a:cubicBezTo>
                      <a:cubicBezTo>
                        <a:pt x="17" y="9"/>
                        <a:pt x="34" y="16"/>
                        <a:pt x="52" y="21"/>
                      </a:cubicBezTo>
                      <a:close/>
                    </a:path>
                  </a:pathLst>
                </a:custGeom>
                <a:grpFill/>
                <a:ln w="9525">
                  <a:noFill/>
                  <a:round/>
                </a:ln>
              </p:spPr>
              <p:txBody>
                <a:bodyPr vert="horz" wrap="square" lIns="91440" tIns="45720" rIns="91440" bIns="45720" numCol="1" anchor="t" anchorCtr="0" compatLnSpc="1"/>
                <a:lstStyle/>
                <a:p>
                  <a:endParaRPr lang="en-US"/>
                </a:p>
              </p:txBody>
            </p:sp>
            <p:sp>
              <p:nvSpPr>
                <p:cNvPr id="1160" name="Freeform 136"/>
                <p:cNvSpPr/>
                <p:nvPr/>
              </p:nvSpPr>
              <p:spPr bwMode="auto">
                <a:xfrm>
                  <a:off x="6616700" y="1446213"/>
                  <a:ext cx="65088" cy="252413"/>
                </a:xfrm>
                <a:custGeom>
                  <a:avLst/>
                  <a:gdLst/>
                  <a:ahLst/>
                  <a:cxnLst>
                    <a:cxn ang="0">
                      <a:pos x="6" y="61"/>
                    </a:cxn>
                    <a:cxn ang="0">
                      <a:pos x="0" y="43"/>
                    </a:cxn>
                    <a:cxn ang="0">
                      <a:pos x="13" y="0"/>
                    </a:cxn>
                    <a:cxn ang="0">
                      <a:pos x="6" y="61"/>
                    </a:cxn>
                  </a:cxnLst>
                  <a:rect l="0" t="0" r="r" b="b"/>
                  <a:pathLst>
                    <a:path w="16" h="61">
                      <a:moveTo>
                        <a:pt x="6" y="61"/>
                      </a:moveTo>
                      <a:cubicBezTo>
                        <a:pt x="5" y="55"/>
                        <a:pt x="2" y="49"/>
                        <a:pt x="0" y="43"/>
                      </a:cubicBezTo>
                      <a:cubicBezTo>
                        <a:pt x="8" y="31"/>
                        <a:pt x="12" y="17"/>
                        <a:pt x="13" y="0"/>
                      </a:cubicBezTo>
                      <a:cubicBezTo>
                        <a:pt x="16" y="20"/>
                        <a:pt x="14" y="41"/>
                        <a:pt x="6" y="61"/>
                      </a:cubicBezTo>
                      <a:close/>
                    </a:path>
                  </a:pathLst>
                </a:custGeom>
                <a:grpFill/>
                <a:ln w="9525">
                  <a:noFill/>
                  <a:round/>
                </a:ln>
              </p:spPr>
              <p:txBody>
                <a:bodyPr vert="horz" wrap="square" lIns="91440" tIns="45720" rIns="91440" bIns="45720" numCol="1" anchor="t" anchorCtr="0" compatLnSpc="1"/>
                <a:lstStyle/>
                <a:p>
                  <a:endParaRPr lang="en-US"/>
                </a:p>
              </p:txBody>
            </p:sp>
            <p:sp>
              <p:nvSpPr>
                <p:cNvPr id="1161" name="Freeform 137"/>
                <p:cNvSpPr/>
                <p:nvPr/>
              </p:nvSpPr>
              <p:spPr bwMode="auto">
                <a:xfrm>
                  <a:off x="6797675" y="1384301"/>
                  <a:ext cx="103188" cy="198438"/>
                </a:xfrm>
                <a:custGeom>
                  <a:avLst/>
                  <a:gdLst/>
                  <a:ahLst/>
                  <a:cxnLst>
                    <a:cxn ang="0">
                      <a:pos x="0" y="0"/>
                    </a:cxn>
                    <a:cxn ang="0">
                      <a:pos x="21" y="26"/>
                    </a:cxn>
                    <a:cxn ang="0">
                      <a:pos x="25" y="48"/>
                    </a:cxn>
                    <a:cxn ang="0">
                      <a:pos x="0" y="0"/>
                    </a:cxn>
                  </a:cxnLst>
                  <a:rect l="0" t="0" r="r" b="b"/>
                  <a:pathLst>
                    <a:path w="25" h="48">
                      <a:moveTo>
                        <a:pt x="0" y="0"/>
                      </a:moveTo>
                      <a:cubicBezTo>
                        <a:pt x="4" y="11"/>
                        <a:pt x="11" y="19"/>
                        <a:pt x="21" y="26"/>
                      </a:cubicBezTo>
                      <a:cubicBezTo>
                        <a:pt x="22" y="33"/>
                        <a:pt x="23" y="40"/>
                        <a:pt x="25" y="48"/>
                      </a:cubicBezTo>
                      <a:cubicBezTo>
                        <a:pt x="13" y="32"/>
                        <a:pt x="5" y="17"/>
                        <a:pt x="0" y="0"/>
                      </a:cubicBezTo>
                      <a:close/>
                    </a:path>
                  </a:pathLst>
                </a:custGeom>
                <a:grpFill/>
                <a:ln w="9525">
                  <a:noFill/>
                  <a:round/>
                </a:ln>
              </p:spPr>
              <p:txBody>
                <a:bodyPr vert="horz" wrap="square" lIns="91440" tIns="45720" rIns="91440" bIns="45720" numCol="1" anchor="t" anchorCtr="0" compatLnSpc="1"/>
                <a:lstStyle/>
                <a:p>
                  <a:endParaRPr lang="en-US"/>
                </a:p>
              </p:txBody>
            </p:sp>
            <p:sp>
              <p:nvSpPr>
                <p:cNvPr id="1162" name="Freeform 138"/>
                <p:cNvSpPr/>
                <p:nvPr/>
              </p:nvSpPr>
              <p:spPr bwMode="auto">
                <a:xfrm>
                  <a:off x="6913562" y="1196976"/>
                  <a:ext cx="87313" cy="198438"/>
                </a:xfrm>
                <a:custGeom>
                  <a:avLst/>
                  <a:gdLst/>
                  <a:ahLst/>
                  <a:cxnLst>
                    <a:cxn ang="0">
                      <a:pos x="0" y="31"/>
                    </a:cxn>
                    <a:cxn ang="0">
                      <a:pos x="21" y="0"/>
                    </a:cxn>
                    <a:cxn ang="0">
                      <a:pos x="2" y="48"/>
                    </a:cxn>
                    <a:cxn ang="0">
                      <a:pos x="0" y="31"/>
                    </a:cxn>
                  </a:cxnLst>
                  <a:rect l="0" t="0" r="r" b="b"/>
                  <a:pathLst>
                    <a:path w="21" h="48">
                      <a:moveTo>
                        <a:pt x="0" y="31"/>
                      </a:moveTo>
                      <a:cubicBezTo>
                        <a:pt x="10" y="23"/>
                        <a:pt x="17" y="12"/>
                        <a:pt x="21" y="0"/>
                      </a:cubicBezTo>
                      <a:cubicBezTo>
                        <a:pt x="18" y="16"/>
                        <a:pt x="12" y="32"/>
                        <a:pt x="2" y="48"/>
                      </a:cubicBezTo>
                      <a:cubicBezTo>
                        <a:pt x="1" y="42"/>
                        <a:pt x="1" y="37"/>
                        <a:pt x="0" y="31"/>
                      </a:cubicBezTo>
                      <a:close/>
                    </a:path>
                  </a:pathLst>
                </a:custGeom>
                <a:grpFill/>
                <a:ln w="9525">
                  <a:noFill/>
                  <a:round/>
                </a:ln>
              </p:spPr>
              <p:txBody>
                <a:bodyPr vert="horz" wrap="square" lIns="91440" tIns="45720" rIns="91440" bIns="45720" numCol="1" anchor="t" anchorCtr="0" compatLnSpc="1"/>
                <a:lstStyle/>
                <a:p>
                  <a:endParaRPr lang="en-US"/>
                </a:p>
              </p:txBody>
            </p:sp>
            <p:sp>
              <p:nvSpPr>
                <p:cNvPr id="1163" name="Freeform 139"/>
                <p:cNvSpPr/>
                <p:nvPr/>
              </p:nvSpPr>
              <p:spPr bwMode="auto">
                <a:xfrm>
                  <a:off x="7016750" y="1163638"/>
                  <a:ext cx="244475" cy="638175"/>
                </a:xfrm>
                <a:custGeom>
                  <a:avLst/>
                  <a:gdLst/>
                  <a:ahLst/>
                  <a:cxnLst>
                    <a:cxn ang="0">
                      <a:pos x="43" y="0"/>
                    </a:cxn>
                    <a:cxn ang="0">
                      <a:pos x="52" y="61"/>
                    </a:cxn>
                    <a:cxn ang="0">
                      <a:pos x="48" y="76"/>
                    </a:cxn>
                    <a:cxn ang="0">
                      <a:pos x="38" y="103"/>
                    </a:cxn>
                    <a:cxn ang="0">
                      <a:pos x="13" y="148"/>
                    </a:cxn>
                    <a:cxn ang="0">
                      <a:pos x="8" y="154"/>
                    </a:cxn>
                    <a:cxn ang="0">
                      <a:pos x="0" y="138"/>
                    </a:cxn>
                    <a:cxn ang="0">
                      <a:pos x="1" y="139"/>
                    </a:cxn>
                    <a:cxn ang="0">
                      <a:pos x="3" y="139"/>
                    </a:cxn>
                    <a:cxn ang="0">
                      <a:pos x="20" y="115"/>
                    </a:cxn>
                    <a:cxn ang="0">
                      <a:pos x="28" y="99"/>
                    </a:cxn>
                    <a:cxn ang="0">
                      <a:pos x="41" y="72"/>
                    </a:cxn>
                    <a:cxn ang="0">
                      <a:pos x="41" y="71"/>
                    </a:cxn>
                    <a:cxn ang="0">
                      <a:pos x="43" y="67"/>
                    </a:cxn>
                    <a:cxn ang="0">
                      <a:pos x="45" y="60"/>
                    </a:cxn>
                    <a:cxn ang="0">
                      <a:pos x="42" y="0"/>
                    </a:cxn>
                    <a:cxn ang="0">
                      <a:pos x="43" y="0"/>
                    </a:cxn>
                  </a:cxnLst>
                  <a:rect l="0" t="0" r="r" b="b"/>
                  <a:pathLst>
                    <a:path w="59" h="154">
                      <a:moveTo>
                        <a:pt x="43" y="0"/>
                      </a:moveTo>
                      <a:cubicBezTo>
                        <a:pt x="56" y="17"/>
                        <a:pt x="59" y="37"/>
                        <a:pt x="52" y="61"/>
                      </a:cubicBezTo>
                      <a:cubicBezTo>
                        <a:pt x="48" y="76"/>
                        <a:pt x="48" y="76"/>
                        <a:pt x="48" y="76"/>
                      </a:cubicBezTo>
                      <a:cubicBezTo>
                        <a:pt x="45" y="86"/>
                        <a:pt x="41" y="95"/>
                        <a:pt x="38" y="103"/>
                      </a:cubicBezTo>
                      <a:cubicBezTo>
                        <a:pt x="30" y="122"/>
                        <a:pt x="22" y="137"/>
                        <a:pt x="13" y="148"/>
                      </a:cubicBezTo>
                      <a:cubicBezTo>
                        <a:pt x="11" y="150"/>
                        <a:pt x="9" y="152"/>
                        <a:pt x="8" y="154"/>
                      </a:cubicBezTo>
                      <a:cubicBezTo>
                        <a:pt x="5" y="149"/>
                        <a:pt x="3" y="143"/>
                        <a:pt x="0" y="138"/>
                      </a:cubicBezTo>
                      <a:cubicBezTo>
                        <a:pt x="1" y="138"/>
                        <a:pt x="1" y="139"/>
                        <a:pt x="1" y="139"/>
                      </a:cubicBezTo>
                      <a:cubicBezTo>
                        <a:pt x="2" y="139"/>
                        <a:pt x="2" y="139"/>
                        <a:pt x="3" y="139"/>
                      </a:cubicBezTo>
                      <a:cubicBezTo>
                        <a:pt x="7" y="137"/>
                        <a:pt x="12" y="129"/>
                        <a:pt x="20" y="115"/>
                      </a:cubicBezTo>
                      <a:cubicBezTo>
                        <a:pt x="22" y="110"/>
                        <a:pt x="25" y="105"/>
                        <a:pt x="28" y="99"/>
                      </a:cubicBezTo>
                      <a:cubicBezTo>
                        <a:pt x="32" y="91"/>
                        <a:pt x="36" y="82"/>
                        <a:pt x="41" y="72"/>
                      </a:cubicBezTo>
                      <a:cubicBezTo>
                        <a:pt x="41" y="72"/>
                        <a:pt x="41" y="71"/>
                        <a:pt x="41" y="71"/>
                      </a:cubicBezTo>
                      <a:cubicBezTo>
                        <a:pt x="42" y="70"/>
                        <a:pt x="42" y="69"/>
                        <a:pt x="43" y="67"/>
                      </a:cubicBezTo>
                      <a:cubicBezTo>
                        <a:pt x="44" y="65"/>
                        <a:pt x="45" y="62"/>
                        <a:pt x="45" y="60"/>
                      </a:cubicBezTo>
                      <a:cubicBezTo>
                        <a:pt x="50" y="40"/>
                        <a:pt x="49" y="20"/>
                        <a:pt x="42" y="0"/>
                      </a:cubicBezTo>
                      <a:lnTo>
                        <a:pt x="43" y="0"/>
                      </a:lnTo>
                      <a:close/>
                    </a:path>
                  </a:pathLst>
                </a:custGeom>
                <a:grpFill/>
                <a:ln w="9525">
                  <a:noFill/>
                  <a:round/>
                </a:ln>
              </p:spPr>
              <p:txBody>
                <a:bodyPr vert="horz" wrap="square" lIns="91440" tIns="45720" rIns="91440" bIns="45720" numCol="1" anchor="t" anchorCtr="0" compatLnSpc="1"/>
                <a:lstStyle/>
                <a:p>
                  <a:endParaRPr lang="en-US"/>
                </a:p>
              </p:txBody>
            </p:sp>
            <p:sp>
              <p:nvSpPr>
                <p:cNvPr id="1164" name="Freeform 140"/>
                <p:cNvSpPr/>
                <p:nvPr/>
              </p:nvSpPr>
              <p:spPr bwMode="auto">
                <a:xfrm>
                  <a:off x="7078662" y="1441451"/>
                  <a:ext cx="53975" cy="198438"/>
                </a:xfrm>
                <a:custGeom>
                  <a:avLst/>
                  <a:gdLst/>
                  <a:ahLst/>
                  <a:cxnLst>
                    <a:cxn ang="0">
                      <a:pos x="3" y="0"/>
                    </a:cxn>
                    <a:cxn ang="0">
                      <a:pos x="13" y="32"/>
                    </a:cxn>
                    <a:cxn ang="0">
                      <a:pos x="5" y="48"/>
                    </a:cxn>
                    <a:cxn ang="0">
                      <a:pos x="3" y="0"/>
                    </a:cxn>
                  </a:cxnLst>
                  <a:rect l="0" t="0" r="r" b="b"/>
                  <a:pathLst>
                    <a:path w="13" h="48">
                      <a:moveTo>
                        <a:pt x="3" y="0"/>
                      </a:moveTo>
                      <a:cubicBezTo>
                        <a:pt x="1" y="14"/>
                        <a:pt x="4" y="25"/>
                        <a:pt x="13" y="32"/>
                      </a:cubicBezTo>
                      <a:cubicBezTo>
                        <a:pt x="10" y="38"/>
                        <a:pt x="7" y="43"/>
                        <a:pt x="5" y="48"/>
                      </a:cubicBezTo>
                      <a:cubicBezTo>
                        <a:pt x="1" y="33"/>
                        <a:pt x="0" y="17"/>
                        <a:pt x="3" y="0"/>
                      </a:cubicBezTo>
                      <a:close/>
                    </a:path>
                  </a:pathLst>
                </a:custGeom>
                <a:grpFill/>
                <a:ln w="9525">
                  <a:noFill/>
                  <a:round/>
                </a:ln>
              </p:spPr>
              <p:txBody>
                <a:bodyPr vert="horz" wrap="square" lIns="91440" tIns="45720" rIns="91440" bIns="45720" numCol="1" anchor="t" anchorCtr="0" compatLnSpc="1"/>
                <a:lstStyle/>
                <a:p>
                  <a:endParaRPr lang="en-US"/>
                </a:p>
              </p:txBody>
            </p:sp>
            <p:sp>
              <p:nvSpPr>
                <p:cNvPr id="1165" name="Freeform 141"/>
                <p:cNvSpPr/>
                <p:nvPr/>
              </p:nvSpPr>
              <p:spPr bwMode="auto">
                <a:xfrm>
                  <a:off x="7215187" y="1338263"/>
                  <a:ext cx="190500" cy="141288"/>
                </a:xfrm>
                <a:custGeom>
                  <a:avLst/>
                  <a:gdLst/>
                  <a:ahLst/>
                  <a:cxnLst>
                    <a:cxn ang="0">
                      <a:pos x="0" y="33"/>
                    </a:cxn>
                    <a:cxn ang="0">
                      <a:pos x="0" y="34"/>
                    </a:cxn>
                    <a:cxn ang="0">
                      <a:pos x="4" y="19"/>
                    </a:cxn>
                    <a:cxn ang="0">
                      <a:pos x="46" y="0"/>
                    </a:cxn>
                    <a:cxn ang="0">
                      <a:pos x="9" y="30"/>
                    </a:cxn>
                    <a:cxn ang="0">
                      <a:pos x="0" y="33"/>
                    </a:cxn>
                  </a:cxnLst>
                  <a:rect l="0" t="0" r="r" b="b"/>
                  <a:pathLst>
                    <a:path w="46" h="34">
                      <a:moveTo>
                        <a:pt x="0" y="33"/>
                      </a:moveTo>
                      <a:cubicBezTo>
                        <a:pt x="0" y="34"/>
                        <a:pt x="0" y="34"/>
                        <a:pt x="0" y="34"/>
                      </a:cubicBezTo>
                      <a:cubicBezTo>
                        <a:pt x="4" y="19"/>
                        <a:pt x="4" y="19"/>
                        <a:pt x="4" y="19"/>
                      </a:cubicBezTo>
                      <a:cubicBezTo>
                        <a:pt x="15" y="20"/>
                        <a:pt x="29" y="13"/>
                        <a:pt x="46" y="0"/>
                      </a:cubicBezTo>
                      <a:cubicBezTo>
                        <a:pt x="36" y="13"/>
                        <a:pt x="24" y="23"/>
                        <a:pt x="9" y="30"/>
                      </a:cubicBezTo>
                      <a:cubicBezTo>
                        <a:pt x="6" y="31"/>
                        <a:pt x="4" y="32"/>
                        <a:pt x="0" y="33"/>
                      </a:cubicBezTo>
                      <a:close/>
                    </a:path>
                  </a:pathLst>
                </a:custGeom>
                <a:grpFill/>
                <a:ln w="9525">
                  <a:noFill/>
                  <a:round/>
                </a:ln>
              </p:spPr>
              <p:txBody>
                <a:bodyPr vert="horz" wrap="square" lIns="91440" tIns="45720" rIns="91440" bIns="45720" numCol="1" anchor="t" anchorCtr="0" compatLnSpc="1"/>
                <a:lstStyle/>
                <a:p>
                  <a:endParaRPr lang="en-US"/>
                </a:p>
              </p:txBody>
            </p:sp>
            <p:sp>
              <p:nvSpPr>
                <p:cNvPr id="1166" name="Freeform 142"/>
                <p:cNvSpPr/>
                <p:nvPr/>
              </p:nvSpPr>
              <p:spPr bwMode="auto">
                <a:xfrm>
                  <a:off x="7372350" y="1590676"/>
                  <a:ext cx="49213" cy="207963"/>
                </a:xfrm>
                <a:custGeom>
                  <a:avLst/>
                  <a:gdLst/>
                  <a:ahLst/>
                  <a:cxnLst>
                    <a:cxn ang="0">
                      <a:pos x="0" y="0"/>
                    </a:cxn>
                    <a:cxn ang="0">
                      <a:pos x="12" y="30"/>
                    </a:cxn>
                    <a:cxn ang="0">
                      <a:pos x="7" y="50"/>
                    </a:cxn>
                    <a:cxn ang="0">
                      <a:pos x="0" y="0"/>
                    </a:cxn>
                  </a:cxnLst>
                  <a:rect l="0" t="0" r="r" b="b"/>
                  <a:pathLst>
                    <a:path w="12" h="50">
                      <a:moveTo>
                        <a:pt x="0" y="0"/>
                      </a:moveTo>
                      <a:cubicBezTo>
                        <a:pt x="12" y="30"/>
                        <a:pt x="12" y="30"/>
                        <a:pt x="12" y="30"/>
                      </a:cubicBezTo>
                      <a:cubicBezTo>
                        <a:pt x="11" y="37"/>
                        <a:pt x="9" y="44"/>
                        <a:pt x="7" y="50"/>
                      </a:cubicBezTo>
                      <a:lnTo>
                        <a:pt x="0" y="0"/>
                      </a:lnTo>
                      <a:close/>
                    </a:path>
                  </a:pathLst>
                </a:custGeom>
                <a:grpFill/>
                <a:ln w="9525">
                  <a:noFill/>
                  <a:round/>
                </a:ln>
              </p:spPr>
              <p:txBody>
                <a:bodyPr vert="horz" wrap="square" lIns="91440" tIns="45720" rIns="91440" bIns="45720" numCol="1" anchor="t" anchorCtr="0" compatLnSpc="1"/>
                <a:lstStyle/>
                <a:p>
                  <a:endParaRPr lang="en-US"/>
                </a:p>
              </p:txBody>
            </p:sp>
            <p:sp>
              <p:nvSpPr>
                <p:cNvPr id="1167" name="Freeform 143"/>
                <p:cNvSpPr/>
                <p:nvPr/>
              </p:nvSpPr>
              <p:spPr bwMode="auto">
                <a:xfrm>
                  <a:off x="7446962" y="1006476"/>
                  <a:ext cx="404813" cy="969963"/>
                </a:xfrm>
                <a:custGeom>
                  <a:avLst/>
                  <a:gdLst/>
                  <a:ahLst/>
                  <a:cxnLst>
                    <a:cxn ang="0">
                      <a:pos x="53" y="62"/>
                    </a:cxn>
                    <a:cxn ang="0">
                      <a:pos x="51" y="118"/>
                    </a:cxn>
                    <a:cxn ang="0">
                      <a:pos x="43" y="159"/>
                    </a:cxn>
                    <a:cxn ang="0">
                      <a:pos x="25" y="198"/>
                    </a:cxn>
                    <a:cxn ang="0">
                      <a:pos x="0" y="234"/>
                    </a:cxn>
                    <a:cxn ang="0">
                      <a:pos x="11" y="195"/>
                    </a:cxn>
                    <a:cxn ang="0">
                      <a:pos x="11" y="191"/>
                    </a:cxn>
                    <a:cxn ang="0">
                      <a:pos x="19" y="177"/>
                    </a:cxn>
                    <a:cxn ang="0">
                      <a:pos x="19" y="177"/>
                    </a:cxn>
                    <a:cxn ang="0">
                      <a:pos x="30" y="153"/>
                    </a:cxn>
                    <a:cxn ang="0">
                      <a:pos x="38" y="131"/>
                    </a:cxn>
                    <a:cxn ang="0">
                      <a:pos x="44" y="63"/>
                    </a:cxn>
                    <a:cxn ang="0">
                      <a:pos x="31" y="22"/>
                    </a:cxn>
                    <a:cxn ang="0">
                      <a:pos x="53" y="48"/>
                    </a:cxn>
                    <a:cxn ang="0">
                      <a:pos x="98" y="0"/>
                    </a:cxn>
                    <a:cxn ang="0">
                      <a:pos x="53" y="61"/>
                    </a:cxn>
                    <a:cxn ang="0">
                      <a:pos x="53" y="62"/>
                    </a:cxn>
                  </a:cxnLst>
                  <a:rect l="0" t="0" r="r" b="b"/>
                  <a:pathLst>
                    <a:path w="98" h="234">
                      <a:moveTo>
                        <a:pt x="53" y="62"/>
                      </a:moveTo>
                      <a:cubicBezTo>
                        <a:pt x="56" y="81"/>
                        <a:pt x="55" y="99"/>
                        <a:pt x="51" y="118"/>
                      </a:cubicBezTo>
                      <a:cubicBezTo>
                        <a:pt x="43" y="159"/>
                        <a:pt x="43" y="159"/>
                        <a:pt x="43" y="159"/>
                      </a:cubicBezTo>
                      <a:cubicBezTo>
                        <a:pt x="38" y="174"/>
                        <a:pt x="32" y="187"/>
                        <a:pt x="25" y="198"/>
                      </a:cubicBezTo>
                      <a:cubicBezTo>
                        <a:pt x="18" y="212"/>
                        <a:pt x="9" y="223"/>
                        <a:pt x="0" y="234"/>
                      </a:cubicBezTo>
                      <a:cubicBezTo>
                        <a:pt x="4" y="221"/>
                        <a:pt x="8" y="208"/>
                        <a:pt x="11" y="195"/>
                      </a:cubicBezTo>
                      <a:cubicBezTo>
                        <a:pt x="11" y="194"/>
                        <a:pt x="11" y="192"/>
                        <a:pt x="11" y="191"/>
                      </a:cubicBezTo>
                      <a:cubicBezTo>
                        <a:pt x="14" y="187"/>
                        <a:pt x="17" y="182"/>
                        <a:pt x="19" y="177"/>
                      </a:cubicBezTo>
                      <a:cubicBezTo>
                        <a:pt x="19" y="177"/>
                        <a:pt x="19" y="177"/>
                        <a:pt x="19" y="177"/>
                      </a:cubicBezTo>
                      <a:cubicBezTo>
                        <a:pt x="24" y="169"/>
                        <a:pt x="27" y="161"/>
                        <a:pt x="30" y="153"/>
                      </a:cubicBezTo>
                      <a:cubicBezTo>
                        <a:pt x="33" y="146"/>
                        <a:pt x="36" y="138"/>
                        <a:pt x="38" y="131"/>
                      </a:cubicBezTo>
                      <a:cubicBezTo>
                        <a:pt x="44" y="106"/>
                        <a:pt x="47" y="83"/>
                        <a:pt x="44" y="63"/>
                      </a:cubicBezTo>
                      <a:cubicBezTo>
                        <a:pt x="42" y="48"/>
                        <a:pt x="38" y="34"/>
                        <a:pt x="31" y="22"/>
                      </a:cubicBezTo>
                      <a:cubicBezTo>
                        <a:pt x="53" y="48"/>
                        <a:pt x="53" y="48"/>
                        <a:pt x="53" y="48"/>
                      </a:cubicBezTo>
                      <a:cubicBezTo>
                        <a:pt x="72" y="34"/>
                        <a:pt x="88" y="18"/>
                        <a:pt x="98" y="0"/>
                      </a:cubicBezTo>
                      <a:cubicBezTo>
                        <a:pt x="88" y="20"/>
                        <a:pt x="72" y="41"/>
                        <a:pt x="53" y="61"/>
                      </a:cubicBezTo>
                      <a:cubicBezTo>
                        <a:pt x="53" y="61"/>
                        <a:pt x="53" y="62"/>
                        <a:pt x="53" y="62"/>
                      </a:cubicBezTo>
                      <a:close/>
                    </a:path>
                  </a:pathLst>
                </a:custGeom>
                <a:grpFill/>
                <a:ln w="9525">
                  <a:noFill/>
                  <a:round/>
                </a:ln>
              </p:spPr>
              <p:txBody>
                <a:bodyPr vert="horz" wrap="square" lIns="91440" tIns="45720" rIns="91440" bIns="45720" numCol="1" anchor="t" anchorCtr="0" compatLnSpc="1"/>
                <a:lstStyle/>
                <a:p>
                  <a:endParaRPr lang="en-US"/>
                </a:p>
              </p:txBody>
            </p:sp>
            <p:sp>
              <p:nvSpPr>
                <p:cNvPr id="1168" name="Freeform 144"/>
                <p:cNvSpPr/>
                <p:nvPr/>
              </p:nvSpPr>
              <p:spPr bwMode="auto">
                <a:xfrm>
                  <a:off x="7624762" y="1184276"/>
                  <a:ext cx="466725" cy="481013"/>
                </a:xfrm>
                <a:custGeom>
                  <a:avLst/>
                  <a:gdLst/>
                  <a:ahLst/>
                  <a:cxnLst>
                    <a:cxn ang="0">
                      <a:pos x="38" y="58"/>
                    </a:cxn>
                    <a:cxn ang="0">
                      <a:pos x="61" y="39"/>
                    </a:cxn>
                    <a:cxn ang="0">
                      <a:pos x="63" y="37"/>
                    </a:cxn>
                    <a:cxn ang="0">
                      <a:pos x="107" y="0"/>
                    </a:cxn>
                    <a:cxn ang="0">
                      <a:pos x="67" y="44"/>
                    </a:cxn>
                    <a:cxn ang="0">
                      <a:pos x="113" y="35"/>
                    </a:cxn>
                    <a:cxn ang="0">
                      <a:pos x="69" y="56"/>
                    </a:cxn>
                    <a:cxn ang="0">
                      <a:pos x="60" y="56"/>
                    </a:cxn>
                    <a:cxn ang="0">
                      <a:pos x="42" y="64"/>
                    </a:cxn>
                    <a:cxn ang="0">
                      <a:pos x="10" y="97"/>
                    </a:cxn>
                    <a:cxn ang="0">
                      <a:pos x="0" y="115"/>
                    </a:cxn>
                    <a:cxn ang="0">
                      <a:pos x="0" y="116"/>
                    </a:cxn>
                    <a:cxn ang="0">
                      <a:pos x="8" y="75"/>
                    </a:cxn>
                    <a:cxn ang="0">
                      <a:pos x="38" y="58"/>
                    </a:cxn>
                  </a:cxnLst>
                  <a:rect l="0" t="0" r="r" b="b"/>
                  <a:pathLst>
                    <a:path w="113" h="116">
                      <a:moveTo>
                        <a:pt x="38" y="58"/>
                      </a:moveTo>
                      <a:cubicBezTo>
                        <a:pt x="48" y="52"/>
                        <a:pt x="55" y="46"/>
                        <a:pt x="61" y="39"/>
                      </a:cubicBezTo>
                      <a:cubicBezTo>
                        <a:pt x="62" y="38"/>
                        <a:pt x="62" y="38"/>
                        <a:pt x="63" y="37"/>
                      </a:cubicBezTo>
                      <a:cubicBezTo>
                        <a:pt x="72" y="22"/>
                        <a:pt x="87" y="10"/>
                        <a:pt x="107" y="0"/>
                      </a:cubicBezTo>
                      <a:cubicBezTo>
                        <a:pt x="67" y="44"/>
                        <a:pt x="67" y="44"/>
                        <a:pt x="67" y="44"/>
                      </a:cubicBezTo>
                      <a:cubicBezTo>
                        <a:pt x="81" y="47"/>
                        <a:pt x="96" y="44"/>
                        <a:pt x="113" y="35"/>
                      </a:cubicBezTo>
                      <a:cubicBezTo>
                        <a:pt x="102" y="47"/>
                        <a:pt x="87" y="54"/>
                        <a:pt x="69" y="56"/>
                      </a:cubicBezTo>
                      <a:cubicBezTo>
                        <a:pt x="66" y="56"/>
                        <a:pt x="63" y="56"/>
                        <a:pt x="60" y="56"/>
                      </a:cubicBezTo>
                      <a:cubicBezTo>
                        <a:pt x="53" y="58"/>
                        <a:pt x="47" y="61"/>
                        <a:pt x="42" y="64"/>
                      </a:cubicBezTo>
                      <a:cubicBezTo>
                        <a:pt x="29" y="72"/>
                        <a:pt x="19" y="83"/>
                        <a:pt x="10" y="97"/>
                      </a:cubicBezTo>
                      <a:cubicBezTo>
                        <a:pt x="6" y="102"/>
                        <a:pt x="3" y="109"/>
                        <a:pt x="0" y="115"/>
                      </a:cubicBezTo>
                      <a:cubicBezTo>
                        <a:pt x="0" y="116"/>
                        <a:pt x="0" y="116"/>
                        <a:pt x="0" y="116"/>
                      </a:cubicBezTo>
                      <a:cubicBezTo>
                        <a:pt x="8" y="75"/>
                        <a:pt x="8" y="75"/>
                        <a:pt x="8" y="75"/>
                      </a:cubicBezTo>
                      <a:cubicBezTo>
                        <a:pt x="19" y="70"/>
                        <a:pt x="29" y="64"/>
                        <a:pt x="38" y="58"/>
                      </a:cubicBezTo>
                      <a:close/>
                    </a:path>
                  </a:pathLst>
                </a:custGeom>
                <a:grpFill/>
                <a:ln w="9525">
                  <a:noFill/>
                  <a:round/>
                </a:ln>
              </p:spPr>
              <p:txBody>
                <a:bodyPr vert="horz" wrap="square" lIns="91440" tIns="45720" rIns="91440" bIns="45720" numCol="1" anchor="t" anchorCtr="0" compatLnSpc="1"/>
                <a:lstStyle/>
                <a:p>
                  <a:endParaRPr lang="en-US"/>
                </a:p>
              </p:txBody>
            </p:sp>
            <p:sp>
              <p:nvSpPr>
                <p:cNvPr id="1169" name="Freeform 145"/>
                <p:cNvSpPr/>
                <p:nvPr/>
              </p:nvSpPr>
              <p:spPr bwMode="auto">
                <a:xfrm>
                  <a:off x="7264400" y="895351"/>
                  <a:ext cx="215900" cy="244475"/>
                </a:xfrm>
                <a:custGeom>
                  <a:avLst/>
                  <a:gdLst/>
                  <a:ahLst/>
                  <a:cxnLst>
                    <a:cxn ang="0">
                      <a:pos x="52" y="59"/>
                    </a:cxn>
                    <a:cxn ang="0">
                      <a:pos x="0" y="0"/>
                    </a:cxn>
                    <a:cxn ang="0">
                      <a:pos x="51" y="46"/>
                    </a:cxn>
                    <a:cxn ang="0">
                      <a:pos x="52" y="51"/>
                    </a:cxn>
                    <a:cxn ang="0">
                      <a:pos x="52" y="57"/>
                    </a:cxn>
                    <a:cxn ang="0">
                      <a:pos x="52" y="59"/>
                    </a:cxn>
                  </a:cxnLst>
                  <a:rect l="0" t="0" r="r" b="b"/>
                  <a:pathLst>
                    <a:path w="52" h="59">
                      <a:moveTo>
                        <a:pt x="52" y="59"/>
                      </a:moveTo>
                      <a:cubicBezTo>
                        <a:pt x="0" y="0"/>
                        <a:pt x="0" y="0"/>
                        <a:pt x="0" y="0"/>
                      </a:cubicBezTo>
                      <a:cubicBezTo>
                        <a:pt x="51" y="46"/>
                        <a:pt x="51" y="46"/>
                        <a:pt x="51" y="46"/>
                      </a:cubicBezTo>
                      <a:cubicBezTo>
                        <a:pt x="52" y="47"/>
                        <a:pt x="52" y="49"/>
                        <a:pt x="52" y="51"/>
                      </a:cubicBezTo>
                      <a:cubicBezTo>
                        <a:pt x="52" y="53"/>
                        <a:pt x="52" y="55"/>
                        <a:pt x="52" y="57"/>
                      </a:cubicBezTo>
                      <a:lnTo>
                        <a:pt x="52" y="59"/>
                      </a:lnTo>
                      <a:close/>
                    </a:path>
                  </a:pathLst>
                </a:custGeom>
                <a:grpFill/>
                <a:ln w="9525">
                  <a:noFill/>
                  <a:round/>
                </a:ln>
              </p:spPr>
              <p:txBody>
                <a:bodyPr vert="horz" wrap="square" lIns="91440" tIns="45720" rIns="91440" bIns="45720" numCol="1" anchor="t" anchorCtr="0" compatLnSpc="1"/>
                <a:lstStyle/>
                <a:p>
                  <a:endParaRPr lang="en-US"/>
                </a:p>
              </p:txBody>
            </p:sp>
            <p:sp>
              <p:nvSpPr>
                <p:cNvPr id="1170" name="Freeform 146"/>
                <p:cNvSpPr/>
                <p:nvPr/>
              </p:nvSpPr>
              <p:spPr bwMode="auto">
                <a:xfrm>
                  <a:off x="7459662" y="666751"/>
                  <a:ext cx="131763" cy="219075"/>
                </a:xfrm>
                <a:custGeom>
                  <a:avLst/>
                  <a:gdLst/>
                  <a:ahLst/>
                  <a:cxnLst>
                    <a:cxn ang="0">
                      <a:pos x="0" y="39"/>
                    </a:cxn>
                    <a:cxn ang="0">
                      <a:pos x="0" y="39"/>
                    </a:cxn>
                    <a:cxn ang="0">
                      <a:pos x="32" y="0"/>
                    </a:cxn>
                    <a:cxn ang="0">
                      <a:pos x="2" y="53"/>
                    </a:cxn>
                    <a:cxn ang="0">
                      <a:pos x="1" y="45"/>
                    </a:cxn>
                    <a:cxn ang="0">
                      <a:pos x="0" y="39"/>
                    </a:cxn>
                  </a:cxnLst>
                  <a:rect l="0" t="0" r="r" b="b"/>
                  <a:pathLst>
                    <a:path w="32" h="53">
                      <a:moveTo>
                        <a:pt x="0" y="39"/>
                      </a:moveTo>
                      <a:cubicBezTo>
                        <a:pt x="0" y="39"/>
                        <a:pt x="0" y="39"/>
                        <a:pt x="0" y="39"/>
                      </a:cubicBezTo>
                      <a:cubicBezTo>
                        <a:pt x="32" y="0"/>
                        <a:pt x="32" y="0"/>
                        <a:pt x="32" y="0"/>
                      </a:cubicBezTo>
                      <a:cubicBezTo>
                        <a:pt x="2" y="53"/>
                        <a:pt x="2" y="53"/>
                        <a:pt x="2" y="53"/>
                      </a:cubicBezTo>
                      <a:cubicBezTo>
                        <a:pt x="2" y="50"/>
                        <a:pt x="1" y="48"/>
                        <a:pt x="1" y="45"/>
                      </a:cubicBezTo>
                      <a:cubicBezTo>
                        <a:pt x="0" y="43"/>
                        <a:pt x="0" y="41"/>
                        <a:pt x="0" y="39"/>
                      </a:cubicBezTo>
                      <a:close/>
                    </a:path>
                  </a:pathLst>
                </a:custGeom>
                <a:grpFill/>
                <a:ln w="9525">
                  <a:noFill/>
                  <a:round/>
                </a:ln>
              </p:spPr>
              <p:txBody>
                <a:bodyPr vert="horz" wrap="square" lIns="91440" tIns="45720" rIns="91440" bIns="45720" numCol="1" anchor="t" anchorCtr="0" compatLnSpc="1"/>
                <a:lstStyle/>
                <a:p>
                  <a:endParaRPr lang="en-US"/>
                </a:p>
              </p:txBody>
            </p:sp>
            <p:sp>
              <p:nvSpPr>
                <p:cNvPr id="1171" name="Freeform 147"/>
                <p:cNvSpPr/>
                <p:nvPr/>
              </p:nvSpPr>
              <p:spPr bwMode="auto">
                <a:xfrm>
                  <a:off x="6573837" y="811213"/>
                  <a:ext cx="298450" cy="381000"/>
                </a:xfrm>
                <a:custGeom>
                  <a:avLst/>
                  <a:gdLst/>
                  <a:ahLst/>
                  <a:cxnLst>
                    <a:cxn ang="0">
                      <a:pos x="40" y="13"/>
                    </a:cxn>
                    <a:cxn ang="0">
                      <a:pos x="64" y="57"/>
                    </a:cxn>
                    <a:cxn ang="0">
                      <a:pos x="67" y="62"/>
                    </a:cxn>
                    <a:cxn ang="0">
                      <a:pos x="69" y="65"/>
                    </a:cxn>
                    <a:cxn ang="0">
                      <a:pos x="72" y="69"/>
                    </a:cxn>
                    <a:cxn ang="0">
                      <a:pos x="71" y="92"/>
                    </a:cxn>
                    <a:cxn ang="0">
                      <a:pos x="0" y="0"/>
                    </a:cxn>
                    <a:cxn ang="0">
                      <a:pos x="58" y="61"/>
                    </a:cxn>
                    <a:cxn ang="0">
                      <a:pos x="40" y="13"/>
                    </a:cxn>
                  </a:cxnLst>
                  <a:rect l="0" t="0" r="r" b="b"/>
                  <a:pathLst>
                    <a:path w="72" h="92">
                      <a:moveTo>
                        <a:pt x="40" y="13"/>
                      </a:moveTo>
                      <a:cubicBezTo>
                        <a:pt x="48" y="30"/>
                        <a:pt x="56" y="44"/>
                        <a:pt x="64" y="57"/>
                      </a:cubicBezTo>
                      <a:cubicBezTo>
                        <a:pt x="65" y="59"/>
                        <a:pt x="66" y="60"/>
                        <a:pt x="67" y="62"/>
                      </a:cubicBezTo>
                      <a:cubicBezTo>
                        <a:pt x="68" y="63"/>
                        <a:pt x="68" y="64"/>
                        <a:pt x="69" y="65"/>
                      </a:cubicBezTo>
                      <a:cubicBezTo>
                        <a:pt x="70" y="66"/>
                        <a:pt x="71" y="68"/>
                        <a:pt x="72" y="69"/>
                      </a:cubicBezTo>
                      <a:cubicBezTo>
                        <a:pt x="71" y="77"/>
                        <a:pt x="71" y="85"/>
                        <a:pt x="71" y="92"/>
                      </a:cubicBezTo>
                      <a:cubicBezTo>
                        <a:pt x="44" y="68"/>
                        <a:pt x="20" y="37"/>
                        <a:pt x="0" y="0"/>
                      </a:cubicBezTo>
                      <a:cubicBezTo>
                        <a:pt x="18" y="27"/>
                        <a:pt x="37" y="47"/>
                        <a:pt x="58" y="61"/>
                      </a:cubicBezTo>
                      <a:lnTo>
                        <a:pt x="40" y="13"/>
                      </a:lnTo>
                      <a:close/>
                    </a:path>
                  </a:pathLst>
                </a:custGeom>
                <a:grpFill/>
                <a:ln w="9525">
                  <a:noFill/>
                  <a:round/>
                </a:ln>
              </p:spPr>
              <p:txBody>
                <a:bodyPr vert="horz" wrap="square" lIns="91440" tIns="45720" rIns="91440" bIns="45720" numCol="1" anchor="t" anchorCtr="0" compatLnSpc="1"/>
                <a:lstStyle/>
                <a:p>
                  <a:endParaRPr lang="en-US"/>
                </a:p>
              </p:txBody>
            </p:sp>
            <p:sp>
              <p:nvSpPr>
                <p:cNvPr id="1172" name="Freeform 148"/>
                <p:cNvSpPr/>
                <p:nvPr/>
              </p:nvSpPr>
              <p:spPr bwMode="auto">
                <a:xfrm>
                  <a:off x="6846887" y="1806576"/>
                  <a:ext cx="166688" cy="157163"/>
                </a:xfrm>
                <a:custGeom>
                  <a:avLst/>
                  <a:gdLst/>
                  <a:ahLst/>
                  <a:cxnLst>
                    <a:cxn ang="0">
                      <a:pos x="0" y="0"/>
                    </a:cxn>
                    <a:cxn ang="0">
                      <a:pos x="32" y="18"/>
                    </a:cxn>
                    <a:cxn ang="0">
                      <a:pos x="40" y="38"/>
                    </a:cxn>
                    <a:cxn ang="0">
                      <a:pos x="0" y="0"/>
                    </a:cxn>
                  </a:cxnLst>
                  <a:rect l="0" t="0" r="r" b="b"/>
                  <a:pathLst>
                    <a:path w="40" h="38">
                      <a:moveTo>
                        <a:pt x="0" y="0"/>
                      </a:moveTo>
                      <a:cubicBezTo>
                        <a:pt x="11" y="7"/>
                        <a:pt x="22" y="13"/>
                        <a:pt x="32" y="18"/>
                      </a:cubicBezTo>
                      <a:cubicBezTo>
                        <a:pt x="35" y="25"/>
                        <a:pt x="37" y="31"/>
                        <a:pt x="40" y="38"/>
                      </a:cubicBezTo>
                      <a:cubicBezTo>
                        <a:pt x="25" y="26"/>
                        <a:pt x="12" y="14"/>
                        <a:pt x="0" y="0"/>
                      </a:cubicBezTo>
                      <a:close/>
                    </a:path>
                  </a:pathLst>
                </a:custGeom>
                <a:grpFill/>
                <a:ln w="9525">
                  <a:noFill/>
                  <a:round/>
                </a:ln>
              </p:spPr>
              <p:txBody>
                <a:bodyPr vert="horz" wrap="square" lIns="91440" tIns="45720" rIns="91440" bIns="45720" numCol="1" anchor="t" anchorCtr="0" compatLnSpc="1"/>
                <a:lstStyle/>
                <a:p>
                  <a:endParaRPr lang="en-US"/>
                </a:p>
              </p:txBody>
            </p:sp>
            <p:sp>
              <p:nvSpPr>
                <p:cNvPr id="1173" name="Freeform 149"/>
                <p:cNvSpPr/>
                <p:nvPr/>
              </p:nvSpPr>
              <p:spPr bwMode="auto">
                <a:xfrm>
                  <a:off x="7140575" y="1847851"/>
                  <a:ext cx="82550" cy="161925"/>
                </a:xfrm>
                <a:custGeom>
                  <a:avLst/>
                  <a:gdLst/>
                  <a:ahLst/>
                  <a:cxnLst>
                    <a:cxn ang="0">
                      <a:pos x="20" y="0"/>
                    </a:cxn>
                    <a:cxn ang="0">
                      <a:pos x="7" y="39"/>
                    </a:cxn>
                    <a:cxn ang="0">
                      <a:pos x="0" y="29"/>
                    </a:cxn>
                    <a:cxn ang="0">
                      <a:pos x="20" y="0"/>
                    </a:cxn>
                  </a:cxnLst>
                  <a:rect l="0" t="0" r="r" b="b"/>
                  <a:pathLst>
                    <a:path w="20" h="39">
                      <a:moveTo>
                        <a:pt x="20" y="0"/>
                      </a:moveTo>
                      <a:cubicBezTo>
                        <a:pt x="17" y="13"/>
                        <a:pt x="12" y="26"/>
                        <a:pt x="7" y="39"/>
                      </a:cubicBezTo>
                      <a:cubicBezTo>
                        <a:pt x="4" y="36"/>
                        <a:pt x="2" y="33"/>
                        <a:pt x="0" y="29"/>
                      </a:cubicBezTo>
                      <a:cubicBezTo>
                        <a:pt x="9" y="19"/>
                        <a:pt x="16" y="9"/>
                        <a:pt x="20" y="0"/>
                      </a:cubicBezTo>
                      <a:close/>
                    </a:path>
                  </a:pathLst>
                </a:custGeom>
                <a:grpFill/>
                <a:ln w="9525">
                  <a:noFill/>
                  <a:round/>
                </a:ln>
              </p:spPr>
              <p:txBody>
                <a:bodyPr vert="horz" wrap="square" lIns="91440" tIns="45720" rIns="91440" bIns="45720" numCol="1" anchor="t" anchorCtr="0" compatLnSpc="1"/>
                <a:lstStyle/>
                <a:p>
                  <a:endParaRPr lang="en-US"/>
                </a:p>
              </p:txBody>
            </p:sp>
          </p:grpSp>
          <p:grpSp>
            <p:nvGrpSpPr>
              <p:cNvPr id="8" name="Group 199"/>
              <p:cNvGrpSpPr/>
              <p:nvPr/>
            </p:nvGrpSpPr>
            <p:grpSpPr>
              <a:xfrm>
                <a:off x="5818187" y="438150"/>
                <a:ext cx="2749550" cy="1981201"/>
                <a:chOff x="5818187" y="438150"/>
                <a:chExt cx="2749550" cy="1981201"/>
              </a:xfrm>
              <a:solidFill>
                <a:srgbClr val="BE382C"/>
              </a:solidFill>
            </p:grpSpPr>
            <p:sp>
              <p:nvSpPr>
                <p:cNvPr id="201" name="Freeform 150"/>
                <p:cNvSpPr/>
                <p:nvPr/>
              </p:nvSpPr>
              <p:spPr bwMode="auto">
                <a:xfrm>
                  <a:off x="7818437" y="919163"/>
                  <a:ext cx="136525" cy="174625"/>
                </a:xfrm>
                <a:custGeom>
                  <a:avLst/>
                  <a:gdLst/>
                  <a:ahLst/>
                  <a:cxnLst>
                    <a:cxn ang="0">
                      <a:pos x="30" y="21"/>
                    </a:cxn>
                    <a:cxn ang="0">
                      <a:pos x="27" y="29"/>
                    </a:cxn>
                    <a:cxn ang="0">
                      <a:pos x="22" y="35"/>
                    </a:cxn>
                    <a:cxn ang="0">
                      <a:pos x="15" y="40"/>
                    </a:cxn>
                    <a:cxn ang="0">
                      <a:pos x="7" y="42"/>
                    </a:cxn>
                    <a:cxn ang="0">
                      <a:pos x="19" y="19"/>
                    </a:cxn>
                    <a:cxn ang="0">
                      <a:pos x="3" y="42"/>
                    </a:cxn>
                    <a:cxn ang="0">
                      <a:pos x="1" y="26"/>
                    </a:cxn>
                    <a:cxn ang="0">
                      <a:pos x="3" y="17"/>
                    </a:cxn>
                    <a:cxn ang="0">
                      <a:pos x="8" y="11"/>
                    </a:cxn>
                    <a:cxn ang="0">
                      <a:pos x="13" y="7"/>
                    </a:cxn>
                    <a:cxn ang="0">
                      <a:pos x="25" y="2"/>
                    </a:cxn>
                    <a:cxn ang="0">
                      <a:pos x="32" y="0"/>
                    </a:cxn>
                    <a:cxn ang="0">
                      <a:pos x="33" y="0"/>
                    </a:cxn>
                    <a:cxn ang="0">
                      <a:pos x="30" y="7"/>
                    </a:cxn>
                    <a:cxn ang="0">
                      <a:pos x="30" y="17"/>
                    </a:cxn>
                    <a:cxn ang="0">
                      <a:pos x="30" y="21"/>
                    </a:cxn>
                  </a:cxnLst>
                  <a:rect l="0" t="0" r="r" b="b"/>
                  <a:pathLst>
                    <a:path w="33" h="42">
                      <a:moveTo>
                        <a:pt x="30" y="21"/>
                      </a:moveTo>
                      <a:cubicBezTo>
                        <a:pt x="29" y="24"/>
                        <a:pt x="28" y="26"/>
                        <a:pt x="27" y="29"/>
                      </a:cubicBezTo>
                      <a:cubicBezTo>
                        <a:pt x="26" y="31"/>
                        <a:pt x="24" y="33"/>
                        <a:pt x="22" y="35"/>
                      </a:cubicBezTo>
                      <a:cubicBezTo>
                        <a:pt x="20" y="37"/>
                        <a:pt x="18" y="39"/>
                        <a:pt x="15" y="40"/>
                      </a:cubicBezTo>
                      <a:cubicBezTo>
                        <a:pt x="13" y="41"/>
                        <a:pt x="10" y="42"/>
                        <a:pt x="7" y="42"/>
                      </a:cubicBezTo>
                      <a:cubicBezTo>
                        <a:pt x="9" y="34"/>
                        <a:pt x="13" y="26"/>
                        <a:pt x="19" y="19"/>
                      </a:cubicBezTo>
                      <a:cubicBezTo>
                        <a:pt x="10" y="26"/>
                        <a:pt x="5" y="34"/>
                        <a:pt x="3" y="42"/>
                      </a:cubicBezTo>
                      <a:cubicBezTo>
                        <a:pt x="1" y="36"/>
                        <a:pt x="0" y="30"/>
                        <a:pt x="1" y="26"/>
                      </a:cubicBezTo>
                      <a:cubicBezTo>
                        <a:pt x="1" y="23"/>
                        <a:pt x="2" y="20"/>
                        <a:pt x="3" y="17"/>
                      </a:cubicBezTo>
                      <a:cubicBezTo>
                        <a:pt x="4" y="15"/>
                        <a:pt x="6" y="13"/>
                        <a:pt x="8" y="11"/>
                      </a:cubicBezTo>
                      <a:cubicBezTo>
                        <a:pt x="10" y="10"/>
                        <a:pt x="12" y="8"/>
                        <a:pt x="13" y="7"/>
                      </a:cubicBezTo>
                      <a:cubicBezTo>
                        <a:pt x="16" y="6"/>
                        <a:pt x="19" y="4"/>
                        <a:pt x="25" y="2"/>
                      </a:cubicBezTo>
                      <a:cubicBezTo>
                        <a:pt x="32" y="0"/>
                        <a:pt x="32" y="0"/>
                        <a:pt x="32" y="0"/>
                      </a:cubicBezTo>
                      <a:cubicBezTo>
                        <a:pt x="33" y="0"/>
                        <a:pt x="33" y="0"/>
                        <a:pt x="33" y="0"/>
                      </a:cubicBezTo>
                      <a:cubicBezTo>
                        <a:pt x="31" y="2"/>
                        <a:pt x="30" y="5"/>
                        <a:pt x="30" y="7"/>
                      </a:cubicBezTo>
                      <a:cubicBezTo>
                        <a:pt x="30" y="10"/>
                        <a:pt x="30" y="13"/>
                        <a:pt x="30" y="17"/>
                      </a:cubicBezTo>
                      <a:cubicBezTo>
                        <a:pt x="30" y="18"/>
                        <a:pt x="30" y="20"/>
                        <a:pt x="30" y="21"/>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02" name="Freeform 151"/>
                <p:cNvSpPr/>
                <p:nvPr/>
              </p:nvSpPr>
              <p:spPr bwMode="auto">
                <a:xfrm>
                  <a:off x="7013575" y="777876"/>
                  <a:ext cx="288925" cy="203200"/>
                </a:xfrm>
                <a:custGeom>
                  <a:avLst/>
                  <a:gdLst/>
                  <a:ahLst/>
                  <a:cxnLst>
                    <a:cxn ang="0">
                      <a:pos x="63" y="19"/>
                    </a:cxn>
                    <a:cxn ang="0">
                      <a:pos x="70" y="44"/>
                    </a:cxn>
                    <a:cxn ang="0">
                      <a:pos x="32" y="21"/>
                    </a:cxn>
                    <a:cxn ang="0">
                      <a:pos x="65" y="47"/>
                    </a:cxn>
                    <a:cxn ang="0">
                      <a:pos x="51" y="49"/>
                    </a:cxn>
                    <a:cxn ang="0">
                      <a:pos x="38" y="47"/>
                    </a:cxn>
                    <a:cxn ang="0">
                      <a:pos x="27" y="41"/>
                    </a:cxn>
                    <a:cxn ang="0">
                      <a:pos x="18" y="31"/>
                    </a:cxn>
                    <a:cxn ang="0">
                      <a:pos x="15" y="25"/>
                    </a:cxn>
                    <a:cxn ang="0">
                      <a:pos x="8" y="11"/>
                    </a:cxn>
                    <a:cxn ang="0">
                      <a:pos x="0" y="2"/>
                    </a:cxn>
                    <a:cxn ang="0">
                      <a:pos x="0" y="2"/>
                    </a:cxn>
                    <a:cxn ang="0">
                      <a:pos x="13" y="1"/>
                    </a:cxn>
                    <a:cxn ang="0">
                      <a:pos x="33" y="1"/>
                    </a:cxn>
                    <a:cxn ang="0">
                      <a:pos x="43" y="3"/>
                    </a:cxn>
                    <a:cxn ang="0">
                      <a:pos x="54" y="9"/>
                    </a:cxn>
                    <a:cxn ang="0">
                      <a:pos x="63" y="19"/>
                    </a:cxn>
                  </a:cxnLst>
                  <a:rect l="0" t="0" r="r" b="b"/>
                  <a:pathLst>
                    <a:path w="70" h="49">
                      <a:moveTo>
                        <a:pt x="63" y="19"/>
                      </a:moveTo>
                      <a:cubicBezTo>
                        <a:pt x="67" y="25"/>
                        <a:pt x="69" y="33"/>
                        <a:pt x="70" y="44"/>
                      </a:cubicBezTo>
                      <a:cubicBezTo>
                        <a:pt x="62" y="33"/>
                        <a:pt x="49" y="25"/>
                        <a:pt x="32" y="21"/>
                      </a:cubicBezTo>
                      <a:cubicBezTo>
                        <a:pt x="45" y="28"/>
                        <a:pt x="56" y="37"/>
                        <a:pt x="65" y="47"/>
                      </a:cubicBezTo>
                      <a:cubicBezTo>
                        <a:pt x="60" y="48"/>
                        <a:pt x="56" y="49"/>
                        <a:pt x="51" y="49"/>
                      </a:cubicBezTo>
                      <a:cubicBezTo>
                        <a:pt x="46" y="49"/>
                        <a:pt x="42" y="48"/>
                        <a:pt x="38" y="47"/>
                      </a:cubicBezTo>
                      <a:cubicBezTo>
                        <a:pt x="34" y="45"/>
                        <a:pt x="30" y="43"/>
                        <a:pt x="27" y="41"/>
                      </a:cubicBezTo>
                      <a:cubicBezTo>
                        <a:pt x="24" y="38"/>
                        <a:pt x="21" y="34"/>
                        <a:pt x="18" y="31"/>
                      </a:cubicBezTo>
                      <a:cubicBezTo>
                        <a:pt x="17" y="29"/>
                        <a:pt x="16" y="27"/>
                        <a:pt x="15" y="25"/>
                      </a:cubicBezTo>
                      <a:cubicBezTo>
                        <a:pt x="13" y="20"/>
                        <a:pt x="11" y="16"/>
                        <a:pt x="8" y="11"/>
                      </a:cubicBezTo>
                      <a:cubicBezTo>
                        <a:pt x="7" y="7"/>
                        <a:pt x="5" y="4"/>
                        <a:pt x="0" y="2"/>
                      </a:cubicBezTo>
                      <a:cubicBezTo>
                        <a:pt x="0" y="2"/>
                        <a:pt x="0" y="2"/>
                        <a:pt x="0" y="2"/>
                      </a:cubicBezTo>
                      <a:cubicBezTo>
                        <a:pt x="13" y="1"/>
                        <a:pt x="13" y="1"/>
                        <a:pt x="13" y="1"/>
                      </a:cubicBezTo>
                      <a:cubicBezTo>
                        <a:pt x="22" y="0"/>
                        <a:pt x="29" y="0"/>
                        <a:pt x="33" y="1"/>
                      </a:cubicBezTo>
                      <a:cubicBezTo>
                        <a:pt x="36" y="1"/>
                        <a:pt x="40" y="2"/>
                        <a:pt x="43" y="3"/>
                      </a:cubicBezTo>
                      <a:cubicBezTo>
                        <a:pt x="47" y="5"/>
                        <a:pt x="51" y="7"/>
                        <a:pt x="54" y="9"/>
                      </a:cubicBezTo>
                      <a:cubicBezTo>
                        <a:pt x="58" y="12"/>
                        <a:pt x="61" y="15"/>
                        <a:pt x="63" y="19"/>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03" name="Freeform 152"/>
                <p:cNvSpPr/>
                <p:nvPr/>
              </p:nvSpPr>
              <p:spPr bwMode="auto">
                <a:xfrm>
                  <a:off x="7810500" y="1549401"/>
                  <a:ext cx="100013" cy="165100"/>
                </a:xfrm>
                <a:custGeom>
                  <a:avLst/>
                  <a:gdLst/>
                  <a:ahLst/>
                  <a:cxnLst>
                    <a:cxn ang="0">
                      <a:pos x="24" y="19"/>
                    </a:cxn>
                    <a:cxn ang="0">
                      <a:pos x="23" y="26"/>
                    </a:cxn>
                    <a:cxn ang="0">
                      <a:pos x="19" y="32"/>
                    </a:cxn>
                    <a:cxn ang="0">
                      <a:pos x="14" y="37"/>
                    </a:cxn>
                    <a:cxn ang="0">
                      <a:pos x="7" y="40"/>
                    </a:cxn>
                    <a:cxn ang="0">
                      <a:pos x="15" y="19"/>
                    </a:cxn>
                    <a:cxn ang="0">
                      <a:pos x="4" y="40"/>
                    </a:cxn>
                    <a:cxn ang="0">
                      <a:pos x="0" y="27"/>
                    </a:cxn>
                    <a:cxn ang="0">
                      <a:pos x="1" y="19"/>
                    </a:cxn>
                    <a:cxn ang="0">
                      <a:pos x="4" y="14"/>
                    </a:cxn>
                    <a:cxn ang="0">
                      <a:pos x="8" y="9"/>
                    </a:cxn>
                    <a:cxn ang="0">
                      <a:pos x="18" y="4"/>
                    </a:cxn>
                    <a:cxn ang="0">
                      <a:pos x="24" y="0"/>
                    </a:cxn>
                    <a:cxn ang="0">
                      <a:pos x="24" y="0"/>
                    </a:cxn>
                    <a:cxn ang="0">
                      <a:pos x="23" y="7"/>
                    </a:cxn>
                    <a:cxn ang="0">
                      <a:pos x="24" y="15"/>
                    </a:cxn>
                    <a:cxn ang="0">
                      <a:pos x="24" y="19"/>
                    </a:cxn>
                  </a:cxnLst>
                  <a:rect l="0" t="0" r="r" b="b"/>
                  <a:pathLst>
                    <a:path w="24" h="40">
                      <a:moveTo>
                        <a:pt x="24" y="19"/>
                      </a:moveTo>
                      <a:cubicBezTo>
                        <a:pt x="24" y="21"/>
                        <a:pt x="23" y="23"/>
                        <a:pt x="23" y="26"/>
                      </a:cubicBezTo>
                      <a:cubicBezTo>
                        <a:pt x="22" y="28"/>
                        <a:pt x="21" y="30"/>
                        <a:pt x="19" y="32"/>
                      </a:cubicBezTo>
                      <a:cubicBezTo>
                        <a:pt x="18" y="34"/>
                        <a:pt x="16" y="35"/>
                        <a:pt x="14" y="37"/>
                      </a:cubicBezTo>
                      <a:cubicBezTo>
                        <a:pt x="12" y="38"/>
                        <a:pt x="10" y="39"/>
                        <a:pt x="7" y="40"/>
                      </a:cubicBezTo>
                      <a:cubicBezTo>
                        <a:pt x="8" y="33"/>
                        <a:pt x="11" y="26"/>
                        <a:pt x="15" y="19"/>
                      </a:cubicBezTo>
                      <a:cubicBezTo>
                        <a:pt x="8" y="26"/>
                        <a:pt x="5" y="33"/>
                        <a:pt x="4" y="40"/>
                      </a:cubicBezTo>
                      <a:cubicBezTo>
                        <a:pt x="1" y="35"/>
                        <a:pt x="0" y="30"/>
                        <a:pt x="0" y="27"/>
                      </a:cubicBezTo>
                      <a:cubicBezTo>
                        <a:pt x="0" y="24"/>
                        <a:pt x="0" y="22"/>
                        <a:pt x="1" y="19"/>
                      </a:cubicBezTo>
                      <a:cubicBezTo>
                        <a:pt x="2" y="17"/>
                        <a:pt x="3" y="15"/>
                        <a:pt x="4" y="14"/>
                      </a:cubicBezTo>
                      <a:cubicBezTo>
                        <a:pt x="6" y="12"/>
                        <a:pt x="7" y="10"/>
                        <a:pt x="8" y="9"/>
                      </a:cubicBezTo>
                      <a:cubicBezTo>
                        <a:pt x="10" y="8"/>
                        <a:pt x="13" y="6"/>
                        <a:pt x="18" y="4"/>
                      </a:cubicBezTo>
                      <a:cubicBezTo>
                        <a:pt x="24" y="0"/>
                        <a:pt x="24" y="0"/>
                        <a:pt x="24" y="0"/>
                      </a:cubicBezTo>
                      <a:cubicBezTo>
                        <a:pt x="24" y="0"/>
                        <a:pt x="24" y="0"/>
                        <a:pt x="24" y="0"/>
                      </a:cubicBezTo>
                      <a:cubicBezTo>
                        <a:pt x="22" y="3"/>
                        <a:pt x="22" y="5"/>
                        <a:pt x="23" y="7"/>
                      </a:cubicBezTo>
                      <a:cubicBezTo>
                        <a:pt x="23" y="10"/>
                        <a:pt x="23" y="12"/>
                        <a:pt x="24" y="15"/>
                      </a:cubicBezTo>
                      <a:cubicBezTo>
                        <a:pt x="24" y="16"/>
                        <a:pt x="24" y="17"/>
                        <a:pt x="24" y="19"/>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04" name="Freeform 153"/>
                <p:cNvSpPr/>
                <p:nvPr/>
              </p:nvSpPr>
              <p:spPr bwMode="auto">
                <a:xfrm>
                  <a:off x="7315200" y="1516063"/>
                  <a:ext cx="85725" cy="141288"/>
                </a:xfrm>
                <a:custGeom>
                  <a:avLst/>
                  <a:gdLst/>
                  <a:ahLst/>
                  <a:cxnLst>
                    <a:cxn ang="0">
                      <a:pos x="0" y="0"/>
                    </a:cxn>
                    <a:cxn ang="0">
                      <a:pos x="5" y="3"/>
                    </a:cxn>
                    <a:cxn ang="0">
                      <a:pos x="13" y="7"/>
                    </a:cxn>
                    <a:cxn ang="0">
                      <a:pos x="17" y="11"/>
                    </a:cxn>
                    <a:cxn ang="0">
                      <a:pos x="19" y="16"/>
                    </a:cxn>
                    <a:cxn ang="0">
                      <a:pos x="21" y="23"/>
                    </a:cxn>
                    <a:cxn ang="0">
                      <a:pos x="17" y="34"/>
                    </a:cxn>
                    <a:cxn ang="0">
                      <a:pos x="8" y="16"/>
                    </a:cxn>
                    <a:cxn ang="0">
                      <a:pos x="14" y="34"/>
                    </a:cxn>
                    <a:cxn ang="0">
                      <a:pos x="8" y="32"/>
                    </a:cxn>
                    <a:cxn ang="0">
                      <a:pos x="3" y="27"/>
                    </a:cxn>
                    <a:cxn ang="0">
                      <a:pos x="1" y="22"/>
                    </a:cxn>
                    <a:cxn ang="0">
                      <a:pos x="0" y="16"/>
                    </a:cxn>
                    <a:cxn ang="0">
                      <a:pos x="0" y="13"/>
                    </a:cxn>
                    <a:cxn ang="0">
                      <a:pos x="1" y="6"/>
                    </a:cxn>
                    <a:cxn ang="0">
                      <a:pos x="0" y="0"/>
                    </a:cxn>
                  </a:cxnLst>
                  <a:rect l="0" t="0" r="r" b="b"/>
                  <a:pathLst>
                    <a:path w="21" h="34">
                      <a:moveTo>
                        <a:pt x="0" y="0"/>
                      </a:moveTo>
                      <a:cubicBezTo>
                        <a:pt x="5" y="3"/>
                        <a:pt x="5" y="3"/>
                        <a:pt x="5" y="3"/>
                      </a:cubicBezTo>
                      <a:cubicBezTo>
                        <a:pt x="9" y="5"/>
                        <a:pt x="12" y="6"/>
                        <a:pt x="13" y="7"/>
                      </a:cubicBezTo>
                      <a:cubicBezTo>
                        <a:pt x="14" y="8"/>
                        <a:pt x="16" y="10"/>
                        <a:pt x="17" y="11"/>
                      </a:cubicBezTo>
                      <a:cubicBezTo>
                        <a:pt x="18" y="13"/>
                        <a:pt x="19" y="14"/>
                        <a:pt x="19" y="16"/>
                      </a:cubicBezTo>
                      <a:cubicBezTo>
                        <a:pt x="20" y="18"/>
                        <a:pt x="21" y="21"/>
                        <a:pt x="21" y="23"/>
                      </a:cubicBezTo>
                      <a:cubicBezTo>
                        <a:pt x="21" y="26"/>
                        <a:pt x="20" y="30"/>
                        <a:pt x="17" y="34"/>
                      </a:cubicBezTo>
                      <a:cubicBezTo>
                        <a:pt x="17" y="28"/>
                        <a:pt x="14" y="22"/>
                        <a:pt x="8" y="16"/>
                      </a:cubicBezTo>
                      <a:cubicBezTo>
                        <a:pt x="11" y="22"/>
                        <a:pt x="13" y="28"/>
                        <a:pt x="14" y="34"/>
                      </a:cubicBezTo>
                      <a:cubicBezTo>
                        <a:pt x="12" y="34"/>
                        <a:pt x="10" y="33"/>
                        <a:pt x="8" y="32"/>
                      </a:cubicBezTo>
                      <a:cubicBezTo>
                        <a:pt x="6" y="30"/>
                        <a:pt x="5" y="29"/>
                        <a:pt x="3" y="27"/>
                      </a:cubicBezTo>
                      <a:cubicBezTo>
                        <a:pt x="2" y="26"/>
                        <a:pt x="1" y="24"/>
                        <a:pt x="1" y="22"/>
                      </a:cubicBezTo>
                      <a:cubicBezTo>
                        <a:pt x="0" y="20"/>
                        <a:pt x="0" y="18"/>
                        <a:pt x="0" y="16"/>
                      </a:cubicBezTo>
                      <a:cubicBezTo>
                        <a:pt x="0" y="15"/>
                        <a:pt x="0" y="14"/>
                        <a:pt x="0" y="13"/>
                      </a:cubicBezTo>
                      <a:cubicBezTo>
                        <a:pt x="0" y="10"/>
                        <a:pt x="0" y="8"/>
                        <a:pt x="1" y="6"/>
                      </a:cubicBezTo>
                      <a:cubicBezTo>
                        <a:pt x="1" y="4"/>
                        <a:pt x="1" y="2"/>
                        <a:pt x="0" y="0"/>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05" name="Freeform 154"/>
                <p:cNvSpPr/>
                <p:nvPr/>
              </p:nvSpPr>
              <p:spPr bwMode="auto">
                <a:xfrm>
                  <a:off x="8281987" y="1412876"/>
                  <a:ext cx="112713" cy="203200"/>
                </a:xfrm>
                <a:custGeom>
                  <a:avLst/>
                  <a:gdLst/>
                  <a:ahLst/>
                  <a:cxnLst>
                    <a:cxn ang="0">
                      <a:pos x="25" y="35"/>
                    </a:cxn>
                    <a:cxn ang="0">
                      <a:pos x="24" y="37"/>
                    </a:cxn>
                    <a:cxn ang="0">
                      <a:pos x="19" y="43"/>
                    </a:cxn>
                    <a:cxn ang="0">
                      <a:pos x="11" y="48"/>
                    </a:cxn>
                    <a:cxn ang="0">
                      <a:pos x="16" y="22"/>
                    </a:cxn>
                    <a:cxn ang="0">
                      <a:pos x="8" y="49"/>
                    </a:cxn>
                    <a:cxn ang="0">
                      <a:pos x="1" y="34"/>
                    </a:cxn>
                    <a:cxn ang="0">
                      <a:pos x="0" y="28"/>
                    </a:cxn>
                    <a:cxn ang="0">
                      <a:pos x="1" y="25"/>
                    </a:cxn>
                    <a:cxn ang="0">
                      <a:pos x="2" y="22"/>
                    </a:cxn>
                    <a:cxn ang="0">
                      <a:pos x="3" y="18"/>
                    </a:cxn>
                    <a:cxn ang="0">
                      <a:pos x="7" y="12"/>
                    </a:cxn>
                    <a:cxn ang="0">
                      <a:pos x="17" y="4"/>
                    </a:cxn>
                    <a:cxn ang="0">
                      <a:pos x="23" y="0"/>
                    </a:cxn>
                    <a:cxn ang="0">
                      <a:pos x="23" y="0"/>
                    </a:cxn>
                    <a:cxn ang="0">
                      <a:pos x="23" y="8"/>
                    </a:cxn>
                    <a:cxn ang="0">
                      <a:pos x="26" y="16"/>
                    </a:cxn>
                    <a:cxn ang="0">
                      <a:pos x="27" y="21"/>
                    </a:cxn>
                    <a:cxn ang="0">
                      <a:pos x="27" y="28"/>
                    </a:cxn>
                    <a:cxn ang="0">
                      <a:pos x="27" y="29"/>
                    </a:cxn>
                    <a:cxn ang="0">
                      <a:pos x="25" y="35"/>
                    </a:cxn>
                  </a:cxnLst>
                  <a:rect l="0" t="0" r="r" b="b"/>
                  <a:pathLst>
                    <a:path w="27" h="49">
                      <a:moveTo>
                        <a:pt x="25" y="35"/>
                      </a:moveTo>
                      <a:cubicBezTo>
                        <a:pt x="25" y="35"/>
                        <a:pt x="24" y="36"/>
                        <a:pt x="24" y="37"/>
                      </a:cubicBezTo>
                      <a:cubicBezTo>
                        <a:pt x="23" y="39"/>
                        <a:pt x="21" y="41"/>
                        <a:pt x="19" y="43"/>
                      </a:cubicBezTo>
                      <a:cubicBezTo>
                        <a:pt x="17" y="45"/>
                        <a:pt x="14" y="47"/>
                        <a:pt x="11" y="48"/>
                      </a:cubicBezTo>
                      <a:cubicBezTo>
                        <a:pt x="11" y="39"/>
                        <a:pt x="13" y="31"/>
                        <a:pt x="16" y="22"/>
                      </a:cubicBezTo>
                      <a:cubicBezTo>
                        <a:pt x="10" y="31"/>
                        <a:pt x="7" y="40"/>
                        <a:pt x="8" y="49"/>
                      </a:cubicBezTo>
                      <a:cubicBezTo>
                        <a:pt x="4" y="43"/>
                        <a:pt x="1" y="38"/>
                        <a:pt x="1" y="34"/>
                      </a:cubicBezTo>
                      <a:cubicBezTo>
                        <a:pt x="0" y="32"/>
                        <a:pt x="0" y="30"/>
                        <a:pt x="0" y="28"/>
                      </a:cubicBezTo>
                      <a:cubicBezTo>
                        <a:pt x="0" y="27"/>
                        <a:pt x="1" y="26"/>
                        <a:pt x="1" y="25"/>
                      </a:cubicBezTo>
                      <a:cubicBezTo>
                        <a:pt x="1" y="24"/>
                        <a:pt x="1" y="23"/>
                        <a:pt x="2" y="22"/>
                      </a:cubicBezTo>
                      <a:cubicBezTo>
                        <a:pt x="2" y="21"/>
                        <a:pt x="3" y="20"/>
                        <a:pt x="3" y="18"/>
                      </a:cubicBezTo>
                      <a:cubicBezTo>
                        <a:pt x="4" y="16"/>
                        <a:pt x="6" y="14"/>
                        <a:pt x="7" y="12"/>
                      </a:cubicBezTo>
                      <a:cubicBezTo>
                        <a:pt x="9" y="11"/>
                        <a:pt x="12" y="8"/>
                        <a:pt x="17" y="4"/>
                      </a:cubicBezTo>
                      <a:cubicBezTo>
                        <a:pt x="23" y="0"/>
                        <a:pt x="23" y="0"/>
                        <a:pt x="23" y="0"/>
                      </a:cubicBezTo>
                      <a:cubicBezTo>
                        <a:pt x="23" y="0"/>
                        <a:pt x="23" y="0"/>
                        <a:pt x="23" y="0"/>
                      </a:cubicBezTo>
                      <a:cubicBezTo>
                        <a:pt x="22" y="3"/>
                        <a:pt x="22" y="5"/>
                        <a:pt x="23" y="8"/>
                      </a:cubicBezTo>
                      <a:cubicBezTo>
                        <a:pt x="24" y="11"/>
                        <a:pt x="25" y="13"/>
                        <a:pt x="26" y="16"/>
                      </a:cubicBezTo>
                      <a:cubicBezTo>
                        <a:pt x="26" y="18"/>
                        <a:pt x="27" y="19"/>
                        <a:pt x="27" y="21"/>
                      </a:cubicBezTo>
                      <a:cubicBezTo>
                        <a:pt x="27" y="23"/>
                        <a:pt x="27" y="26"/>
                        <a:pt x="27" y="28"/>
                      </a:cubicBezTo>
                      <a:cubicBezTo>
                        <a:pt x="27" y="28"/>
                        <a:pt x="27" y="29"/>
                        <a:pt x="27" y="29"/>
                      </a:cubicBezTo>
                      <a:cubicBezTo>
                        <a:pt x="26" y="31"/>
                        <a:pt x="26" y="33"/>
                        <a:pt x="25" y="35"/>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06" name="Freeform 155"/>
                <p:cNvSpPr/>
                <p:nvPr/>
              </p:nvSpPr>
              <p:spPr bwMode="auto">
                <a:xfrm>
                  <a:off x="8067675" y="1276351"/>
                  <a:ext cx="231775" cy="139700"/>
                </a:xfrm>
                <a:custGeom>
                  <a:avLst/>
                  <a:gdLst/>
                  <a:ahLst/>
                  <a:cxnLst>
                    <a:cxn ang="0">
                      <a:pos x="56" y="6"/>
                    </a:cxn>
                    <a:cxn ang="0">
                      <a:pos x="56" y="6"/>
                    </a:cxn>
                    <a:cxn ang="0">
                      <a:pos x="49" y="12"/>
                    </a:cxn>
                    <a:cxn ang="0">
                      <a:pos x="43" y="21"/>
                    </a:cxn>
                    <a:cxn ang="0">
                      <a:pos x="39" y="25"/>
                    </a:cxn>
                    <a:cxn ang="0">
                      <a:pos x="32" y="30"/>
                    </a:cxn>
                    <a:cxn ang="0">
                      <a:pos x="23" y="33"/>
                    </a:cxn>
                    <a:cxn ang="0">
                      <a:pos x="13" y="33"/>
                    </a:cxn>
                    <a:cxn ang="0">
                      <a:pos x="3" y="29"/>
                    </a:cxn>
                    <a:cxn ang="0">
                      <a:pos x="30" y="15"/>
                    </a:cxn>
                    <a:cxn ang="0">
                      <a:pos x="0" y="27"/>
                    </a:cxn>
                    <a:cxn ang="0">
                      <a:pos x="8" y="10"/>
                    </a:cxn>
                    <a:cxn ang="0">
                      <a:pos x="17" y="4"/>
                    </a:cxn>
                    <a:cxn ang="0">
                      <a:pos x="25" y="1"/>
                    </a:cxn>
                    <a:cxn ang="0">
                      <a:pos x="33" y="1"/>
                    </a:cxn>
                    <a:cxn ang="0">
                      <a:pos x="47" y="4"/>
                    </a:cxn>
                    <a:cxn ang="0">
                      <a:pos x="56" y="6"/>
                    </a:cxn>
                  </a:cxnLst>
                  <a:rect l="0" t="0" r="r" b="b"/>
                  <a:pathLst>
                    <a:path w="56" h="34">
                      <a:moveTo>
                        <a:pt x="56" y="6"/>
                      </a:moveTo>
                      <a:cubicBezTo>
                        <a:pt x="56" y="6"/>
                        <a:pt x="56" y="6"/>
                        <a:pt x="56" y="6"/>
                      </a:cubicBezTo>
                      <a:cubicBezTo>
                        <a:pt x="53" y="7"/>
                        <a:pt x="50" y="9"/>
                        <a:pt x="49" y="12"/>
                      </a:cubicBezTo>
                      <a:cubicBezTo>
                        <a:pt x="47" y="15"/>
                        <a:pt x="45" y="18"/>
                        <a:pt x="43" y="21"/>
                      </a:cubicBezTo>
                      <a:cubicBezTo>
                        <a:pt x="42" y="22"/>
                        <a:pt x="40" y="23"/>
                        <a:pt x="39" y="25"/>
                      </a:cubicBezTo>
                      <a:cubicBezTo>
                        <a:pt x="37" y="27"/>
                        <a:pt x="34" y="28"/>
                        <a:pt x="32" y="30"/>
                      </a:cubicBezTo>
                      <a:cubicBezTo>
                        <a:pt x="29" y="32"/>
                        <a:pt x="26" y="33"/>
                        <a:pt x="23" y="33"/>
                      </a:cubicBezTo>
                      <a:cubicBezTo>
                        <a:pt x="19" y="34"/>
                        <a:pt x="16" y="33"/>
                        <a:pt x="13" y="33"/>
                      </a:cubicBezTo>
                      <a:cubicBezTo>
                        <a:pt x="9" y="32"/>
                        <a:pt x="6" y="31"/>
                        <a:pt x="3" y="29"/>
                      </a:cubicBezTo>
                      <a:cubicBezTo>
                        <a:pt x="11" y="23"/>
                        <a:pt x="20" y="19"/>
                        <a:pt x="30" y="15"/>
                      </a:cubicBezTo>
                      <a:cubicBezTo>
                        <a:pt x="17" y="16"/>
                        <a:pt x="7" y="20"/>
                        <a:pt x="0" y="27"/>
                      </a:cubicBezTo>
                      <a:cubicBezTo>
                        <a:pt x="2" y="19"/>
                        <a:pt x="5" y="13"/>
                        <a:pt x="8" y="10"/>
                      </a:cubicBezTo>
                      <a:cubicBezTo>
                        <a:pt x="11" y="7"/>
                        <a:pt x="13" y="5"/>
                        <a:pt x="17" y="4"/>
                      </a:cubicBezTo>
                      <a:cubicBezTo>
                        <a:pt x="19" y="2"/>
                        <a:pt x="22" y="2"/>
                        <a:pt x="25" y="1"/>
                      </a:cubicBezTo>
                      <a:cubicBezTo>
                        <a:pt x="28" y="1"/>
                        <a:pt x="30" y="0"/>
                        <a:pt x="33" y="1"/>
                      </a:cubicBezTo>
                      <a:cubicBezTo>
                        <a:pt x="36" y="1"/>
                        <a:pt x="41" y="2"/>
                        <a:pt x="47" y="4"/>
                      </a:cubicBezTo>
                      <a:lnTo>
                        <a:pt x="56" y="6"/>
                      </a:ln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07" name="Freeform 157"/>
                <p:cNvSpPr/>
                <p:nvPr/>
              </p:nvSpPr>
              <p:spPr bwMode="auto">
                <a:xfrm>
                  <a:off x="8054975" y="1814513"/>
                  <a:ext cx="69850" cy="123825"/>
                </a:xfrm>
                <a:custGeom>
                  <a:avLst/>
                  <a:gdLst/>
                  <a:ahLst/>
                  <a:cxnLst>
                    <a:cxn ang="0">
                      <a:pos x="17" y="0"/>
                    </a:cxn>
                    <a:cxn ang="0">
                      <a:pos x="17" y="5"/>
                    </a:cxn>
                    <a:cxn ang="0">
                      <a:pos x="17" y="11"/>
                    </a:cxn>
                    <a:cxn ang="0">
                      <a:pos x="17" y="14"/>
                    </a:cxn>
                    <a:cxn ang="0">
                      <a:pos x="17" y="19"/>
                    </a:cxn>
                    <a:cxn ang="0">
                      <a:pos x="14" y="23"/>
                    </a:cxn>
                    <a:cxn ang="0">
                      <a:pos x="10" y="27"/>
                    </a:cxn>
                    <a:cxn ang="0">
                      <a:pos x="5" y="29"/>
                    </a:cxn>
                    <a:cxn ang="0">
                      <a:pos x="10" y="13"/>
                    </a:cxn>
                    <a:cxn ang="0">
                      <a:pos x="3" y="30"/>
                    </a:cxn>
                    <a:cxn ang="0">
                      <a:pos x="0" y="19"/>
                    </a:cxn>
                    <a:cxn ang="0">
                      <a:pos x="1" y="14"/>
                    </a:cxn>
                    <a:cxn ang="0">
                      <a:pos x="3" y="10"/>
                    </a:cxn>
                    <a:cxn ang="0">
                      <a:pos x="6" y="6"/>
                    </a:cxn>
                    <a:cxn ang="0">
                      <a:pos x="13" y="2"/>
                    </a:cxn>
                    <a:cxn ang="0">
                      <a:pos x="17" y="0"/>
                    </a:cxn>
                  </a:cxnLst>
                  <a:rect l="0" t="0" r="r" b="b"/>
                  <a:pathLst>
                    <a:path w="17" h="30">
                      <a:moveTo>
                        <a:pt x="17" y="0"/>
                      </a:moveTo>
                      <a:cubicBezTo>
                        <a:pt x="16" y="1"/>
                        <a:pt x="16" y="3"/>
                        <a:pt x="17" y="5"/>
                      </a:cubicBezTo>
                      <a:cubicBezTo>
                        <a:pt x="17" y="7"/>
                        <a:pt x="17" y="9"/>
                        <a:pt x="17" y="11"/>
                      </a:cubicBezTo>
                      <a:cubicBezTo>
                        <a:pt x="17" y="12"/>
                        <a:pt x="17" y="13"/>
                        <a:pt x="17" y="14"/>
                      </a:cubicBezTo>
                      <a:cubicBezTo>
                        <a:pt x="17" y="15"/>
                        <a:pt x="17" y="17"/>
                        <a:pt x="17" y="19"/>
                      </a:cubicBezTo>
                      <a:cubicBezTo>
                        <a:pt x="16" y="20"/>
                        <a:pt x="15" y="22"/>
                        <a:pt x="14" y="23"/>
                      </a:cubicBezTo>
                      <a:cubicBezTo>
                        <a:pt x="13" y="25"/>
                        <a:pt x="12" y="26"/>
                        <a:pt x="10" y="27"/>
                      </a:cubicBezTo>
                      <a:cubicBezTo>
                        <a:pt x="9" y="28"/>
                        <a:pt x="7" y="29"/>
                        <a:pt x="5" y="29"/>
                      </a:cubicBezTo>
                      <a:cubicBezTo>
                        <a:pt x="6" y="24"/>
                        <a:pt x="8" y="18"/>
                        <a:pt x="10" y="13"/>
                      </a:cubicBezTo>
                      <a:cubicBezTo>
                        <a:pt x="6" y="18"/>
                        <a:pt x="3" y="24"/>
                        <a:pt x="3" y="30"/>
                      </a:cubicBezTo>
                      <a:cubicBezTo>
                        <a:pt x="1" y="26"/>
                        <a:pt x="0" y="22"/>
                        <a:pt x="0" y="19"/>
                      </a:cubicBezTo>
                      <a:cubicBezTo>
                        <a:pt x="0" y="18"/>
                        <a:pt x="0" y="16"/>
                        <a:pt x="1" y="14"/>
                      </a:cubicBezTo>
                      <a:cubicBezTo>
                        <a:pt x="1" y="12"/>
                        <a:pt x="2" y="11"/>
                        <a:pt x="3" y="10"/>
                      </a:cubicBezTo>
                      <a:cubicBezTo>
                        <a:pt x="4" y="8"/>
                        <a:pt x="5" y="7"/>
                        <a:pt x="6" y="6"/>
                      </a:cubicBezTo>
                      <a:cubicBezTo>
                        <a:pt x="7" y="5"/>
                        <a:pt x="9" y="4"/>
                        <a:pt x="13" y="2"/>
                      </a:cubicBezTo>
                      <a:lnTo>
                        <a:pt x="17" y="0"/>
                      </a:ln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08" name="Freeform 158"/>
                <p:cNvSpPr/>
                <p:nvPr/>
              </p:nvSpPr>
              <p:spPr bwMode="auto">
                <a:xfrm>
                  <a:off x="8374062" y="1706563"/>
                  <a:ext cx="193675" cy="153988"/>
                </a:xfrm>
                <a:custGeom>
                  <a:avLst/>
                  <a:gdLst/>
                  <a:ahLst/>
                  <a:cxnLst>
                    <a:cxn ang="0">
                      <a:pos x="47" y="0"/>
                    </a:cxn>
                    <a:cxn ang="0">
                      <a:pos x="42" y="7"/>
                    </a:cxn>
                    <a:cxn ang="0">
                      <a:pos x="38" y="17"/>
                    </a:cxn>
                    <a:cxn ang="0">
                      <a:pos x="36" y="22"/>
                    </a:cxn>
                    <a:cxn ang="0">
                      <a:pos x="31" y="29"/>
                    </a:cxn>
                    <a:cxn ang="0">
                      <a:pos x="23" y="34"/>
                    </a:cxn>
                    <a:cxn ang="0">
                      <a:pos x="14" y="37"/>
                    </a:cxn>
                    <a:cxn ang="0">
                      <a:pos x="4" y="36"/>
                    </a:cxn>
                    <a:cxn ang="0">
                      <a:pos x="25" y="16"/>
                    </a:cxn>
                    <a:cxn ang="0">
                      <a:pos x="0" y="35"/>
                    </a:cxn>
                    <a:cxn ang="0">
                      <a:pos x="3" y="16"/>
                    </a:cxn>
                    <a:cxn ang="0">
                      <a:pos x="10" y="8"/>
                    </a:cxn>
                    <a:cxn ang="0">
                      <a:pos x="17" y="4"/>
                    </a:cxn>
                    <a:cxn ang="0">
                      <a:pos x="24" y="1"/>
                    </a:cxn>
                    <a:cxn ang="0">
                      <a:pos x="38" y="0"/>
                    </a:cxn>
                    <a:cxn ang="0">
                      <a:pos x="47" y="0"/>
                    </a:cxn>
                  </a:cxnLst>
                  <a:rect l="0" t="0" r="r" b="b"/>
                  <a:pathLst>
                    <a:path w="47" h="37">
                      <a:moveTo>
                        <a:pt x="47" y="0"/>
                      </a:moveTo>
                      <a:cubicBezTo>
                        <a:pt x="44" y="2"/>
                        <a:pt x="42" y="5"/>
                        <a:pt x="42" y="7"/>
                      </a:cubicBezTo>
                      <a:cubicBezTo>
                        <a:pt x="41" y="11"/>
                        <a:pt x="40" y="14"/>
                        <a:pt x="38" y="17"/>
                      </a:cubicBezTo>
                      <a:cubicBezTo>
                        <a:pt x="38" y="19"/>
                        <a:pt x="37" y="20"/>
                        <a:pt x="36" y="22"/>
                      </a:cubicBezTo>
                      <a:cubicBezTo>
                        <a:pt x="35" y="24"/>
                        <a:pt x="33" y="27"/>
                        <a:pt x="31" y="29"/>
                      </a:cubicBezTo>
                      <a:cubicBezTo>
                        <a:pt x="28" y="31"/>
                        <a:pt x="26" y="33"/>
                        <a:pt x="23" y="34"/>
                      </a:cubicBezTo>
                      <a:cubicBezTo>
                        <a:pt x="20" y="36"/>
                        <a:pt x="17" y="36"/>
                        <a:pt x="14" y="37"/>
                      </a:cubicBezTo>
                      <a:cubicBezTo>
                        <a:pt x="11" y="37"/>
                        <a:pt x="8" y="37"/>
                        <a:pt x="4" y="36"/>
                      </a:cubicBezTo>
                      <a:cubicBezTo>
                        <a:pt x="10" y="28"/>
                        <a:pt x="17" y="21"/>
                        <a:pt x="25" y="16"/>
                      </a:cubicBezTo>
                      <a:cubicBezTo>
                        <a:pt x="14" y="20"/>
                        <a:pt x="5" y="26"/>
                        <a:pt x="0" y="35"/>
                      </a:cubicBezTo>
                      <a:cubicBezTo>
                        <a:pt x="0" y="27"/>
                        <a:pt x="1" y="21"/>
                        <a:pt x="3" y="16"/>
                      </a:cubicBezTo>
                      <a:cubicBezTo>
                        <a:pt x="5" y="13"/>
                        <a:pt x="7" y="11"/>
                        <a:pt x="10" y="8"/>
                      </a:cubicBezTo>
                      <a:cubicBezTo>
                        <a:pt x="12" y="7"/>
                        <a:pt x="14" y="5"/>
                        <a:pt x="17" y="4"/>
                      </a:cubicBezTo>
                      <a:cubicBezTo>
                        <a:pt x="19" y="3"/>
                        <a:pt x="22" y="2"/>
                        <a:pt x="24" y="1"/>
                      </a:cubicBezTo>
                      <a:cubicBezTo>
                        <a:pt x="27" y="0"/>
                        <a:pt x="32" y="0"/>
                        <a:pt x="38" y="0"/>
                      </a:cubicBezTo>
                      <a:lnTo>
                        <a:pt x="47" y="0"/>
                      </a:ln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09" name="Freeform 159"/>
                <p:cNvSpPr/>
                <p:nvPr/>
              </p:nvSpPr>
              <p:spPr bwMode="auto">
                <a:xfrm>
                  <a:off x="6111875" y="1384301"/>
                  <a:ext cx="231775" cy="139700"/>
                </a:xfrm>
                <a:custGeom>
                  <a:avLst/>
                  <a:gdLst/>
                  <a:ahLst/>
                  <a:cxnLst>
                    <a:cxn ang="0">
                      <a:pos x="39" y="4"/>
                    </a:cxn>
                    <a:cxn ang="0">
                      <a:pos x="48" y="10"/>
                    </a:cxn>
                    <a:cxn ang="0">
                      <a:pos x="56" y="27"/>
                    </a:cxn>
                    <a:cxn ang="0">
                      <a:pos x="26" y="15"/>
                    </a:cxn>
                    <a:cxn ang="0">
                      <a:pos x="53" y="29"/>
                    </a:cxn>
                    <a:cxn ang="0">
                      <a:pos x="43" y="33"/>
                    </a:cxn>
                    <a:cxn ang="0">
                      <a:pos x="33" y="33"/>
                    </a:cxn>
                    <a:cxn ang="0">
                      <a:pos x="24" y="30"/>
                    </a:cxn>
                    <a:cxn ang="0">
                      <a:pos x="17" y="25"/>
                    </a:cxn>
                    <a:cxn ang="0">
                      <a:pos x="13" y="21"/>
                    </a:cxn>
                    <a:cxn ang="0">
                      <a:pos x="7" y="12"/>
                    </a:cxn>
                    <a:cxn ang="0">
                      <a:pos x="0" y="6"/>
                    </a:cxn>
                    <a:cxn ang="0">
                      <a:pos x="0" y="6"/>
                    </a:cxn>
                    <a:cxn ang="0">
                      <a:pos x="9" y="4"/>
                    </a:cxn>
                    <a:cxn ang="0">
                      <a:pos x="23" y="1"/>
                    </a:cxn>
                    <a:cxn ang="0">
                      <a:pos x="31" y="1"/>
                    </a:cxn>
                    <a:cxn ang="0">
                      <a:pos x="39" y="4"/>
                    </a:cxn>
                  </a:cxnLst>
                  <a:rect l="0" t="0" r="r" b="b"/>
                  <a:pathLst>
                    <a:path w="56" h="34">
                      <a:moveTo>
                        <a:pt x="39" y="4"/>
                      </a:moveTo>
                      <a:cubicBezTo>
                        <a:pt x="42" y="5"/>
                        <a:pt x="45" y="7"/>
                        <a:pt x="48" y="10"/>
                      </a:cubicBezTo>
                      <a:cubicBezTo>
                        <a:pt x="51" y="13"/>
                        <a:pt x="54" y="19"/>
                        <a:pt x="56" y="27"/>
                      </a:cubicBezTo>
                      <a:cubicBezTo>
                        <a:pt x="49" y="20"/>
                        <a:pt x="38" y="16"/>
                        <a:pt x="26" y="15"/>
                      </a:cubicBezTo>
                      <a:cubicBezTo>
                        <a:pt x="36" y="19"/>
                        <a:pt x="45" y="23"/>
                        <a:pt x="53" y="29"/>
                      </a:cubicBezTo>
                      <a:cubicBezTo>
                        <a:pt x="50" y="31"/>
                        <a:pt x="46" y="32"/>
                        <a:pt x="43" y="33"/>
                      </a:cubicBezTo>
                      <a:cubicBezTo>
                        <a:pt x="40" y="33"/>
                        <a:pt x="37" y="34"/>
                        <a:pt x="33" y="33"/>
                      </a:cubicBezTo>
                      <a:cubicBezTo>
                        <a:pt x="30" y="33"/>
                        <a:pt x="27" y="32"/>
                        <a:pt x="24" y="30"/>
                      </a:cubicBezTo>
                      <a:cubicBezTo>
                        <a:pt x="21" y="28"/>
                        <a:pt x="19" y="27"/>
                        <a:pt x="17" y="25"/>
                      </a:cubicBezTo>
                      <a:cubicBezTo>
                        <a:pt x="15" y="23"/>
                        <a:pt x="14" y="22"/>
                        <a:pt x="13" y="21"/>
                      </a:cubicBezTo>
                      <a:cubicBezTo>
                        <a:pt x="11" y="18"/>
                        <a:pt x="9" y="15"/>
                        <a:pt x="7" y="12"/>
                      </a:cubicBezTo>
                      <a:cubicBezTo>
                        <a:pt x="6" y="9"/>
                        <a:pt x="3" y="7"/>
                        <a:pt x="0" y="6"/>
                      </a:cubicBezTo>
                      <a:cubicBezTo>
                        <a:pt x="0" y="6"/>
                        <a:pt x="0" y="6"/>
                        <a:pt x="0" y="6"/>
                      </a:cubicBezTo>
                      <a:cubicBezTo>
                        <a:pt x="9" y="4"/>
                        <a:pt x="9" y="4"/>
                        <a:pt x="9" y="4"/>
                      </a:cubicBezTo>
                      <a:cubicBezTo>
                        <a:pt x="15" y="2"/>
                        <a:pt x="20" y="1"/>
                        <a:pt x="23" y="1"/>
                      </a:cubicBezTo>
                      <a:cubicBezTo>
                        <a:pt x="25" y="0"/>
                        <a:pt x="28" y="1"/>
                        <a:pt x="31" y="1"/>
                      </a:cubicBezTo>
                      <a:cubicBezTo>
                        <a:pt x="34" y="2"/>
                        <a:pt x="37" y="2"/>
                        <a:pt x="39" y="4"/>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10" name="Freeform 160"/>
                <p:cNvSpPr/>
                <p:nvPr/>
              </p:nvSpPr>
              <p:spPr bwMode="auto">
                <a:xfrm>
                  <a:off x="6111875" y="1968501"/>
                  <a:ext cx="190500" cy="115888"/>
                </a:xfrm>
                <a:custGeom>
                  <a:avLst/>
                  <a:gdLst/>
                  <a:ahLst/>
                  <a:cxnLst>
                    <a:cxn ang="0">
                      <a:pos x="21" y="2"/>
                    </a:cxn>
                    <a:cxn ang="0">
                      <a:pos x="30" y="0"/>
                    </a:cxn>
                    <a:cxn ang="0">
                      <a:pos x="46" y="5"/>
                    </a:cxn>
                    <a:cxn ang="0">
                      <a:pos x="21" y="17"/>
                    </a:cxn>
                    <a:cxn ang="0">
                      <a:pos x="45" y="8"/>
                    </a:cxn>
                    <a:cxn ang="0">
                      <a:pos x="42" y="17"/>
                    </a:cxn>
                    <a:cxn ang="0">
                      <a:pos x="36" y="23"/>
                    </a:cxn>
                    <a:cxn ang="0">
                      <a:pos x="29" y="27"/>
                    </a:cxn>
                    <a:cxn ang="0">
                      <a:pos x="21" y="28"/>
                    </a:cxn>
                    <a:cxn ang="0">
                      <a:pos x="17" y="28"/>
                    </a:cxn>
                    <a:cxn ang="0">
                      <a:pos x="8" y="27"/>
                    </a:cxn>
                    <a:cxn ang="0">
                      <a:pos x="0" y="28"/>
                    </a:cxn>
                    <a:cxn ang="0">
                      <a:pos x="0" y="28"/>
                    </a:cxn>
                    <a:cxn ang="0">
                      <a:pos x="3" y="21"/>
                    </a:cxn>
                    <a:cxn ang="0">
                      <a:pos x="10" y="10"/>
                    </a:cxn>
                    <a:cxn ang="0">
                      <a:pos x="15" y="6"/>
                    </a:cxn>
                    <a:cxn ang="0">
                      <a:pos x="21" y="2"/>
                    </a:cxn>
                  </a:cxnLst>
                  <a:rect l="0" t="0" r="r" b="b"/>
                  <a:pathLst>
                    <a:path w="46" h="28">
                      <a:moveTo>
                        <a:pt x="21" y="2"/>
                      </a:moveTo>
                      <a:cubicBezTo>
                        <a:pt x="24" y="1"/>
                        <a:pt x="27" y="0"/>
                        <a:pt x="30" y="0"/>
                      </a:cubicBezTo>
                      <a:cubicBezTo>
                        <a:pt x="34" y="0"/>
                        <a:pt x="40" y="2"/>
                        <a:pt x="46" y="5"/>
                      </a:cubicBezTo>
                      <a:cubicBezTo>
                        <a:pt x="37" y="6"/>
                        <a:pt x="29" y="10"/>
                        <a:pt x="21" y="17"/>
                      </a:cubicBezTo>
                      <a:cubicBezTo>
                        <a:pt x="29" y="13"/>
                        <a:pt x="37" y="10"/>
                        <a:pt x="45" y="8"/>
                      </a:cubicBezTo>
                      <a:cubicBezTo>
                        <a:pt x="45" y="11"/>
                        <a:pt x="44" y="14"/>
                        <a:pt x="42" y="17"/>
                      </a:cubicBezTo>
                      <a:cubicBezTo>
                        <a:pt x="41" y="19"/>
                        <a:pt x="39" y="21"/>
                        <a:pt x="36" y="23"/>
                      </a:cubicBezTo>
                      <a:cubicBezTo>
                        <a:pt x="34" y="25"/>
                        <a:pt x="32" y="26"/>
                        <a:pt x="29" y="27"/>
                      </a:cubicBezTo>
                      <a:cubicBezTo>
                        <a:pt x="27" y="28"/>
                        <a:pt x="24" y="28"/>
                        <a:pt x="21" y="28"/>
                      </a:cubicBezTo>
                      <a:cubicBezTo>
                        <a:pt x="20" y="28"/>
                        <a:pt x="18" y="28"/>
                        <a:pt x="17" y="28"/>
                      </a:cubicBezTo>
                      <a:cubicBezTo>
                        <a:pt x="14" y="28"/>
                        <a:pt x="11" y="27"/>
                        <a:pt x="8" y="27"/>
                      </a:cubicBezTo>
                      <a:cubicBezTo>
                        <a:pt x="5" y="26"/>
                        <a:pt x="2" y="27"/>
                        <a:pt x="0" y="28"/>
                      </a:cubicBezTo>
                      <a:cubicBezTo>
                        <a:pt x="0" y="28"/>
                        <a:pt x="0" y="28"/>
                        <a:pt x="0" y="28"/>
                      </a:cubicBezTo>
                      <a:cubicBezTo>
                        <a:pt x="3" y="21"/>
                        <a:pt x="3" y="21"/>
                        <a:pt x="3" y="21"/>
                      </a:cubicBezTo>
                      <a:cubicBezTo>
                        <a:pt x="6" y="16"/>
                        <a:pt x="8" y="12"/>
                        <a:pt x="10" y="10"/>
                      </a:cubicBezTo>
                      <a:cubicBezTo>
                        <a:pt x="11" y="8"/>
                        <a:pt x="13" y="7"/>
                        <a:pt x="15" y="6"/>
                      </a:cubicBezTo>
                      <a:cubicBezTo>
                        <a:pt x="17" y="4"/>
                        <a:pt x="19" y="3"/>
                        <a:pt x="21" y="2"/>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11" name="Freeform 161"/>
                <p:cNvSpPr/>
                <p:nvPr/>
              </p:nvSpPr>
              <p:spPr bwMode="auto">
                <a:xfrm>
                  <a:off x="6686550" y="1276351"/>
                  <a:ext cx="136525" cy="177800"/>
                </a:xfrm>
                <a:custGeom>
                  <a:avLst/>
                  <a:gdLst/>
                  <a:ahLst/>
                  <a:cxnLst>
                    <a:cxn ang="0">
                      <a:pos x="19" y="8"/>
                    </a:cxn>
                    <a:cxn ang="0">
                      <a:pos x="25" y="12"/>
                    </a:cxn>
                    <a:cxn ang="0">
                      <a:pos x="29" y="18"/>
                    </a:cxn>
                    <a:cxn ang="0">
                      <a:pos x="32" y="27"/>
                    </a:cxn>
                    <a:cxn ang="0">
                      <a:pos x="30" y="43"/>
                    </a:cxn>
                    <a:cxn ang="0">
                      <a:pos x="14" y="20"/>
                    </a:cxn>
                    <a:cxn ang="0">
                      <a:pos x="26" y="43"/>
                    </a:cxn>
                    <a:cxn ang="0">
                      <a:pos x="17" y="40"/>
                    </a:cxn>
                    <a:cxn ang="0">
                      <a:pos x="11" y="36"/>
                    </a:cxn>
                    <a:cxn ang="0">
                      <a:pos x="6" y="29"/>
                    </a:cxn>
                    <a:cxn ang="0">
                      <a:pos x="3" y="22"/>
                    </a:cxn>
                    <a:cxn ang="0">
                      <a:pos x="3" y="17"/>
                    </a:cxn>
                    <a:cxn ang="0">
                      <a:pos x="3" y="8"/>
                    </a:cxn>
                    <a:cxn ang="0">
                      <a:pos x="0" y="0"/>
                    </a:cxn>
                    <a:cxn ang="0">
                      <a:pos x="0" y="0"/>
                    </a:cxn>
                    <a:cxn ang="0">
                      <a:pos x="8" y="3"/>
                    </a:cxn>
                    <a:cxn ang="0">
                      <a:pos x="19" y="8"/>
                    </a:cxn>
                  </a:cxnLst>
                  <a:rect l="0" t="0" r="r" b="b"/>
                  <a:pathLst>
                    <a:path w="33" h="43">
                      <a:moveTo>
                        <a:pt x="19" y="8"/>
                      </a:moveTo>
                      <a:cubicBezTo>
                        <a:pt x="21" y="9"/>
                        <a:pt x="23" y="10"/>
                        <a:pt x="25" y="12"/>
                      </a:cubicBezTo>
                      <a:cubicBezTo>
                        <a:pt x="27" y="14"/>
                        <a:pt x="28" y="16"/>
                        <a:pt x="29" y="18"/>
                      </a:cubicBezTo>
                      <a:cubicBezTo>
                        <a:pt x="31" y="21"/>
                        <a:pt x="32" y="24"/>
                        <a:pt x="32" y="27"/>
                      </a:cubicBezTo>
                      <a:cubicBezTo>
                        <a:pt x="33" y="31"/>
                        <a:pt x="32" y="36"/>
                        <a:pt x="30" y="43"/>
                      </a:cubicBezTo>
                      <a:cubicBezTo>
                        <a:pt x="28" y="34"/>
                        <a:pt x="23" y="27"/>
                        <a:pt x="14" y="20"/>
                      </a:cubicBezTo>
                      <a:cubicBezTo>
                        <a:pt x="19" y="27"/>
                        <a:pt x="23" y="35"/>
                        <a:pt x="26" y="43"/>
                      </a:cubicBezTo>
                      <a:cubicBezTo>
                        <a:pt x="23" y="43"/>
                        <a:pt x="20" y="42"/>
                        <a:pt x="17" y="40"/>
                      </a:cubicBezTo>
                      <a:cubicBezTo>
                        <a:pt x="15" y="39"/>
                        <a:pt x="13" y="38"/>
                        <a:pt x="11" y="36"/>
                      </a:cubicBezTo>
                      <a:cubicBezTo>
                        <a:pt x="9" y="34"/>
                        <a:pt x="7" y="32"/>
                        <a:pt x="6" y="29"/>
                      </a:cubicBezTo>
                      <a:cubicBezTo>
                        <a:pt x="4" y="27"/>
                        <a:pt x="4" y="24"/>
                        <a:pt x="3" y="22"/>
                      </a:cubicBezTo>
                      <a:cubicBezTo>
                        <a:pt x="3" y="20"/>
                        <a:pt x="3" y="19"/>
                        <a:pt x="3" y="17"/>
                      </a:cubicBezTo>
                      <a:cubicBezTo>
                        <a:pt x="3" y="14"/>
                        <a:pt x="3" y="11"/>
                        <a:pt x="3" y="8"/>
                      </a:cubicBezTo>
                      <a:cubicBezTo>
                        <a:pt x="3" y="5"/>
                        <a:pt x="2" y="3"/>
                        <a:pt x="0" y="0"/>
                      </a:cubicBezTo>
                      <a:cubicBezTo>
                        <a:pt x="0" y="0"/>
                        <a:pt x="0" y="0"/>
                        <a:pt x="0" y="0"/>
                      </a:cubicBezTo>
                      <a:cubicBezTo>
                        <a:pt x="8" y="3"/>
                        <a:pt x="8" y="3"/>
                        <a:pt x="8" y="3"/>
                      </a:cubicBezTo>
                      <a:cubicBezTo>
                        <a:pt x="13" y="5"/>
                        <a:pt x="17" y="6"/>
                        <a:pt x="19" y="8"/>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12" name="Freeform 162"/>
                <p:cNvSpPr/>
                <p:nvPr/>
              </p:nvSpPr>
              <p:spPr bwMode="auto">
                <a:xfrm>
                  <a:off x="8029575" y="1106488"/>
                  <a:ext cx="223838" cy="160338"/>
                </a:xfrm>
                <a:custGeom>
                  <a:avLst/>
                  <a:gdLst/>
                  <a:ahLst/>
                  <a:cxnLst>
                    <a:cxn ang="0">
                      <a:pos x="12" y="8"/>
                    </a:cxn>
                    <a:cxn ang="0">
                      <a:pos x="20" y="3"/>
                    </a:cxn>
                    <a:cxn ang="0">
                      <a:pos x="29" y="1"/>
                    </a:cxn>
                    <a:cxn ang="0">
                      <a:pos x="44" y="1"/>
                    </a:cxn>
                    <a:cxn ang="0">
                      <a:pos x="54" y="1"/>
                    </a:cxn>
                    <a:cxn ang="0">
                      <a:pos x="54" y="1"/>
                    </a:cxn>
                    <a:cxn ang="0">
                      <a:pos x="48" y="9"/>
                    </a:cxn>
                    <a:cxn ang="0">
                      <a:pos x="43" y="19"/>
                    </a:cxn>
                    <a:cxn ang="0">
                      <a:pos x="41" y="24"/>
                    </a:cxn>
                    <a:cxn ang="0">
                      <a:pos x="34" y="32"/>
                    </a:cxn>
                    <a:cxn ang="0">
                      <a:pos x="26" y="37"/>
                    </a:cxn>
                    <a:cxn ang="0">
                      <a:pos x="16" y="39"/>
                    </a:cxn>
                    <a:cxn ang="0">
                      <a:pos x="4" y="38"/>
                    </a:cxn>
                    <a:cxn ang="0">
                      <a:pos x="29" y="17"/>
                    </a:cxn>
                    <a:cxn ang="0">
                      <a:pos x="0" y="36"/>
                    </a:cxn>
                    <a:cxn ang="0">
                      <a:pos x="5" y="16"/>
                    </a:cxn>
                    <a:cxn ang="0">
                      <a:pos x="12" y="8"/>
                    </a:cxn>
                  </a:cxnLst>
                  <a:rect l="0" t="0" r="r" b="b"/>
                  <a:pathLst>
                    <a:path w="54" h="39">
                      <a:moveTo>
                        <a:pt x="12" y="8"/>
                      </a:moveTo>
                      <a:cubicBezTo>
                        <a:pt x="15" y="6"/>
                        <a:pt x="17" y="4"/>
                        <a:pt x="20" y="3"/>
                      </a:cubicBezTo>
                      <a:cubicBezTo>
                        <a:pt x="23" y="2"/>
                        <a:pt x="26" y="1"/>
                        <a:pt x="29" y="1"/>
                      </a:cubicBezTo>
                      <a:cubicBezTo>
                        <a:pt x="32" y="0"/>
                        <a:pt x="37" y="0"/>
                        <a:pt x="44" y="1"/>
                      </a:cubicBezTo>
                      <a:cubicBezTo>
                        <a:pt x="54" y="1"/>
                        <a:pt x="54" y="1"/>
                        <a:pt x="54" y="1"/>
                      </a:cubicBezTo>
                      <a:cubicBezTo>
                        <a:pt x="54" y="1"/>
                        <a:pt x="54" y="1"/>
                        <a:pt x="54" y="1"/>
                      </a:cubicBezTo>
                      <a:cubicBezTo>
                        <a:pt x="51" y="3"/>
                        <a:pt x="49" y="6"/>
                        <a:pt x="48" y="9"/>
                      </a:cubicBezTo>
                      <a:cubicBezTo>
                        <a:pt x="46" y="12"/>
                        <a:pt x="45" y="16"/>
                        <a:pt x="43" y="19"/>
                      </a:cubicBezTo>
                      <a:cubicBezTo>
                        <a:pt x="43" y="21"/>
                        <a:pt x="42" y="23"/>
                        <a:pt x="41" y="24"/>
                      </a:cubicBezTo>
                      <a:cubicBezTo>
                        <a:pt x="39" y="27"/>
                        <a:pt x="37" y="30"/>
                        <a:pt x="34" y="32"/>
                      </a:cubicBezTo>
                      <a:cubicBezTo>
                        <a:pt x="31" y="34"/>
                        <a:pt x="29" y="36"/>
                        <a:pt x="26" y="37"/>
                      </a:cubicBezTo>
                      <a:cubicBezTo>
                        <a:pt x="22" y="38"/>
                        <a:pt x="19" y="39"/>
                        <a:pt x="16" y="39"/>
                      </a:cubicBezTo>
                      <a:cubicBezTo>
                        <a:pt x="12" y="39"/>
                        <a:pt x="8" y="39"/>
                        <a:pt x="4" y="38"/>
                      </a:cubicBezTo>
                      <a:cubicBezTo>
                        <a:pt x="11" y="30"/>
                        <a:pt x="20" y="23"/>
                        <a:pt x="29" y="17"/>
                      </a:cubicBezTo>
                      <a:cubicBezTo>
                        <a:pt x="16" y="21"/>
                        <a:pt x="6" y="27"/>
                        <a:pt x="0" y="36"/>
                      </a:cubicBezTo>
                      <a:cubicBezTo>
                        <a:pt x="1" y="27"/>
                        <a:pt x="2" y="21"/>
                        <a:pt x="5" y="16"/>
                      </a:cubicBezTo>
                      <a:cubicBezTo>
                        <a:pt x="7" y="13"/>
                        <a:pt x="9" y="10"/>
                        <a:pt x="12" y="8"/>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13" name="Freeform 163"/>
                <p:cNvSpPr/>
                <p:nvPr/>
              </p:nvSpPr>
              <p:spPr bwMode="auto">
                <a:xfrm>
                  <a:off x="7327900" y="438150"/>
                  <a:ext cx="173038" cy="336550"/>
                </a:xfrm>
                <a:custGeom>
                  <a:avLst/>
                  <a:gdLst/>
                  <a:ahLst/>
                  <a:cxnLst>
                    <a:cxn ang="0">
                      <a:pos x="32" y="23"/>
                    </a:cxn>
                    <a:cxn ang="0">
                      <a:pos x="36" y="29"/>
                    </a:cxn>
                    <a:cxn ang="0">
                      <a:pos x="41" y="41"/>
                    </a:cxn>
                    <a:cxn ang="0">
                      <a:pos x="41" y="54"/>
                    </a:cxn>
                    <a:cxn ang="0">
                      <a:pos x="37" y="66"/>
                    </a:cxn>
                    <a:cxn ang="0">
                      <a:pos x="29" y="77"/>
                    </a:cxn>
                    <a:cxn ang="0">
                      <a:pos x="21" y="37"/>
                    </a:cxn>
                    <a:cxn ang="0">
                      <a:pos x="24" y="81"/>
                    </a:cxn>
                    <a:cxn ang="0">
                      <a:pos x="5" y="63"/>
                    </a:cxn>
                    <a:cxn ang="0">
                      <a:pos x="1" y="50"/>
                    </a:cxn>
                    <a:cxn ang="0">
                      <a:pos x="1" y="38"/>
                    </a:cxn>
                    <a:cxn ang="0">
                      <a:pos x="3" y="28"/>
                    </a:cxn>
                    <a:cxn ang="0">
                      <a:pos x="12" y="10"/>
                    </a:cxn>
                    <a:cxn ang="0">
                      <a:pos x="19" y="0"/>
                    </a:cxn>
                    <a:cxn ang="0">
                      <a:pos x="19" y="0"/>
                    </a:cxn>
                    <a:cxn ang="0">
                      <a:pos x="23" y="11"/>
                    </a:cxn>
                    <a:cxn ang="0">
                      <a:pos x="32" y="23"/>
                    </a:cxn>
                  </a:cxnLst>
                  <a:rect l="0" t="0" r="r" b="b"/>
                  <a:pathLst>
                    <a:path w="42" h="81">
                      <a:moveTo>
                        <a:pt x="32" y="23"/>
                      </a:moveTo>
                      <a:cubicBezTo>
                        <a:pt x="34" y="25"/>
                        <a:pt x="35" y="27"/>
                        <a:pt x="36" y="29"/>
                      </a:cubicBezTo>
                      <a:cubicBezTo>
                        <a:pt x="38" y="33"/>
                        <a:pt x="40" y="37"/>
                        <a:pt x="41" y="41"/>
                      </a:cubicBezTo>
                      <a:cubicBezTo>
                        <a:pt x="42" y="45"/>
                        <a:pt x="42" y="49"/>
                        <a:pt x="41" y="54"/>
                      </a:cubicBezTo>
                      <a:cubicBezTo>
                        <a:pt x="40" y="58"/>
                        <a:pt x="39" y="62"/>
                        <a:pt x="37" y="66"/>
                      </a:cubicBezTo>
                      <a:cubicBezTo>
                        <a:pt x="35" y="70"/>
                        <a:pt x="32" y="74"/>
                        <a:pt x="29" y="77"/>
                      </a:cubicBezTo>
                      <a:cubicBezTo>
                        <a:pt x="24" y="65"/>
                        <a:pt x="22" y="51"/>
                        <a:pt x="21" y="37"/>
                      </a:cubicBezTo>
                      <a:cubicBezTo>
                        <a:pt x="17" y="54"/>
                        <a:pt x="18" y="68"/>
                        <a:pt x="24" y="81"/>
                      </a:cubicBezTo>
                      <a:cubicBezTo>
                        <a:pt x="15" y="75"/>
                        <a:pt x="9" y="69"/>
                        <a:pt x="5" y="63"/>
                      </a:cubicBezTo>
                      <a:cubicBezTo>
                        <a:pt x="3" y="59"/>
                        <a:pt x="2" y="55"/>
                        <a:pt x="1" y="50"/>
                      </a:cubicBezTo>
                      <a:cubicBezTo>
                        <a:pt x="0" y="46"/>
                        <a:pt x="0" y="42"/>
                        <a:pt x="1" y="38"/>
                      </a:cubicBezTo>
                      <a:cubicBezTo>
                        <a:pt x="1" y="35"/>
                        <a:pt x="2" y="31"/>
                        <a:pt x="3" y="28"/>
                      </a:cubicBezTo>
                      <a:cubicBezTo>
                        <a:pt x="4" y="24"/>
                        <a:pt x="7" y="18"/>
                        <a:pt x="12" y="10"/>
                      </a:cubicBezTo>
                      <a:cubicBezTo>
                        <a:pt x="19" y="0"/>
                        <a:pt x="19" y="0"/>
                        <a:pt x="19" y="0"/>
                      </a:cubicBezTo>
                      <a:cubicBezTo>
                        <a:pt x="19" y="0"/>
                        <a:pt x="19" y="0"/>
                        <a:pt x="19" y="0"/>
                      </a:cubicBezTo>
                      <a:cubicBezTo>
                        <a:pt x="19" y="5"/>
                        <a:pt x="21" y="9"/>
                        <a:pt x="23" y="11"/>
                      </a:cubicBezTo>
                      <a:cubicBezTo>
                        <a:pt x="26" y="15"/>
                        <a:pt x="29" y="19"/>
                        <a:pt x="32" y="23"/>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14" name="Freeform 165"/>
                <p:cNvSpPr/>
                <p:nvPr/>
              </p:nvSpPr>
              <p:spPr bwMode="auto">
                <a:xfrm>
                  <a:off x="7831137" y="1976438"/>
                  <a:ext cx="144463" cy="98425"/>
                </a:xfrm>
                <a:custGeom>
                  <a:avLst/>
                  <a:gdLst/>
                  <a:ahLst/>
                  <a:cxnLst>
                    <a:cxn ang="0">
                      <a:pos x="2" y="12"/>
                    </a:cxn>
                    <a:cxn ang="0">
                      <a:pos x="6" y="7"/>
                    </a:cxn>
                    <a:cxn ang="0">
                      <a:pos x="12" y="3"/>
                    </a:cxn>
                    <a:cxn ang="0">
                      <a:pos x="18" y="1"/>
                    </a:cxn>
                    <a:cxn ang="0">
                      <a:pos x="21" y="1"/>
                    </a:cxn>
                    <a:cxn ang="0">
                      <a:pos x="29" y="1"/>
                    </a:cxn>
                    <a:cxn ang="0">
                      <a:pos x="35" y="0"/>
                    </a:cxn>
                    <a:cxn ang="0">
                      <a:pos x="35" y="0"/>
                    </a:cxn>
                    <a:cxn ang="0">
                      <a:pos x="33" y="5"/>
                    </a:cxn>
                    <a:cxn ang="0">
                      <a:pos x="29" y="14"/>
                    </a:cxn>
                    <a:cxn ang="0">
                      <a:pos x="25" y="18"/>
                    </a:cxn>
                    <a:cxn ang="0">
                      <a:pos x="20" y="21"/>
                    </a:cxn>
                    <a:cxn ang="0">
                      <a:pos x="13" y="23"/>
                    </a:cxn>
                    <a:cxn ang="0">
                      <a:pos x="0" y="21"/>
                    </a:cxn>
                    <a:cxn ang="0">
                      <a:pos x="19" y="10"/>
                    </a:cxn>
                    <a:cxn ang="0">
                      <a:pos x="0" y="18"/>
                    </a:cxn>
                    <a:cxn ang="0">
                      <a:pos x="2" y="12"/>
                    </a:cxn>
                  </a:cxnLst>
                  <a:rect l="0" t="0" r="r" b="b"/>
                  <a:pathLst>
                    <a:path w="35" h="24">
                      <a:moveTo>
                        <a:pt x="2" y="12"/>
                      </a:moveTo>
                      <a:cubicBezTo>
                        <a:pt x="3" y="10"/>
                        <a:pt x="5" y="8"/>
                        <a:pt x="6" y="7"/>
                      </a:cubicBezTo>
                      <a:cubicBezTo>
                        <a:pt x="8" y="5"/>
                        <a:pt x="9" y="4"/>
                        <a:pt x="12" y="3"/>
                      </a:cubicBezTo>
                      <a:cubicBezTo>
                        <a:pt x="14" y="2"/>
                        <a:pt x="16" y="2"/>
                        <a:pt x="18" y="1"/>
                      </a:cubicBezTo>
                      <a:cubicBezTo>
                        <a:pt x="19" y="1"/>
                        <a:pt x="20" y="1"/>
                        <a:pt x="21" y="1"/>
                      </a:cubicBezTo>
                      <a:cubicBezTo>
                        <a:pt x="24" y="1"/>
                        <a:pt x="26" y="1"/>
                        <a:pt x="29" y="1"/>
                      </a:cubicBezTo>
                      <a:cubicBezTo>
                        <a:pt x="31" y="2"/>
                        <a:pt x="33" y="1"/>
                        <a:pt x="35" y="0"/>
                      </a:cubicBezTo>
                      <a:cubicBezTo>
                        <a:pt x="35" y="0"/>
                        <a:pt x="35" y="0"/>
                        <a:pt x="35" y="0"/>
                      </a:cubicBezTo>
                      <a:cubicBezTo>
                        <a:pt x="33" y="5"/>
                        <a:pt x="33" y="5"/>
                        <a:pt x="33" y="5"/>
                      </a:cubicBezTo>
                      <a:cubicBezTo>
                        <a:pt x="31" y="10"/>
                        <a:pt x="30" y="13"/>
                        <a:pt x="29" y="14"/>
                      </a:cubicBezTo>
                      <a:cubicBezTo>
                        <a:pt x="28" y="15"/>
                        <a:pt x="26" y="17"/>
                        <a:pt x="25" y="18"/>
                      </a:cubicBezTo>
                      <a:cubicBezTo>
                        <a:pt x="24" y="19"/>
                        <a:pt x="22" y="21"/>
                        <a:pt x="20" y="21"/>
                      </a:cubicBezTo>
                      <a:cubicBezTo>
                        <a:pt x="18" y="22"/>
                        <a:pt x="16" y="23"/>
                        <a:pt x="13" y="23"/>
                      </a:cubicBezTo>
                      <a:cubicBezTo>
                        <a:pt x="10" y="24"/>
                        <a:pt x="6" y="23"/>
                        <a:pt x="0" y="21"/>
                      </a:cubicBezTo>
                      <a:cubicBezTo>
                        <a:pt x="7" y="20"/>
                        <a:pt x="14" y="16"/>
                        <a:pt x="19" y="10"/>
                      </a:cubicBezTo>
                      <a:cubicBezTo>
                        <a:pt x="13" y="13"/>
                        <a:pt x="7" y="16"/>
                        <a:pt x="0" y="18"/>
                      </a:cubicBezTo>
                      <a:cubicBezTo>
                        <a:pt x="0" y="16"/>
                        <a:pt x="1" y="14"/>
                        <a:pt x="2" y="12"/>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15" name="Freeform 166"/>
                <p:cNvSpPr/>
                <p:nvPr/>
              </p:nvSpPr>
              <p:spPr bwMode="auto">
                <a:xfrm>
                  <a:off x="7158037" y="1644651"/>
                  <a:ext cx="180975" cy="323850"/>
                </a:xfrm>
                <a:custGeom>
                  <a:avLst/>
                  <a:gdLst/>
                  <a:ahLst/>
                  <a:cxnLst>
                    <a:cxn ang="0">
                      <a:pos x="33" y="0"/>
                    </a:cxn>
                    <a:cxn ang="0">
                      <a:pos x="37" y="11"/>
                    </a:cxn>
                    <a:cxn ang="0">
                      <a:pos x="43" y="29"/>
                    </a:cxn>
                    <a:cxn ang="0">
                      <a:pos x="43" y="40"/>
                    </a:cxn>
                    <a:cxn ang="0">
                      <a:pos x="41" y="51"/>
                    </a:cxn>
                    <a:cxn ang="0">
                      <a:pos x="34" y="63"/>
                    </a:cxn>
                    <a:cxn ang="0">
                      <a:pos x="12" y="78"/>
                    </a:cxn>
                    <a:cxn ang="0">
                      <a:pos x="24" y="36"/>
                    </a:cxn>
                    <a:cxn ang="0">
                      <a:pos x="8" y="74"/>
                    </a:cxn>
                    <a:cxn ang="0">
                      <a:pos x="2" y="62"/>
                    </a:cxn>
                    <a:cxn ang="0">
                      <a:pos x="1" y="49"/>
                    </a:cxn>
                    <a:cxn ang="0">
                      <a:pos x="4" y="37"/>
                    </a:cxn>
                    <a:cxn ang="0">
                      <a:pos x="10" y="26"/>
                    </a:cxn>
                    <a:cxn ang="0">
                      <a:pos x="15" y="21"/>
                    </a:cxn>
                    <a:cxn ang="0">
                      <a:pos x="26" y="11"/>
                    </a:cxn>
                    <a:cxn ang="0">
                      <a:pos x="33" y="0"/>
                    </a:cxn>
                  </a:cxnLst>
                  <a:rect l="0" t="0" r="r" b="b"/>
                  <a:pathLst>
                    <a:path w="44" h="78">
                      <a:moveTo>
                        <a:pt x="33" y="0"/>
                      </a:moveTo>
                      <a:cubicBezTo>
                        <a:pt x="37" y="11"/>
                        <a:pt x="37" y="11"/>
                        <a:pt x="37" y="11"/>
                      </a:cubicBezTo>
                      <a:cubicBezTo>
                        <a:pt x="41" y="19"/>
                        <a:pt x="43" y="25"/>
                        <a:pt x="43" y="29"/>
                      </a:cubicBezTo>
                      <a:cubicBezTo>
                        <a:pt x="44" y="33"/>
                        <a:pt x="44" y="36"/>
                        <a:pt x="43" y="40"/>
                      </a:cubicBezTo>
                      <a:cubicBezTo>
                        <a:pt x="43" y="44"/>
                        <a:pt x="42" y="47"/>
                        <a:pt x="41" y="51"/>
                      </a:cubicBezTo>
                      <a:cubicBezTo>
                        <a:pt x="39" y="56"/>
                        <a:pt x="37" y="60"/>
                        <a:pt x="34" y="63"/>
                      </a:cubicBezTo>
                      <a:cubicBezTo>
                        <a:pt x="30" y="68"/>
                        <a:pt x="22" y="73"/>
                        <a:pt x="12" y="78"/>
                      </a:cubicBezTo>
                      <a:cubicBezTo>
                        <a:pt x="20" y="67"/>
                        <a:pt x="24" y="53"/>
                        <a:pt x="24" y="36"/>
                      </a:cubicBezTo>
                      <a:cubicBezTo>
                        <a:pt x="20" y="50"/>
                        <a:pt x="15" y="62"/>
                        <a:pt x="8" y="74"/>
                      </a:cubicBezTo>
                      <a:cubicBezTo>
                        <a:pt x="5" y="70"/>
                        <a:pt x="3" y="66"/>
                        <a:pt x="2" y="62"/>
                      </a:cubicBezTo>
                      <a:cubicBezTo>
                        <a:pt x="1" y="58"/>
                        <a:pt x="0" y="53"/>
                        <a:pt x="1" y="49"/>
                      </a:cubicBezTo>
                      <a:cubicBezTo>
                        <a:pt x="1" y="45"/>
                        <a:pt x="2" y="41"/>
                        <a:pt x="4" y="37"/>
                      </a:cubicBezTo>
                      <a:cubicBezTo>
                        <a:pt x="5" y="33"/>
                        <a:pt x="8" y="29"/>
                        <a:pt x="10" y="26"/>
                      </a:cubicBezTo>
                      <a:cubicBezTo>
                        <a:pt x="12" y="24"/>
                        <a:pt x="13" y="22"/>
                        <a:pt x="15" y="21"/>
                      </a:cubicBezTo>
                      <a:cubicBezTo>
                        <a:pt x="19" y="17"/>
                        <a:pt x="23" y="14"/>
                        <a:pt x="26" y="11"/>
                      </a:cubicBezTo>
                      <a:cubicBezTo>
                        <a:pt x="30" y="8"/>
                        <a:pt x="32" y="5"/>
                        <a:pt x="33" y="0"/>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16" name="Freeform 167"/>
                <p:cNvSpPr/>
                <p:nvPr/>
              </p:nvSpPr>
              <p:spPr bwMode="auto">
                <a:xfrm>
                  <a:off x="8196262" y="1428751"/>
                  <a:ext cx="93663" cy="157163"/>
                </a:xfrm>
                <a:custGeom>
                  <a:avLst/>
                  <a:gdLst/>
                  <a:ahLst/>
                  <a:cxnLst>
                    <a:cxn ang="0">
                      <a:pos x="21" y="24"/>
                    </a:cxn>
                    <a:cxn ang="0">
                      <a:pos x="21" y="26"/>
                    </a:cxn>
                    <a:cxn ang="0">
                      <a:pos x="17" y="32"/>
                    </a:cxn>
                    <a:cxn ang="0">
                      <a:pos x="5" y="38"/>
                    </a:cxn>
                    <a:cxn ang="0">
                      <a:pos x="12" y="18"/>
                    </a:cxn>
                    <a:cxn ang="0">
                      <a:pos x="4" y="36"/>
                    </a:cxn>
                    <a:cxn ang="0">
                      <a:pos x="1" y="30"/>
                    </a:cxn>
                    <a:cxn ang="0">
                      <a:pos x="1" y="24"/>
                    </a:cxn>
                    <a:cxn ang="0">
                      <a:pos x="2" y="18"/>
                    </a:cxn>
                    <a:cxn ang="0">
                      <a:pos x="6" y="12"/>
                    </a:cxn>
                    <a:cxn ang="0">
                      <a:pos x="9" y="10"/>
                    </a:cxn>
                    <a:cxn ang="0">
                      <a:pos x="14" y="5"/>
                    </a:cxn>
                    <a:cxn ang="0">
                      <a:pos x="18" y="0"/>
                    </a:cxn>
                    <a:cxn ang="0">
                      <a:pos x="20" y="6"/>
                    </a:cxn>
                    <a:cxn ang="0">
                      <a:pos x="23" y="15"/>
                    </a:cxn>
                    <a:cxn ang="0">
                      <a:pos x="23" y="18"/>
                    </a:cxn>
                    <a:cxn ang="0">
                      <a:pos x="22" y="21"/>
                    </a:cxn>
                    <a:cxn ang="0">
                      <a:pos x="21" y="24"/>
                    </a:cxn>
                  </a:cxnLst>
                  <a:rect l="0" t="0" r="r" b="b"/>
                  <a:pathLst>
                    <a:path w="23" h="38">
                      <a:moveTo>
                        <a:pt x="21" y="24"/>
                      </a:moveTo>
                      <a:cubicBezTo>
                        <a:pt x="21" y="25"/>
                        <a:pt x="21" y="25"/>
                        <a:pt x="21" y="26"/>
                      </a:cubicBezTo>
                      <a:cubicBezTo>
                        <a:pt x="20" y="28"/>
                        <a:pt x="18" y="30"/>
                        <a:pt x="17" y="32"/>
                      </a:cubicBezTo>
                      <a:cubicBezTo>
                        <a:pt x="15" y="34"/>
                        <a:pt x="11" y="36"/>
                        <a:pt x="5" y="38"/>
                      </a:cubicBezTo>
                      <a:cubicBezTo>
                        <a:pt x="10" y="33"/>
                        <a:pt x="12" y="26"/>
                        <a:pt x="12" y="18"/>
                      </a:cubicBezTo>
                      <a:cubicBezTo>
                        <a:pt x="10" y="25"/>
                        <a:pt x="7" y="31"/>
                        <a:pt x="4" y="36"/>
                      </a:cubicBezTo>
                      <a:cubicBezTo>
                        <a:pt x="2" y="34"/>
                        <a:pt x="1" y="32"/>
                        <a:pt x="1" y="30"/>
                      </a:cubicBezTo>
                      <a:cubicBezTo>
                        <a:pt x="0" y="28"/>
                        <a:pt x="0" y="26"/>
                        <a:pt x="1" y="24"/>
                      </a:cubicBezTo>
                      <a:cubicBezTo>
                        <a:pt x="1" y="22"/>
                        <a:pt x="1" y="20"/>
                        <a:pt x="2" y="18"/>
                      </a:cubicBezTo>
                      <a:cubicBezTo>
                        <a:pt x="3" y="16"/>
                        <a:pt x="5" y="14"/>
                        <a:pt x="6" y="12"/>
                      </a:cubicBezTo>
                      <a:cubicBezTo>
                        <a:pt x="7" y="11"/>
                        <a:pt x="8" y="11"/>
                        <a:pt x="9" y="10"/>
                      </a:cubicBezTo>
                      <a:cubicBezTo>
                        <a:pt x="11" y="8"/>
                        <a:pt x="13" y="7"/>
                        <a:pt x="14" y="5"/>
                      </a:cubicBezTo>
                      <a:cubicBezTo>
                        <a:pt x="16" y="4"/>
                        <a:pt x="17" y="2"/>
                        <a:pt x="18" y="0"/>
                      </a:cubicBezTo>
                      <a:cubicBezTo>
                        <a:pt x="20" y="6"/>
                        <a:pt x="20" y="6"/>
                        <a:pt x="20" y="6"/>
                      </a:cubicBezTo>
                      <a:cubicBezTo>
                        <a:pt x="21" y="10"/>
                        <a:pt x="22" y="13"/>
                        <a:pt x="23" y="15"/>
                      </a:cubicBezTo>
                      <a:cubicBezTo>
                        <a:pt x="23" y="16"/>
                        <a:pt x="23" y="17"/>
                        <a:pt x="23" y="18"/>
                      </a:cubicBezTo>
                      <a:cubicBezTo>
                        <a:pt x="22" y="19"/>
                        <a:pt x="22" y="20"/>
                        <a:pt x="22" y="21"/>
                      </a:cubicBezTo>
                      <a:cubicBezTo>
                        <a:pt x="22" y="22"/>
                        <a:pt x="21" y="23"/>
                        <a:pt x="21" y="24"/>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18" name="Freeform 169"/>
                <p:cNvSpPr/>
                <p:nvPr/>
              </p:nvSpPr>
              <p:spPr bwMode="auto">
                <a:xfrm>
                  <a:off x="6884987" y="563563"/>
                  <a:ext cx="136525" cy="260350"/>
                </a:xfrm>
                <a:custGeom>
                  <a:avLst/>
                  <a:gdLst/>
                  <a:ahLst/>
                  <a:cxnLst>
                    <a:cxn ang="0">
                      <a:pos x="17" y="8"/>
                    </a:cxn>
                    <a:cxn ang="0">
                      <a:pos x="21" y="0"/>
                    </a:cxn>
                    <a:cxn ang="0">
                      <a:pos x="26" y="8"/>
                    </a:cxn>
                    <a:cxn ang="0">
                      <a:pos x="32" y="23"/>
                    </a:cxn>
                    <a:cxn ang="0">
                      <a:pos x="33" y="31"/>
                    </a:cxn>
                    <a:cxn ang="0">
                      <a:pos x="32" y="40"/>
                    </a:cxn>
                    <a:cxn ang="0">
                      <a:pos x="27" y="51"/>
                    </a:cxn>
                    <a:cxn ang="0">
                      <a:pos x="11" y="63"/>
                    </a:cxn>
                    <a:cxn ang="0">
                      <a:pos x="17" y="29"/>
                    </a:cxn>
                    <a:cxn ang="0">
                      <a:pos x="8" y="60"/>
                    </a:cxn>
                    <a:cxn ang="0">
                      <a:pos x="2" y="50"/>
                    </a:cxn>
                    <a:cxn ang="0">
                      <a:pos x="0" y="40"/>
                    </a:cxn>
                    <a:cxn ang="0">
                      <a:pos x="1" y="30"/>
                    </a:cxn>
                    <a:cxn ang="0">
                      <a:pos x="5" y="21"/>
                    </a:cxn>
                    <a:cxn ang="0">
                      <a:pos x="9" y="17"/>
                    </a:cxn>
                    <a:cxn ang="0">
                      <a:pos x="17" y="8"/>
                    </a:cxn>
                  </a:cxnLst>
                  <a:rect l="0" t="0" r="r" b="b"/>
                  <a:pathLst>
                    <a:path w="33" h="63">
                      <a:moveTo>
                        <a:pt x="17" y="8"/>
                      </a:moveTo>
                      <a:cubicBezTo>
                        <a:pt x="19" y="6"/>
                        <a:pt x="21" y="4"/>
                        <a:pt x="21" y="0"/>
                      </a:cubicBezTo>
                      <a:cubicBezTo>
                        <a:pt x="26" y="8"/>
                        <a:pt x="26" y="8"/>
                        <a:pt x="26" y="8"/>
                      </a:cubicBezTo>
                      <a:cubicBezTo>
                        <a:pt x="29" y="15"/>
                        <a:pt x="31" y="20"/>
                        <a:pt x="32" y="23"/>
                      </a:cubicBezTo>
                      <a:cubicBezTo>
                        <a:pt x="32" y="25"/>
                        <a:pt x="33" y="28"/>
                        <a:pt x="33" y="31"/>
                      </a:cubicBezTo>
                      <a:cubicBezTo>
                        <a:pt x="33" y="34"/>
                        <a:pt x="33" y="37"/>
                        <a:pt x="32" y="40"/>
                      </a:cubicBezTo>
                      <a:cubicBezTo>
                        <a:pt x="31" y="44"/>
                        <a:pt x="29" y="48"/>
                        <a:pt x="27" y="51"/>
                      </a:cubicBezTo>
                      <a:cubicBezTo>
                        <a:pt x="24" y="55"/>
                        <a:pt x="19" y="59"/>
                        <a:pt x="11" y="63"/>
                      </a:cubicBezTo>
                      <a:cubicBezTo>
                        <a:pt x="17" y="54"/>
                        <a:pt x="19" y="42"/>
                        <a:pt x="17" y="29"/>
                      </a:cubicBezTo>
                      <a:cubicBezTo>
                        <a:pt x="15" y="40"/>
                        <a:pt x="12" y="50"/>
                        <a:pt x="8" y="60"/>
                      </a:cubicBezTo>
                      <a:cubicBezTo>
                        <a:pt x="5" y="57"/>
                        <a:pt x="3" y="54"/>
                        <a:pt x="2" y="50"/>
                      </a:cubicBezTo>
                      <a:cubicBezTo>
                        <a:pt x="1" y="47"/>
                        <a:pt x="0" y="44"/>
                        <a:pt x="0" y="40"/>
                      </a:cubicBezTo>
                      <a:cubicBezTo>
                        <a:pt x="0" y="37"/>
                        <a:pt x="0" y="34"/>
                        <a:pt x="1" y="30"/>
                      </a:cubicBezTo>
                      <a:cubicBezTo>
                        <a:pt x="2" y="27"/>
                        <a:pt x="4" y="24"/>
                        <a:pt x="5" y="21"/>
                      </a:cubicBezTo>
                      <a:cubicBezTo>
                        <a:pt x="6" y="20"/>
                        <a:pt x="8" y="18"/>
                        <a:pt x="9" y="17"/>
                      </a:cubicBezTo>
                      <a:cubicBezTo>
                        <a:pt x="11" y="14"/>
                        <a:pt x="14" y="11"/>
                        <a:pt x="17" y="8"/>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19" name="Freeform 170"/>
                <p:cNvSpPr/>
                <p:nvPr/>
              </p:nvSpPr>
              <p:spPr bwMode="auto">
                <a:xfrm>
                  <a:off x="5818187" y="1608138"/>
                  <a:ext cx="384175" cy="222250"/>
                </a:xfrm>
                <a:custGeom>
                  <a:avLst/>
                  <a:gdLst/>
                  <a:ahLst/>
                  <a:cxnLst>
                    <a:cxn ang="0">
                      <a:pos x="0" y="11"/>
                    </a:cxn>
                    <a:cxn ang="0">
                      <a:pos x="1" y="11"/>
                    </a:cxn>
                    <a:cxn ang="0">
                      <a:pos x="14" y="6"/>
                    </a:cxn>
                    <a:cxn ang="0">
                      <a:pos x="36" y="0"/>
                    </a:cxn>
                    <a:cxn ang="0">
                      <a:pos x="49" y="1"/>
                    </a:cxn>
                    <a:cxn ang="0">
                      <a:pos x="62" y="5"/>
                    </a:cxn>
                    <a:cxn ang="0">
                      <a:pos x="77" y="14"/>
                    </a:cxn>
                    <a:cxn ang="0">
                      <a:pos x="93" y="41"/>
                    </a:cxn>
                    <a:cxn ang="0">
                      <a:pos x="43" y="25"/>
                    </a:cxn>
                    <a:cxn ang="0">
                      <a:pos x="88" y="46"/>
                    </a:cxn>
                    <a:cxn ang="0">
                      <a:pos x="73" y="52"/>
                    </a:cxn>
                    <a:cxn ang="0">
                      <a:pos x="58" y="53"/>
                    </a:cxn>
                    <a:cxn ang="0">
                      <a:pos x="43" y="49"/>
                    </a:cxn>
                    <a:cxn ang="0">
                      <a:pos x="30" y="40"/>
                    </a:cxn>
                    <a:cxn ang="0">
                      <a:pos x="24" y="34"/>
                    </a:cxn>
                    <a:cxn ang="0">
                      <a:pos x="13" y="20"/>
                    </a:cxn>
                    <a:cxn ang="0">
                      <a:pos x="0" y="11"/>
                    </a:cxn>
                  </a:cxnLst>
                  <a:rect l="0" t="0" r="r" b="b"/>
                  <a:pathLst>
                    <a:path w="93" h="54">
                      <a:moveTo>
                        <a:pt x="0" y="11"/>
                      </a:moveTo>
                      <a:cubicBezTo>
                        <a:pt x="0" y="11"/>
                        <a:pt x="0" y="11"/>
                        <a:pt x="1" y="11"/>
                      </a:cubicBezTo>
                      <a:cubicBezTo>
                        <a:pt x="14" y="6"/>
                        <a:pt x="14" y="6"/>
                        <a:pt x="14" y="6"/>
                      </a:cubicBezTo>
                      <a:cubicBezTo>
                        <a:pt x="24" y="3"/>
                        <a:pt x="31" y="1"/>
                        <a:pt x="36" y="0"/>
                      </a:cubicBezTo>
                      <a:cubicBezTo>
                        <a:pt x="40" y="0"/>
                        <a:pt x="44" y="0"/>
                        <a:pt x="49" y="1"/>
                      </a:cubicBezTo>
                      <a:cubicBezTo>
                        <a:pt x="54" y="1"/>
                        <a:pt x="58" y="3"/>
                        <a:pt x="62" y="5"/>
                      </a:cubicBezTo>
                      <a:cubicBezTo>
                        <a:pt x="68" y="7"/>
                        <a:pt x="72" y="10"/>
                        <a:pt x="77" y="14"/>
                      </a:cubicBezTo>
                      <a:cubicBezTo>
                        <a:pt x="82" y="20"/>
                        <a:pt x="88" y="29"/>
                        <a:pt x="93" y="41"/>
                      </a:cubicBezTo>
                      <a:cubicBezTo>
                        <a:pt x="80" y="31"/>
                        <a:pt x="63" y="25"/>
                        <a:pt x="43" y="25"/>
                      </a:cubicBezTo>
                      <a:cubicBezTo>
                        <a:pt x="59" y="30"/>
                        <a:pt x="74" y="37"/>
                        <a:pt x="88" y="46"/>
                      </a:cubicBezTo>
                      <a:cubicBezTo>
                        <a:pt x="83" y="49"/>
                        <a:pt x="78" y="51"/>
                        <a:pt x="73" y="52"/>
                      </a:cubicBezTo>
                      <a:cubicBezTo>
                        <a:pt x="68" y="53"/>
                        <a:pt x="63" y="54"/>
                        <a:pt x="58" y="53"/>
                      </a:cubicBezTo>
                      <a:cubicBezTo>
                        <a:pt x="53" y="52"/>
                        <a:pt x="48" y="51"/>
                        <a:pt x="43" y="49"/>
                      </a:cubicBezTo>
                      <a:cubicBezTo>
                        <a:pt x="38" y="46"/>
                        <a:pt x="34" y="43"/>
                        <a:pt x="30" y="40"/>
                      </a:cubicBezTo>
                      <a:cubicBezTo>
                        <a:pt x="28" y="38"/>
                        <a:pt x="26" y="36"/>
                        <a:pt x="24" y="34"/>
                      </a:cubicBezTo>
                      <a:cubicBezTo>
                        <a:pt x="20" y="29"/>
                        <a:pt x="16" y="25"/>
                        <a:pt x="13" y="20"/>
                      </a:cubicBezTo>
                      <a:cubicBezTo>
                        <a:pt x="10" y="16"/>
                        <a:pt x="6" y="13"/>
                        <a:pt x="0" y="11"/>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20" name="Freeform 171"/>
                <p:cNvSpPr/>
                <p:nvPr/>
              </p:nvSpPr>
              <p:spPr bwMode="auto">
                <a:xfrm>
                  <a:off x="6305550" y="1255713"/>
                  <a:ext cx="182563" cy="203200"/>
                </a:xfrm>
                <a:custGeom>
                  <a:avLst/>
                  <a:gdLst/>
                  <a:ahLst/>
                  <a:cxnLst>
                    <a:cxn ang="0">
                      <a:pos x="32" y="11"/>
                    </a:cxn>
                    <a:cxn ang="0">
                      <a:pos x="38" y="18"/>
                    </a:cxn>
                    <a:cxn ang="0">
                      <a:pos x="43" y="28"/>
                    </a:cxn>
                    <a:cxn ang="0">
                      <a:pos x="42" y="48"/>
                    </a:cxn>
                    <a:cxn ang="0">
                      <a:pos x="19" y="21"/>
                    </a:cxn>
                    <a:cxn ang="0">
                      <a:pos x="37" y="48"/>
                    </a:cxn>
                    <a:cxn ang="0">
                      <a:pos x="26" y="47"/>
                    </a:cxn>
                    <a:cxn ang="0">
                      <a:pos x="17" y="42"/>
                    </a:cxn>
                    <a:cxn ang="0">
                      <a:pos x="10" y="35"/>
                    </a:cxn>
                    <a:cxn ang="0">
                      <a:pos x="6" y="26"/>
                    </a:cxn>
                    <a:cxn ang="0">
                      <a:pos x="5" y="20"/>
                    </a:cxn>
                    <a:cxn ang="0">
                      <a:pos x="4" y="9"/>
                    </a:cxn>
                    <a:cxn ang="0">
                      <a:pos x="0" y="0"/>
                    </a:cxn>
                    <a:cxn ang="0">
                      <a:pos x="9" y="2"/>
                    </a:cxn>
                    <a:cxn ang="0">
                      <a:pos x="24" y="6"/>
                    </a:cxn>
                    <a:cxn ang="0">
                      <a:pos x="32" y="11"/>
                    </a:cxn>
                  </a:cxnLst>
                  <a:rect l="0" t="0" r="r" b="b"/>
                  <a:pathLst>
                    <a:path w="44" h="49">
                      <a:moveTo>
                        <a:pt x="32" y="11"/>
                      </a:moveTo>
                      <a:cubicBezTo>
                        <a:pt x="34" y="13"/>
                        <a:pt x="36" y="15"/>
                        <a:pt x="38" y="18"/>
                      </a:cubicBezTo>
                      <a:cubicBezTo>
                        <a:pt x="40" y="21"/>
                        <a:pt x="42" y="24"/>
                        <a:pt x="43" y="28"/>
                      </a:cubicBezTo>
                      <a:cubicBezTo>
                        <a:pt x="44" y="33"/>
                        <a:pt x="44" y="39"/>
                        <a:pt x="42" y="48"/>
                      </a:cubicBezTo>
                      <a:cubicBezTo>
                        <a:pt x="38" y="38"/>
                        <a:pt x="31" y="29"/>
                        <a:pt x="19" y="21"/>
                      </a:cubicBezTo>
                      <a:cubicBezTo>
                        <a:pt x="27" y="30"/>
                        <a:pt x="33" y="39"/>
                        <a:pt x="37" y="48"/>
                      </a:cubicBezTo>
                      <a:cubicBezTo>
                        <a:pt x="34" y="49"/>
                        <a:pt x="30" y="48"/>
                        <a:pt x="26" y="47"/>
                      </a:cubicBezTo>
                      <a:cubicBezTo>
                        <a:pt x="23" y="46"/>
                        <a:pt x="20" y="44"/>
                        <a:pt x="17" y="42"/>
                      </a:cubicBezTo>
                      <a:cubicBezTo>
                        <a:pt x="15" y="40"/>
                        <a:pt x="12" y="38"/>
                        <a:pt x="10" y="35"/>
                      </a:cubicBezTo>
                      <a:cubicBezTo>
                        <a:pt x="9" y="32"/>
                        <a:pt x="7" y="29"/>
                        <a:pt x="6" y="26"/>
                      </a:cubicBezTo>
                      <a:cubicBezTo>
                        <a:pt x="6" y="24"/>
                        <a:pt x="5" y="22"/>
                        <a:pt x="5" y="20"/>
                      </a:cubicBezTo>
                      <a:cubicBezTo>
                        <a:pt x="5" y="16"/>
                        <a:pt x="4" y="12"/>
                        <a:pt x="4" y="9"/>
                      </a:cubicBezTo>
                      <a:cubicBezTo>
                        <a:pt x="4" y="5"/>
                        <a:pt x="2" y="3"/>
                        <a:pt x="0" y="0"/>
                      </a:cubicBezTo>
                      <a:cubicBezTo>
                        <a:pt x="9" y="2"/>
                        <a:pt x="9" y="2"/>
                        <a:pt x="9" y="2"/>
                      </a:cubicBezTo>
                      <a:cubicBezTo>
                        <a:pt x="17" y="3"/>
                        <a:pt x="22" y="5"/>
                        <a:pt x="24" y="6"/>
                      </a:cubicBezTo>
                      <a:cubicBezTo>
                        <a:pt x="27" y="7"/>
                        <a:pt x="29" y="9"/>
                        <a:pt x="32" y="11"/>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14" name="Freeform 172"/>
                <p:cNvSpPr/>
                <p:nvPr/>
              </p:nvSpPr>
              <p:spPr bwMode="auto">
                <a:xfrm>
                  <a:off x="6380162" y="641351"/>
                  <a:ext cx="223838" cy="244475"/>
                </a:xfrm>
                <a:custGeom>
                  <a:avLst/>
                  <a:gdLst/>
                  <a:ahLst/>
                  <a:cxnLst>
                    <a:cxn ang="0">
                      <a:pos x="52" y="34"/>
                    </a:cxn>
                    <a:cxn ang="0">
                      <a:pos x="51" y="58"/>
                    </a:cxn>
                    <a:cxn ang="0">
                      <a:pos x="24" y="26"/>
                    </a:cxn>
                    <a:cxn ang="0">
                      <a:pos x="46" y="58"/>
                    </a:cxn>
                    <a:cxn ang="0">
                      <a:pos x="32" y="57"/>
                    </a:cxn>
                    <a:cxn ang="0">
                      <a:pos x="22" y="51"/>
                    </a:cxn>
                    <a:cxn ang="0">
                      <a:pos x="13" y="42"/>
                    </a:cxn>
                    <a:cxn ang="0">
                      <a:pos x="8" y="31"/>
                    </a:cxn>
                    <a:cxn ang="0">
                      <a:pos x="7" y="24"/>
                    </a:cxn>
                    <a:cxn ang="0">
                      <a:pos x="5" y="11"/>
                    </a:cxn>
                    <a:cxn ang="0">
                      <a:pos x="0" y="0"/>
                    </a:cxn>
                    <a:cxn ang="0">
                      <a:pos x="1" y="0"/>
                    </a:cxn>
                    <a:cxn ang="0">
                      <a:pos x="12" y="3"/>
                    </a:cxn>
                    <a:cxn ang="0">
                      <a:pos x="30" y="8"/>
                    </a:cxn>
                    <a:cxn ang="0">
                      <a:pos x="39" y="13"/>
                    </a:cxn>
                    <a:cxn ang="0">
                      <a:pos x="47" y="21"/>
                    </a:cxn>
                    <a:cxn ang="0">
                      <a:pos x="52" y="34"/>
                    </a:cxn>
                  </a:cxnLst>
                  <a:rect l="0" t="0" r="r" b="b"/>
                  <a:pathLst>
                    <a:path w="54" h="59">
                      <a:moveTo>
                        <a:pt x="52" y="34"/>
                      </a:moveTo>
                      <a:cubicBezTo>
                        <a:pt x="54" y="40"/>
                        <a:pt x="53" y="48"/>
                        <a:pt x="51" y="58"/>
                      </a:cubicBezTo>
                      <a:cubicBezTo>
                        <a:pt x="47" y="46"/>
                        <a:pt x="38" y="35"/>
                        <a:pt x="24" y="26"/>
                      </a:cubicBezTo>
                      <a:cubicBezTo>
                        <a:pt x="33" y="36"/>
                        <a:pt x="40" y="47"/>
                        <a:pt x="46" y="58"/>
                      </a:cubicBezTo>
                      <a:cubicBezTo>
                        <a:pt x="41" y="59"/>
                        <a:pt x="37" y="58"/>
                        <a:pt x="32" y="57"/>
                      </a:cubicBezTo>
                      <a:cubicBezTo>
                        <a:pt x="29" y="55"/>
                        <a:pt x="25" y="53"/>
                        <a:pt x="22" y="51"/>
                      </a:cubicBezTo>
                      <a:cubicBezTo>
                        <a:pt x="18" y="48"/>
                        <a:pt x="16" y="45"/>
                        <a:pt x="13" y="42"/>
                      </a:cubicBezTo>
                      <a:cubicBezTo>
                        <a:pt x="11" y="38"/>
                        <a:pt x="10" y="35"/>
                        <a:pt x="8" y="31"/>
                      </a:cubicBezTo>
                      <a:cubicBezTo>
                        <a:pt x="8" y="29"/>
                        <a:pt x="7" y="27"/>
                        <a:pt x="7" y="24"/>
                      </a:cubicBezTo>
                      <a:cubicBezTo>
                        <a:pt x="6" y="20"/>
                        <a:pt x="6" y="15"/>
                        <a:pt x="5" y="11"/>
                      </a:cubicBezTo>
                      <a:cubicBezTo>
                        <a:pt x="5" y="7"/>
                        <a:pt x="4" y="3"/>
                        <a:pt x="0" y="0"/>
                      </a:cubicBezTo>
                      <a:cubicBezTo>
                        <a:pt x="1" y="0"/>
                        <a:pt x="1" y="0"/>
                        <a:pt x="1" y="0"/>
                      </a:cubicBezTo>
                      <a:cubicBezTo>
                        <a:pt x="12" y="3"/>
                        <a:pt x="12" y="3"/>
                        <a:pt x="12" y="3"/>
                      </a:cubicBezTo>
                      <a:cubicBezTo>
                        <a:pt x="21" y="4"/>
                        <a:pt x="27" y="6"/>
                        <a:pt x="30" y="8"/>
                      </a:cubicBezTo>
                      <a:cubicBezTo>
                        <a:pt x="33" y="9"/>
                        <a:pt x="36" y="11"/>
                        <a:pt x="39" y="13"/>
                      </a:cubicBezTo>
                      <a:cubicBezTo>
                        <a:pt x="42" y="16"/>
                        <a:pt x="44" y="18"/>
                        <a:pt x="47" y="21"/>
                      </a:cubicBezTo>
                      <a:cubicBezTo>
                        <a:pt x="49" y="25"/>
                        <a:pt x="51" y="29"/>
                        <a:pt x="52" y="34"/>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22" name="Freeform 173"/>
                <p:cNvSpPr/>
                <p:nvPr/>
              </p:nvSpPr>
              <p:spPr bwMode="auto">
                <a:xfrm>
                  <a:off x="6950075" y="1022351"/>
                  <a:ext cx="141288" cy="257175"/>
                </a:xfrm>
                <a:custGeom>
                  <a:avLst/>
                  <a:gdLst/>
                  <a:ahLst/>
                  <a:cxnLst>
                    <a:cxn ang="0">
                      <a:pos x="2" y="30"/>
                    </a:cxn>
                    <a:cxn ang="0">
                      <a:pos x="6" y="21"/>
                    </a:cxn>
                    <a:cxn ang="0">
                      <a:pos x="10" y="16"/>
                    </a:cxn>
                    <a:cxn ang="0">
                      <a:pos x="18" y="8"/>
                    </a:cxn>
                    <a:cxn ang="0">
                      <a:pos x="22" y="0"/>
                    </a:cxn>
                    <a:cxn ang="0">
                      <a:pos x="26" y="8"/>
                    </a:cxn>
                    <a:cxn ang="0">
                      <a:pos x="33" y="22"/>
                    </a:cxn>
                    <a:cxn ang="0">
                      <a:pos x="34" y="31"/>
                    </a:cxn>
                    <a:cxn ang="0">
                      <a:pos x="33" y="40"/>
                    </a:cxn>
                    <a:cxn ang="0">
                      <a:pos x="28" y="50"/>
                    </a:cxn>
                    <a:cxn ang="0">
                      <a:pos x="12" y="62"/>
                    </a:cxn>
                    <a:cxn ang="0">
                      <a:pos x="18" y="28"/>
                    </a:cxn>
                    <a:cxn ang="0">
                      <a:pos x="8" y="59"/>
                    </a:cxn>
                    <a:cxn ang="0">
                      <a:pos x="3" y="50"/>
                    </a:cxn>
                    <a:cxn ang="0">
                      <a:pos x="1" y="40"/>
                    </a:cxn>
                    <a:cxn ang="0">
                      <a:pos x="2" y="30"/>
                    </a:cxn>
                  </a:cxnLst>
                  <a:rect l="0" t="0" r="r" b="b"/>
                  <a:pathLst>
                    <a:path w="34" h="62">
                      <a:moveTo>
                        <a:pt x="2" y="30"/>
                      </a:moveTo>
                      <a:cubicBezTo>
                        <a:pt x="3" y="27"/>
                        <a:pt x="4" y="24"/>
                        <a:pt x="6" y="21"/>
                      </a:cubicBezTo>
                      <a:cubicBezTo>
                        <a:pt x="7" y="19"/>
                        <a:pt x="8" y="18"/>
                        <a:pt x="10" y="16"/>
                      </a:cubicBezTo>
                      <a:cubicBezTo>
                        <a:pt x="12" y="14"/>
                        <a:pt x="15" y="11"/>
                        <a:pt x="18" y="8"/>
                      </a:cubicBezTo>
                      <a:cubicBezTo>
                        <a:pt x="20" y="6"/>
                        <a:pt x="22" y="3"/>
                        <a:pt x="22" y="0"/>
                      </a:cubicBezTo>
                      <a:cubicBezTo>
                        <a:pt x="26" y="8"/>
                        <a:pt x="26" y="8"/>
                        <a:pt x="26" y="8"/>
                      </a:cubicBezTo>
                      <a:cubicBezTo>
                        <a:pt x="30" y="15"/>
                        <a:pt x="32" y="19"/>
                        <a:pt x="33" y="22"/>
                      </a:cubicBezTo>
                      <a:cubicBezTo>
                        <a:pt x="33" y="25"/>
                        <a:pt x="34" y="28"/>
                        <a:pt x="34" y="31"/>
                      </a:cubicBezTo>
                      <a:cubicBezTo>
                        <a:pt x="34" y="34"/>
                        <a:pt x="34" y="37"/>
                        <a:pt x="33" y="40"/>
                      </a:cubicBezTo>
                      <a:cubicBezTo>
                        <a:pt x="32" y="44"/>
                        <a:pt x="30" y="47"/>
                        <a:pt x="28" y="50"/>
                      </a:cubicBezTo>
                      <a:cubicBezTo>
                        <a:pt x="25" y="54"/>
                        <a:pt x="20" y="59"/>
                        <a:pt x="12" y="62"/>
                      </a:cubicBezTo>
                      <a:cubicBezTo>
                        <a:pt x="17" y="53"/>
                        <a:pt x="19" y="42"/>
                        <a:pt x="18" y="28"/>
                      </a:cubicBezTo>
                      <a:cubicBezTo>
                        <a:pt x="16" y="39"/>
                        <a:pt x="13" y="50"/>
                        <a:pt x="8" y="59"/>
                      </a:cubicBezTo>
                      <a:cubicBezTo>
                        <a:pt x="6" y="57"/>
                        <a:pt x="4" y="53"/>
                        <a:pt x="3" y="50"/>
                      </a:cubicBezTo>
                      <a:cubicBezTo>
                        <a:pt x="2" y="47"/>
                        <a:pt x="1" y="43"/>
                        <a:pt x="1" y="40"/>
                      </a:cubicBezTo>
                      <a:cubicBezTo>
                        <a:pt x="0" y="36"/>
                        <a:pt x="1" y="33"/>
                        <a:pt x="2" y="30"/>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23" name="Freeform 174"/>
                <p:cNvSpPr/>
                <p:nvPr/>
              </p:nvSpPr>
              <p:spPr bwMode="auto">
                <a:xfrm>
                  <a:off x="6454775" y="1963738"/>
                  <a:ext cx="98425" cy="153988"/>
                </a:xfrm>
                <a:custGeom>
                  <a:avLst/>
                  <a:gdLst/>
                  <a:ahLst/>
                  <a:cxnLst>
                    <a:cxn ang="0">
                      <a:pos x="3" y="1"/>
                    </a:cxn>
                    <a:cxn ang="0">
                      <a:pos x="3" y="0"/>
                    </a:cxn>
                    <a:cxn ang="0">
                      <a:pos x="7" y="5"/>
                    </a:cxn>
                    <a:cxn ang="0">
                      <a:pos x="13" y="9"/>
                    </a:cxn>
                    <a:cxn ang="0">
                      <a:pos x="17" y="11"/>
                    </a:cxn>
                    <a:cxn ang="0">
                      <a:pos x="21" y="16"/>
                    </a:cxn>
                    <a:cxn ang="0">
                      <a:pos x="23" y="22"/>
                    </a:cxn>
                    <a:cxn ang="0">
                      <a:pos x="24" y="28"/>
                    </a:cxn>
                    <a:cxn ang="0">
                      <a:pos x="22" y="35"/>
                    </a:cxn>
                    <a:cxn ang="0">
                      <a:pos x="11" y="18"/>
                    </a:cxn>
                    <a:cxn ang="0">
                      <a:pos x="20" y="37"/>
                    </a:cxn>
                    <a:cxn ang="0">
                      <a:pos x="8" y="32"/>
                    </a:cxn>
                    <a:cxn ang="0">
                      <a:pos x="4" y="27"/>
                    </a:cxn>
                    <a:cxn ang="0">
                      <a:pos x="1" y="21"/>
                    </a:cxn>
                    <a:cxn ang="0">
                      <a:pos x="0" y="16"/>
                    </a:cxn>
                    <a:cxn ang="0">
                      <a:pos x="2" y="6"/>
                    </a:cxn>
                    <a:cxn ang="0">
                      <a:pos x="3" y="1"/>
                    </a:cxn>
                  </a:cxnLst>
                  <a:rect l="0" t="0" r="r" b="b"/>
                  <a:pathLst>
                    <a:path w="24" h="37">
                      <a:moveTo>
                        <a:pt x="3" y="1"/>
                      </a:moveTo>
                      <a:cubicBezTo>
                        <a:pt x="3" y="0"/>
                        <a:pt x="3" y="0"/>
                        <a:pt x="3" y="0"/>
                      </a:cubicBezTo>
                      <a:cubicBezTo>
                        <a:pt x="4" y="3"/>
                        <a:pt x="5" y="4"/>
                        <a:pt x="7" y="5"/>
                      </a:cubicBezTo>
                      <a:cubicBezTo>
                        <a:pt x="9" y="7"/>
                        <a:pt x="11" y="8"/>
                        <a:pt x="13" y="9"/>
                      </a:cubicBezTo>
                      <a:cubicBezTo>
                        <a:pt x="14" y="10"/>
                        <a:pt x="16" y="11"/>
                        <a:pt x="17" y="11"/>
                      </a:cubicBezTo>
                      <a:cubicBezTo>
                        <a:pt x="18" y="13"/>
                        <a:pt x="19" y="14"/>
                        <a:pt x="21" y="16"/>
                      </a:cubicBezTo>
                      <a:cubicBezTo>
                        <a:pt x="22" y="18"/>
                        <a:pt x="23" y="20"/>
                        <a:pt x="23" y="22"/>
                      </a:cubicBezTo>
                      <a:cubicBezTo>
                        <a:pt x="24" y="24"/>
                        <a:pt x="24" y="26"/>
                        <a:pt x="24" y="28"/>
                      </a:cubicBezTo>
                      <a:cubicBezTo>
                        <a:pt x="24" y="31"/>
                        <a:pt x="23" y="33"/>
                        <a:pt x="22" y="35"/>
                      </a:cubicBezTo>
                      <a:cubicBezTo>
                        <a:pt x="17" y="30"/>
                        <a:pt x="14" y="24"/>
                        <a:pt x="11" y="18"/>
                      </a:cubicBezTo>
                      <a:cubicBezTo>
                        <a:pt x="12" y="26"/>
                        <a:pt x="15" y="32"/>
                        <a:pt x="20" y="37"/>
                      </a:cubicBezTo>
                      <a:cubicBezTo>
                        <a:pt x="15" y="36"/>
                        <a:pt x="11" y="34"/>
                        <a:pt x="8" y="32"/>
                      </a:cubicBezTo>
                      <a:cubicBezTo>
                        <a:pt x="7" y="31"/>
                        <a:pt x="5" y="29"/>
                        <a:pt x="4" y="27"/>
                      </a:cubicBezTo>
                      <a:cubicBezTo>
                        <a:pt x="3" y="25"/>
                        <a:pt x="2" y="23"/>
                        <a:pt x="1" y="21"/>
                      </a:cubicBezTo>
                      <a:cubicBezTo>
                        <a:pt x="1" y="20"/>
                        <a:pt x="1" y="18"/>
                        <a:pt x="0" y="16"/>
                      </a:cubicBezTo>
                      <a:cubicBezTo>
                        <a:pt x="0" y="14"/>
                        <a:pt x="1" y="11"/>
                        <a:pt x="2" y="6"/>
                      </a:cubicBezTo>
                      <a:lnTo>
                        <a:pt x="3" y="1"/>
                      </a:ln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24" name="Freeform 175"/>
                <p:cNvSpPr/>
                <p:nvPr/>
              </p:nvSpPr>
              <p:spPr bwMode="auto">
                <a:xfrm>
                  <a:off x="6694487" y="1616076"/>
                  <a:ext cx="115888" cy="214313"/>
                </a:xfrm>
                <a:custGeom>
                  <a:avLst/>
                  <a:gdLst/>
                  <a:ahLst/>
                  <a:cxnLst>
                    <a:cxn ang="0">
                      <a:pos x="5" y="0"/>
                    </a:cxn>
                    <a:cxn ang="0">
                      <a:pos x="5" y="0"/>
                    </a:cxn>
                    <a:cxn ang="0">
                      <a:pos x="11" y="5"/>
                    </a:cxn>
                    <a:cxn ang="0">
                      <a:pos x="21" y="14"/>
                    </a:cxn>
                    <a:cxn ang="0">
                      <a:pos x="25" y="20"/>
                    </a:cxn>
                    <a:cxn ang="0">
                      <a:pos x="28" y="27"/>
                    </a:cxn>
                    <a:cxn ang="0">
                      <a:pos x="28" y="37"/>
                    </a:cxn>
                    <a:cxn ang="0">
                      <a:pos x="20" y="52"/>
                    </a:cxn>
                    <a:cxn ang="0">
                      <a:pos x="12" y="24"/>
                    </a:cxn>
                    <a:cxn ang="0">
                      <a:pos x="16" y="51"/>
                    </a:cxn>
                    <a:cxn ang="0">
                      <a:pos x="8" y="46"/>
                    </a:cxn>
                    <a:cxn ang="0">
                      <a:pos x="3" y="39"/>
                    </a:cxn>
                    <a:cxn ang="0">
                      <a:pos x="0" y="31"/>
                    </a:cxn>
                    <a:cxn ang="0">
                      <a:pos x="0" y="22"/>
                    </a:cxn>
                    <a:cxn ang="0">
                      <a:pos x="1" y="17"/>
                    </a:cxn>
                    <a:cxn ang="0">
                      <a:pos x="5" y="8"/>
                    </a:cxn>
                    <a:cxn ang="0">
                      <a:pos x="5" y="0"/>
                    </a:cxn>
                  </a:cxnLst>
                  <a:rect l="0" t="0" r="r" b="b"/>
                  <a:pathLst>
                    <a:path w="28" h="52">
                      <a:moveTo>
                        <a:pt x="5" y="0"/>
                      </a:moveTo>
                      <a:cubicBezTo>
                        <a:pt x="5" y="0"/>
                        <a:pt x="5" y="0"/>
                        <a:pt x="5" y="0"/>
                      </a:cubicBezTo>
                      <a:cubicBezTo>
                        <a:pt x="11" y="5"/>
                        <a:pt x="11" y="5"/>
                        <a:pt x="11" y="5"/>
                      </a:cubicBezTo>
                      <a:cubicBezTo>
                        <a:pt x="16" y="9"/>
                        <a:pt x="20" y="11"/>
                        <a:pt x="21" y="14"/>
                      </a:cubicBezTo>
                      <a:cubicBezTo>
                        <a:pt x="23" y="16"/>
                        <a:pt x="24" y="18"/>
                        <a:pt x="25" y="20"/>
                      </a:cubicBezTo>
                      <a:cubicBezTo>
                        <a:pt x="27" y="22"/>
                        <a:pt x="28" y="25"/>
                        <a:pt x="28" y="27"/>
                      </a:cubicBezTo>
                      <a:cubicBezTo>
                        <a:pt x="28" y="31"/>
                        <a:pt x="28" y="34"/>
                        <a:pt x="28" y="37"/>
                      </a:cubicBezTo>
                      <a:cubicBezTo>
                        <a:pt x="27" y="41"/>
                        <a:pt x="25" y="46"/>
                        <a:pt x="20" y="52"/>
                      </a:cubicBezTo>
                      <a:cubicBezTo>
                        <a:pt x="21" y="43"/>
                        <a:pt x="18" y="33"/>
                        <a:pt x="12" y="24"/>
                      </a:cubicBezTo>
                      <a:cubicBezTo>
                        <a:pt x="15" y="33"/>
                        <a:pt x="16" y="42"/>
                        <a:pt x="16" y="51"/>
                      </a:cubicBezTo>
                      <a:cubicBezTo>
                        <a:pt x="13" y="50"/>
                        <a:pt x="10" y="48"/>
                        <a:pt x="8" y="46"/>
                      </a:cubicBezTo>
                      <a:cubicBezTo>
                        <a:pt x="6" y="44"/>
                        <a:pt x="4" y="41"/>
                        <a:pt x="3" y="39"/>
                      </a:cubicBezTo>
                      <a:cubicBezTo>
                        <a:pt x="2" y="36"/>
                        <a:pt x="1" y="34"/>
                        <a:pt x="0" y="31"/>
                      </a:cubicBezTo>
                      <a:cubicBezTo>
                        <a:pt x="0" y="28"/>
                        <a:pt x="0" y="25"/>
                        <a:pt x="0" y="22"/>
                      </a:cubicBezTo>
                      <a:cubicBezTo>
                        <a:pt x="1" y="20"/>
                        <a:pt x="1" y="19"/>
                        <a:pt x="1" y="17"/>
                      </a:cubicBezTo>
                      <a:cubicBezTo>
                        <a:pt x="2" y="14"/>
                        <a:pt x="4" y="11"/>
                        <a:pt x="5" y="8"/>
                      </a:cubicBezTo>
                      <a:cubicBezTo>
                        <a:pt x="6" y="6"/>
                        <a:pt x="6" y="3"/>
                        <a:pt x="5" y="0"/>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25" name="Freeform 176"/>
                <p:cNvSpPr/>
                <p:nvPr/>
              </p:nvSpPr>
              <p:spPr bwMode="auto">
                <a:xfrm>
                  <a:off x="7537450" y="512763"/>
                  <a:ext cx="228600" cy="257175"/>
                </a:xfrm>
                <a:custGeom>
                  <a:avLst/>
                  <a:gdLst/>
                  <a:ahLst/>
                  <a:cxnLst>
                    <a:cxn ang="0">
                      <a:pos x="55" y="0"/>
                    </a:cxn>
                    <a:cxn ang="0">
                      <a:pos x="50" y="11"/>
                    </a:cxn>
                    <a:cxn ang="0">
                      <a:pos x="48" y="26"/>
                    </a:cxn>
                    <a:cxn ang="0">
                      <a:pos x="47" y="33"/>
                    </a:cxn>
                    <a:cxn ang="0">
                      <a:pos x="42" y="44"/>
                    </a:cxn>
                    <a:cxn ang="0">
                      <a:pos x="33" y="53"/>
                    </a:cxn>
                    <a:cxn ang="0">
                      <a:pos x="22" y="59"/>
                    </a:cxn>
                    <a:cxn ang="0">
                      <a:pos x="8" y="61"/>
                    </a:cxn>
                    <a:cxn ang="0">
                      <a:pos x="30" y="28"/>
                    </a:cxn>
                    <a:cxn ang="0">
                      <a:pos x="3" y="61"/>
                    </a:cxn>
                    <a:cxn ang="0">
                      <a:pos x="1" y="36"/>
                    </a:cxn>
                    <a:cxn ang="0">
                      <a:pos x="7" y="23"/>
                    </a:cxn>
                    <a:cxn ang="0">
                      <a:pos x="15" y="15"/>
                    </a:cxn>
                    <a:cxn ang="0">
                      <a:pos x="24" y="9"/>
                    </a:cxn>
                    <a:cxn ang="0">
                      <a:pos x="42" y="3"/>
                    </a:cxn>
                    <a:cxn ang="0">
                      <a:pos x="54" y="0"/>
                    </a:cxn>
                    <a:cxn ang="0">
                      <a:pos x="55" y="0"/>
                    </a:cxn>
                  </a:cxnLst>
                  <a:rect l="0" t="0" r="r" b="b"/>
                  <a:pathLst>
                    <a:path w="55" h="62">
                      <a:moveTo>
                        <a:pt x="55" y="0"/>
                      </a:moveTo>
                      <a:cubicBezTo>
                        <a:pt x="51" y="4"/>
                        <a:pt x="49" y="8"/>
                        <a:pt x="50" y="11"/>
                      </a:cubicBezTo>
                      <a:cubicBezTo>
                        <a:pt x="49" y="16"/>
                        <a:pt x="48" y="21"/>
                        <a:pt x="48" y="26"/>
                      </a:cubicBezTo>
                      <a:cubicBezTo>
                        <a:pt x="48" y="28"/>
                        <a:pt x="47" y="30"/>
                        <a:pt x="47" y="33"/>
                      </a:cubicBezTo>
                      <a:cubicBezTo>
                        <a:pt x="46" y="37"/>
                        <a:pt x="44" y="40"/>
                        <a:pt x="42" y="44"/>
                      </a:cubicBezTo>
                      <a:cubicBezTo>
                        <a:pt x="39" y="48"/>
                        <a:pt x="36" y="51"/>
                        <a:pt x="33" y="53"/>
                      </a:cubicBezTo>
                      <a:cubicBezTo>
                        <a:pt x="30" y="56"/>
                        <a:pt x="26" y="58"/>
                        <a:pt x="22" y="59"/>
                      </a:cubicBezTo>
                      <a:cubicBezTo>
                        <a:pt x="18" y="61"/>
                        <a:pt x="13" y="62"/>
                        <a:pt x="8" y="61"/>
                      </a:cubicBezTo>
                      <a:cubicBezTo>
                        <a:pt x="14" y="50"/>
                        <a:pt x="21" y="38"/>
                        <a:pt x="30" y="28"/>
                      </a:cubicBezTo>
                      <a:cubicBezTo>
                        <a:pt x="16" y="37"/>
                        <a:pt x="7" y="48"/>
                        <a:pt x="3" y="61"/>
                      </a:cubicBezTo>
                      <a:cubicBezTo>
                        <a:pt x="0" y="51"/>
                        <a:pt x="0" y="42"/>
                        <a:pt x="1" y="36"/>
                      </a:cubicBezTo>
                      <a:cubicBezTo>
                        <a:pt x="2" y="31"/>
                        <a:pt x="4" y="27"/>
                        <a:pt x="7" y="23"/>
                      </a:cubicBezTo>
                      <a:cubicBezTo>
                        <a:pt x="9" y="20"/>
                        <a:pt x="12" y="17"/>
                        <a:pt x="15" y="15"/>
                      </a:cubicBezTo>
                      <a:cubicBezTo>
                        <a:pt x="18" y="13"/>
                        <a:pt x="21" y="11"/>
                        <a:pt x="24" y="9"/>
                      </a:cubicBezTo>
                      <a:cubicBezTo>
                        <a:pt x="27" y="7"/>
                        <a:pt x="33" y="5"/>
                        <a:pt x="42" y="3"/>
                      </a:cubicBezTo>
                      <a:cubicBezTo>
                        <a:pt x="54" y="0"/>
                        <a:pt x="54" y="0"/>
                        <a:pt x="54" y="0"/>
                      </a:cubicBezTo>
                      <a:cubicBezTo>
                        <a:pt x="54" y="0"/>
                        <a:pt x="54" y="0"/>
                        <a:pt x="55" y="0"/>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26" name="Freeform 177"/>
                <p:cNvSpPr/>
                <p:nvPr/>
              </p:nvSpPr>
              <p:spPr bwMode="auto">
                <a:xfrm>
                  <a:off x="7508875" y="1006476"/>
                  <a:ext cx="87313" cy="149225"/>
                </a:xfrm>
                <a:custGeom>
                  <a:avLst/>
                  <a:gdLst/>
                  <a:ahLst/>
                  <a:cxnLst>
                    <a:cxn ang="0">
                      <a:pos x="4" y="0"/>
                    </a:cxn>
                    <a:cxn ang="0">
                      <a:pos x="7" y="5"/>
                    </a:cxn>
                    <a:cxn ang="0">
                      <a:pos x="13" y="9"/>
                    </a:cxn>
                    <a:cxn ang="0">
                      <a:pos x="15" y="11"/>
                    </a:cxn>
                    <a:cxn ang="0">
                      <a:pos x="19" y="16"/>
                    </a:cxn>
                    <a:cxn ang="0">
                      <a:pos x="21" y="22"/>
                    </a:cxn>
                    <a:cxn ang="0">
                      <a:pos x="21" y="28"/>
                    </a:cxn>
                    <a:cxn ang="0">
                      <a:pos x="18" y="34"/>
                    </a:cxn>
                    <a:cxn ang="0">
                      <a:pos x="9" y="17"/>
                    </a:cxn>
                    <a:cxn ang="0">
                      <a:pos x="17" y="36"/>
                    </a:cxn>
                    <a:cxn ang="0">
                      <a:pos x="6" y="31"/>
                    </a:cxn>
                    <a:cxn ang="0">
                      <a:pos x="2" y="26"/>
                    </a:cxn>
                    <a:cxn ang="0">
                      <a:pos x="0" y="20"/>
                    </a:cxn>
                    <a:cxn ang="0">
                      <a:pos x="0" y="15"/>
                    </a:cxn>
                    <a:cxn ang="0">
                      <a:pos x="2" y="6"/>
                    </a:cxn>
                    <a:cxn ang="0">
                      <a:pos x="4" y="0"/>
                    </a:cxn>
                  </a:cxnLst>
                  <a:rect l="0" t="0" r="r" b="b"/>
                  <a:pathLst>
                    <a:path w="21" h="36">
                      <a:moveTo>
                        <a:pt x="4" y="0"/>
                      </a:moveTo>
                      <a:cubicBezTo>
                        <a:pt x="4" y="2"/>
                        <a:pt x="6" y="4"/>
                        <a:pt x="7" y="5"/>
                      </a:cubicBezTo>
                      <a:cubicBezTo>
                        <a:pt x="9" y="6"/>
                        <a:pt x="11" y="8"/>
                        <a:pt x="13" y="9"/>
                      </a:cubicBezTo>
                      <a:cubicBezTo>
                        <a:pt x="14" y="10"/>
                        <a:pt x="15" y="10"/>
                        <a:pt x="15" y="11"/>
                      </a:cubicBezTo>
                      <a:cubicBezTo>
                        <a:pt x="17" y="13"/>
                        <a:pt x="18" y="14"/>
                        <a:pt x="19" y="16"/>
                      </a:cubicBezTo>
                      <a:cubicBezTo>
                        <a:pt x="20" y="18"/>
                        <a:pt x="21" y="20"/>
                        <a:pt x="21" y="22"/>
                      </a:cubicBezTo>
                      <a:cubicBezTo>
                        <a:pt x="21" y="24"/>
                        <a:pt x="21" y="26"/>
                        <a:pt x="21" y="28"/>
                      </a:cubicBezTo>
                      <a:cubicBezTo>
                        <a:pt x="20" y="30"/>
                        <a:pt x="20" y="32"/>
                        <a:pt x="18" y="34"/>
                      </a:cubicBezTo>
                      <a:cubicBezTo>
                        <a:pt x="15" y="29"/>
                        <a:pt x="12" y="23"/>
                        <a:pt x="9" y="17"/>
                      </a:cubicBezTo>
                      <a:cubicBezTo>
                        <a:pt x="10" y="25"/>
                        <a:pt x="12" y="32"/>
                        <a:pt x="17" y="36"/>
                      </a:cubicBezTo>
                      <a:cubicBezTo>
                        <a:pt x="12" y="35"/>
                        <a:pt x="8" y="33"/>
                        <a:pt x="6" y="31"/>
                      </a:cubicBezTo>
                      <a:cubicBezTo>
                        <a:pt x="4" y="29"/>
                        <a:pt x="3" y="28"/>
                        <a:pt x="2" y="26"/>
                      </a:cubicBezTo>
                      <a:cubicBezTo>
                        <a:pt x="1" y="24"/>
                        <a:pt x="1" y="22"/>
                        <a:pt x="0" y="20"/>
                      </a:cubicBezTo>
                      <a:cubicBezTo>
                        <a:pt x="0" y="18"/>
                        <a:pt x="0" y="17"/>
                        <a:pt x="0" y="15"/>
                      </a:cubicBezTo>
                      <a:cubicBezTo>
                        <a:pt x="0" y="13"/>
                        <a:pt x="1" y="10"/>
                        <a:pt x="2" y="6"/>
                      </a:cubicBezTo>
                      <a:cubicBezTo>
                        <a:pt x="4" y="0"/>
                        <a:pt x="4" y="0"/>
                        <a:pt x="4" y="0"/>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27" name="Freeform 178"/>
                <p:cNvSpPr/>
                <p:nvPr/>
              </p:nvSpPr>
              <p:spPr bwMode="auto">
                <a:xfrm>
                  <a:off x="7923212" y="1433513"/>
                  <a:ext cx="168275" cy="236538"/>
                </a:xfrm>
                <a:custGeom>
                  <a:avLst/>
                  <a:gdLst/>
                  <a:ahLst/>
                  <a:cxnLst>
                    <a:cxn ang="0">
                      <a:pos x="9" y="17"/>
                    </a:cxn>
                    <a:cxn ang="0">
                      <a:pos x="16" y="11"/>
                    </a:cxn>
                    <a:cxn ang="0">
                      <a:pos x="31" y="3"/>
                    </a:cxn>
                    <a:cxn ang="0">
                      <a:pos x="41" y="0"/>
                    </a:cxn>
                    <a:cxn ang="0">
                      <a:pos x="41" y="0"/>
                    </a:cxn>
                    <a:cxn ang="0">
                      <a:pos x="38" y="10"/>
                    </a:cxn>
                    <a:cxn ang="0">
                      <a:pos x="39" y="22"/>
                    </a:cxn>
                    <a:cxn ang="0">
                      <a:pos x="38" y="28"/>
                    </a:cxn>
                    <a:cxn ang="0">
                      <a:pos x="35" y="38"/>
                    </a:cxn>
                    <a:cxn ang="0">
                      <a:pos x="29" y="47"/>
                    </a:cxn>
                    <a:cxn ang="0">
                      <a:pos x="21" y="54"/>
                    </a:cxn>
                    <a:cxn ang="0">
                      <a:pos x="9" y="57"/>
                    </a:cxn>
                    <a:cxn ang="0">
                      <a:pos x="24" y="26"/>
                    </a:cxn>
                    <a:cxn ang="0">
                      <a:pos x="4" y="57"/>
                    </a:cxn>
                    <a:cxn ang="0">
                      <a:pos x="0" y="36"/>
                    </a:cxn>
                    <a:cxn ang="0">
                      <a:pos x="3" y="25"/>
                    </a:cxn>
                    <a:cxn ang="0">
                      <a:pos x="9" y="17"/>
                    </a:cxn>
                  </a:cxnLst>
                  <a:rect l="0" t="0" r="r" b="b"/>
                  <a:pathLst>
                    <a:path w="41" h="57">
                      <a:moveTo>
                        <a:pt x="9" y="17"/>
                      </a:moveTo>
                      <a:cubicBezTo>
                        <a:pt x="11" y="14"/>
                        <a:pt x="14" y="12"/>
                        <a:pt x="16" y="11"/>
                      </a:cubicBezTo>
                      <a:cubicBezTo>
                        <a:pt x="19" y="9"/>
                        <a:pt x="24" y="6"/>
                        <a:pt x="31" y="3"/>
                      </a:cubicBezTo>
                      <a:cubicBezTo>
                        <a:pt x="41" y="0"/>
                        <a:pt x="41" y="0"/>
                        <a:pt x="41" y="0"/>
                      </a:cubicBezTo>
                      <a:cubicBezTo>
                        <a:pt x="41" y="0"/>
                        <a:pt x="41" y="0"/>
                        <a:pt x="41" y="0"/>
                      </a:cubicBezTo>
                      <a:cubicBezTo>
                        <a:pt x="38" y="3"/>
                        <a:pt x="38" y="6"/>
                        <a:pt x="38" y="10"/>
                      </a:cubicBezTo>
                      <a:cubicBezTo>
                        <a:pt x="38" y="14"/>
                        <a:pt x="38" y="18"/>
                        <a:pt x="39" y="22"/>
                      </a:cubicBezTo>
                      <a:cubicBezTo>
                        <a:pt x="39" y="24"/>
                        <a:pt x="38" y="26"/>
                        <a:pt x="38" y="28"/>
                      </a:cubicBezTo>
                      <a:cubicBezTo>
                        <a:pt x="38" y="31"/>
                        <a:pt x="37" y="35"/>
                        <a:pt x="35" y="38"/>
                      </a:cubicBezTo>
                      <a:cubicBezTo>
                        <a:pt x="34" y="42"/>
                        <a:pt x="32" y="45"/>
                        <a:pt x="29" y="47"/>
                      </a:cubicBezTo>
                      <a:cubicBezTo>
                        <a:pt x="27" y="50"/>
                        <a:pt x="24" y="52"/>
                        <a:pt x="21" y="54"/>
                      </a:cubicBezTo>
                      <a:cubicBezTo>
                        <a:pt x="17" y="55"/>
                        <a:pt x="13" y="57"/>
                        <a:pt x="9" y="57"/>
                      </a:cubicBezTo>
                      <a:cubicBezTo>
                        <a:pt x="12" y="46"/>
                        <a:pt x="17" y="36"/>
                        <a:pt x="24" y="26"/>
                      </a:cubicBezTo>
                      <a:cubicBezTo>
                        <a:pt x="13" y="35"/>
                        <a:pt x="6" y="46"/>
                        <a:pt x="4" y="57"/>
                      </a:cubicBezTo>
                      <a:cubicBezTo>
                        <a:pt x="1" y="48"/>
                        <a:pt x="0" y="41"/>
                        <a:pt x="0" y="36"/>
                      </a:cubicBezTo>
                      <a:cubicBezTo>
                        <a:pt x="1" y="32"/>
                        <a:pt x="2" y="28"/>
                        <a:pt x="3" y="25"/>
                      </a:cubicBezTo>
                      <a:cubicBezTo>
                        <a:pt x="5" y="22"/>
                        <a:pt x="7" y="19"/>
                        <a:pt x="9" y="17"/>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28" name="Freeform 179"/>
                <p:cNvSpPr/>
                <p:nvPr/>
              </p:nvSpPr>
              <p:spPr bwMode="auto">
                <a:xfrm>
                  <a:off x="8132762" y="2074863"/>
                  <a:ext cx="331788" cy="166688"/>
                </a:xfrm>
                <a:custGeom>
                  <a:avLst/>
                  <a:gdLst/>
                  <a:ahLst/>
                  <a:cxnLst>
                    <a:cxn ang="0">
                      <a:pos x="80" y="24"/>
                    </a:cxn>
                    <a:cxn ang="0">
                      <a:pos x="68" y="27"/>
                    </a:cxn>
                    <a:cxn ang="0">
                      <a:pos x="55" y="34"/>
                    </a:cxn>
                    <a:cxn ang="0">
                      <a:pos x="49" y="37"/>
                    </a:cxn>
                    <a:cxn ang="0">
                      <a:pos x="37" y="40"/>
                    </a:cxn>
                    <a:cxn ang="0">
                      <a:pos x="25" y="39"/>
                    </a:cxn>
                    <a:cxn ang="0">
                      <a:pos x="13" y="34"/>
                    </a:cxn>
                    <a:cxn ang="0">
                      <a:pos x="3" y="24"/>
                    </a:cxn>
                    <a:cxn ang="0">
                      <a:pos x="43" y="21"/>
                    </a:cxn>
                    <a:cxn ang="0">
                      <a:pos x="0" y="20"/>
                    </a:cxn>
                    <a:cxn ang="0">
                      <a:pos x="19" y="3"/>
                    </a:cxn>
                    <a:cxn ang="0">
                      <a:pos x="33" y="0"/>
                    </a:cxn>
                    <a:cxn ang="0">
                      <a:pos x="44" y="1"/>
                    </a:cxn>
                    <a:cxn ang="0">
                      <a:pos x="54" y="5"/>
                    </a:cxn>
                    <a:cxn ang="0">
                      <a:pos x="70" y="16"/>
                    </a:cxn>
                    <a:cxn ang="0">
                      <a:pos x="79" y="24"/>
                    </a:cxn>
                    <a:cxn ang="0">
                      <a:pos x="80" y="24"/>
                    </a:cxn>
                  </a:cxnLst>
                  <a:rect l="0" t="0" r="r" b="b"/>
                  <a:pathLst>
                    <a:path w="80" h="40">
                      <a:moveTo>
                        <a:pt x="80" y="24"/>
                      </a:moveTo>
                      <a:cubicBezTo>
                        <a:pt x="75" y="23"/>
                        <a:pt x="71" y="24"/>
                        <a:pt x="68" y="27"/>
                      </a:cubicBezTo>
                      <a:cubicBezTo>
                        <a:pt x="64" y="29"/>
                        <a:pt x="59" y="32"/>
                        <a:pt x="55" y="34"/>
                      </a:cubicBezTo>
                      <a:cubicBezTo>
                        <a:pt x="54" y="35"/>
                        <a:pt x="51" y="36"/>
                        <a:pt x="49" y="37"/>
                      </a:cubicBezTo>
                      <a:cubicBezTo>
                        <a:pt x="45" y="39"/>
                        <a:pt x="41" y="40"/>
                        <a:pt x="37" y="40"/>
                      </a:cubicBezTo>
                      <a:cubicBezTo>
                        <a:pt x="33" y="40"/>
                        <a:pt x="29" y="40"/>
                        <a:pt x="25" y="39"/>
                      </a:cubicBezTo>
                      <a:cubicBezTo>
                        <a:pt x="20" y="38"/>
                        <a:pt x="17" y="36"/>
                        <a:pt x="13" y="34"/>
                      </a:cubicBezTo>
                      <a:cubicBezTo>
                        <a:pt x="9" y="31"/>
                        <a:pt x="6" y="28"/>
                        <a:pt x="3" y="24"/>
                      </a:cubicBezTo>
                      <a:cubicBezTo>
                        <a:pt x="16" y="21"/>
                        <a:pt x="29" y="20"/>
                        <a:pt x="43" y="21"/>
                      </a:cubicBezTo>
                      <a:cubicBezTo>
                        <a:pt x="27" y="16"/>
                        <a:pt x="13" y="15"/>
                        <a:pt x="0" y="20"/>
                      </a:cubicBezTo>
                      <a:cubicBezTo>
                        <a:pt x="7" y="11"/>
                        <a:pt x="13" y="6"/>
                        <a:pt x="19" y="3"/>
                      </a:cubicBezTo>
                      <a:cubicBezTo>
                        <a:pt x="23" y="1"/>
                        <a:pt x="28" y="0"/>
                        <a:pt x="33" y="0"/>
                      </a:cubicBezTo>
                      <a:cubicBezTo>
                        <a:pt x="37" y="0"/>
                        <a:pt x="40" y="0"/>
                        <a:pt x="44" y="1"/>
                      </a:cubicBezTo>
                      <a:cubicBezTo>
                        <a:pt x="48" y="2"/>
                        <a:pt x="51" y="3"/>
                        <a:pt x="54" y="5"/>
                      </a:cubicBezTo>
                      <a:cubicBezTo>
                        <a:pt x="58" y="6"/>
                        <a:pt x="63" y="10"/>
                        <a:pt x="70" y="16"/>
                      </a:cubicBezTo>
                      <a:cubicBezTo>
                        <a:pt x="79" y="24"/>
                        <a:pt x="79" y="24"/>
                        <a:pt x="79" y="24"/>
                      </a:cubicBezTo>
                      <a:cubicBezTo>
                        <a:pt x="80" y="24"/>
                        <a:pt x="80" y="24"/>
                        <a:pt x="80" y="24"/>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29" name="Freeform 180"/>
                <p:cNvSpPr/>
                <p:nvPr/>
              </p:nvSpPr>
              <p:spPr bwMode="auto">
                <a:xfrm>
                  <a:off x="6632575" y="628651"/>
                  <a:ext cx="173038" cy="311150"/>
                </a:xfrm>
                <a:custGeom>
                  <a:avLst/>
                  <a:gdLst/>
                  <a:ahLst/>
                  <a:cxnLst>
                    <a:cxn ang="0">
                      <a:pos x="5" y="0"/>
                    </a:cxn>
                    <a:cxn ang="0">
                      <a:pos x="5" y="0"/>
                    </a:cxn>
                    <a:cxn ang="0">
                      <a:pos x="15" y="7"/>
                    </a:cxn>
                    <a:cxn ang="0">
                      <a:pos x="30" y="19"/>
                    </a:cxn>
                    <a:cxn ang="0">
                      <a:pos x="36" y="28"/>
                    </a:cxn>
                    <a:cxn ang="0">
                      <a:pos x="41" y="38"/>
                    </a:cxn>
                    <a:cxn ang="0">
                      <a:pos x="41" y="52"/>
                    </a:cxn>
                    <a:cxn ang="0">
                      <a:pos x="31" y="75"/>
                    </a:cxn>
                    <a:cxn ang="0">
                      <a:pos x="17" y="34"/>
                    </a:cxn>
                    <a:cxn ang="0">
                      <a:pos x="25" y="73"/>
                    </a:cxn>
                    <a:cxn ang="0">
                      <a:pos x="13" y="66"/>
                    </a:cxn>
                    <a:cxn ang="0">
                      <a:pos x="5" y="57"/>
                    </a:cxn>
                    <a:cxn ang="0">
                      <a:pos x="1" y="45"/>
                    </a:cxn>
                    <a:cxn ang="0">
                      <a:pos x="0" y="33"/>
                    </a:cxn>
                    <a:cxn ang="0">
                      <a:pos x="1" y="26"/>
                    </a:cxn>
                    <a:cxn ang="0">
                      <a:pos x="5" y="12"/>
                    </a:cxn>
                    <a:cxn ang="0">
                      <a:pos x="5" y="0"/>
                    </a:cxn>
                  </a:cxnLst>
                  <a:rect l="0" t="0" r="r" b="b"/>
                  <a:pathLst>
                    <a:path w="42" h="75">
                      <a:moveTo>
                        <a:pt x="5" y="0"/>
                      </a:moveTo>
                      <a:cubicBezTo>
                        <a:pt x="5" y="0"/>
                        <a:pt x="5" y="0"/>
                        <a:pt x="5" y="0"/>
                      </a:cubicBezTo>
                      <a:cubicBezTo>
                        <a:pt x="15" y="7"/>
                        <a:pt x="15" y="7"/>
                        <a:pt x="15" y="7"/>
                      </a:cubicBezTo>
                      <a:cubicBezTo>
                        <a:pt x="23" y="12"/>
                        <a:pt x="28" y="16"/>
                        <a:pt x="30" y="19"/>
                      </a:cubicBezTo>
                      <a:cubicBezTo>
                        <a:pt x="33" y="22"/>
                        <a:pt x="35" y="25"/>
                        <a:pt x="36" y="28"/>
                      </a:cubicBezTo>
                      <a:cubicBezTo>
                        <a:pt x="38" y="31"/>
                        <a:pt x="40" y="35"/>
                        <a:pt x="41" y="38"/>
                      </a:cubicBezTo>
                      <a:cubicBezTo>
                        <a:pt x="42" y="43"/>
                        <a:pt x="42" y="48"/>
                        <a:pt x="41" y="52"/>
                      </a:cubicBezTo>
                      <a:cubicBezTo>
                        <a:pt x="40" y="59"/>
                        <a:pt x="37" y="66"/>
                        <a:pt x="31" y="75"/>
                      </a:cubicBezTo>
                      <a:cubicBezTo>
                        <a:pt x="31" y="62"/>
                        <a:pt x="27" y="48"/>
                        <a:pt x="17" y="34"/>
                      </a:cubicBezTo>
                      <a:cubicBezTo>
                        <a:pt x="22" y="47"/>
                        <a:pt x="25" y="60"/>
                        <a:pt x="25" y="73"/>
                      </a:cubicBezTo>
                      <a:cubicBezTo>
                        <a:pt x="21" y="72"/>
                        <a:pt x="17" y="70"/>
                        <a:pt x="13" y="66"/>
                      </a:cubicBezTo>
                      <a:cubicBezTo>
                        <a:pt x="10" y="64"/>
                        <a:pt x="7" y="60"/>
                        <a:pt x="5" y="57"/>
                      </a:cubicBezTo>
                      <a:cubicBezTo>
                        <a:pt x="3" y="53"/>
                        <a:pt x="2" y="49"/>
                        <a:pt x="1" y="45"/>
                      </a:cubicBezTo>
                      <a:cubicBezTo>
                        <a:pt x="0" y="41"/>
                        <a:pt x="0" y="37"/>
                        <a:pt x="0" y="33"/>
                      </a:cubicBezTo>
                      <a:cubicBezTo>
                        <a:pt x="0" y="30"/>
                        <a:pt x="1" y="28"/>
                        <a:pt x="1" y="26"/>
                      </a:cubicBezTo>
                      <a:cubicBezTo>
                        <a:pt x="3" y="21"/>
                        <a:pt x="4" y="16"/>
                        <a:pt x="5" y="12"/>
                      </a:cubicBezTo>
                      <a:cubicBezTo>
                        <a:pt x="7" y="8"/>
                        <a:pt x="7" y="4"/>
                        <a:pt x="5" y="0"/>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30" name="Freeform 181"/>
                <p:cNvSpPr/>
                <p:nvPr/>
              </p:nvSpPr>
              <p:spPr bwMode="auto">
                <a:xfrm>
                  <a:off x="7104062" y="977901"/>
                  <a:ext cx="149225" cy="277813"/>
                </a:xfrm>
                <a:custGeom>
                  <a:avLst/>
                  <a:gdLst/>
                  <a:ahLst/>
                  <a:cxnLst>
                    <a:cxn ang="0">
                      <a:pos x="17" y="9"/>
                    </a:cxn>
                    <a:cxn ang="0">
                      <a:pos x="25" y="18"/>
                    </a:cxn>
                    <a:cxn ang="0">
                      <a:pos x="29" y="23"/>
                    </a:cxn>
                    <a:cxn ang="0">
                      <a:pos x="34" y="32"/>
                    </a:cxn>
                    <a:cxn ang="0">
                      <a:pos x="36" y="43"/>
                    </a:cxn>
                    <a:cxn ang="0">
                      <a:pos x="34" y="53"/>
                    </a:cxn>
                    <a:cxn ang="0">
                      <a:pos x="28" y="64"/>
                    </a:cxn>
                    <a:cxn ang="0">
                      <a:pos x="17" y="31"/>
                    </a:cxn>
                    <a:cxn ang="0">
                      <a:pos x="24" y="67"/>
                    </a:cxn>
                    <a:cxn ang="0">
                      <a:pos x="7" y="55"/>
                    </a:cxn>
                    <a:cxn ang="0">
                      <a:pos x="2" y="44"/>
                    </a:cxn>
                    <a:cxn ang="0">
                      <a:pos x="0" y="34"/>
                    </a:cxn>
                    <a:cxn ang="0">
                      <a:pos x="1" y="25"/>
                    </a:cxn>
                    <a:cxn ang="0">
                      <a:pos x="7" y="10"/>
                    </a:cxn>
                    <a:cxn ang="0">
                      <a:pos x="12" y="0"/>
                    </a:cxn>
                    <a:cxn ang="0">
                      <a:pos x="12" y="0"/>
                    </a:cxn>
                    <a:cxn ang="0">
                      <a:pos x="17" y="9"/>
                    </a:cxn>
                  </a:cxnLst>
                  <a:rect l="0" t="0" r="r" b="b"/>
                  <a:pathLst>
                    <a:path w="36" h="67">
                      <a:moveTo>
                        <a:pt x="17" y="9"/>
                      </a:moveTo>
                      <a:cubicBezTo>
                        <a:pt x="20" y="12"/>
                        <a:pt x="22" y="15"/>
                        <a:pt x="25" y="18"/>
                      </a:cubicBezTo>
                      <a:cubicBezTo>
                        <a:pt x="27" y="20"/>
                        <a:pt x="28" y="21"/>
                        <a:pt x="29" y="23"/>
                      </a:cubicBezTo>
                      <a:cubicBezTo>
                        <a:pt x="31" y="26"/>
                        <a:pt x="33" y="29"/>
                        <a:pt x="34" y="32"/>
                      </a:cubicBezTo>
                      <a:cubicBezTo>
                        <a:pt x="35" y="36"/>
                        <a:pt x="36" y="39"/>
                        <a:pt x="36" y="43"/>
                      </a:cubicBezTo>
                      <a:cubicBezTo>
                        <a:pt x="35" y="47"/>
                        <a:pt x="35" y="50"/>
                        <a:pt x="34" y="53"/>
                      </a:cubicBezTo>
                      <a:cubicBezTo>
                        <a:pt x="32" y="57"/>
                        <a:pt x="30" y="61"/>
                        <a:pt x="28" y="64"/>
                      </a:cubicBezTo>
                      <a:cubicBezTo>
                        <a:pt x="23" y="54"/>
                        <a:pt x="19" y="43"/>
                        <a:pt x="17" y="31"/>
                      </a:cubicBezTo>
                      <a:cubicBezTo>
                        <a:pt x="16" y="46"/>
                        <a:pt x="18" y="58"/>
                        <a:pt x="24" y="67"/>
                      </a:cubicBezTo>
                      <a:cubicBezTo>
                        <a:pt x="16" y="63"/>
                        <a:pt x="10" y="59"/>
                        <a:pt x="7" y="55"/>
                      </a:cubicBezTo>
                      <a:cubicBezTo>
                        <a:pt x="5" y="51"/>
                        <a:pt x="3" y="48"/>
                        <a:pt x="2" y="44"/>
                      </a:cubicBezTo>
                      <a:cubicBezTo>
                        <a:pt x="1" y="41"/>
                        <a:pt x="0" y="38"/>
                        <a:pt x="0" y="34"/>
                      </a:cubicBezTo>
                      <a:cubicBezTo>
                        <a:pt x="0" y="31"/>
                        <a:pt x="1" y="28"/>
                        <a:pt x="1" y="25"/>
                      </a:cubicBezTo>
                      <a:cubicBezTo>
                        <a:pt x="2" y="22"/>
                        <a:pt x="4" y="17"/>
                        <a:pt x="7" y="10"/>
                      </a:cubicBezTo>
                      <a:cubicBezTo>
                        <a:pt x="12" y="0"/>
                        <a:pt x="12" y="0"/>
                        <a:pt x="12" y="0"/>
                      </a:cubicBezTo>
                      <a:cubicBezTo>
                        <a:pt x="12" y="0"/>
                        <a:pt x="12" y="0"/>
                        <a:pt x="12" y="0"/>
                      </a:cubicBezTo>
                      <a:cubicBezTo>
                        <a:pt x="12" y="4"/>
                        <a:pt x="14" y="8"/>
                        <a:pt x="17" y="9"/>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31" name="Freeform 182"/>
                <p:cNvSpPr/>
                <p:nvPr/>
              </p:nvSpPr>
              <p:spPr bwMode="auto">
                <a:xfrm>
                  <a:off x="6235700" y="1536701"/>
                  <a:ext cx="203200" cy="277813"/>
                </a:xfrm>
                <a:custGeom>
                  <a:avLst/>
                  <a:gdLst/>
                  <a:ahLst/>
                  <a:cxnLst>
                    <a:cxn ang="0">
                      <a:pos x="12" y="4"/>
                    </a:cxn>
                    <a:cxn ang="0">
                      <a:pos x="30" y="12"/>
                    </a:cxn>
                    <a:cxn ang="0">
                      <a:pos x="38" y="19"/>
                    </a:cxn>
                    <a:cxn ang="0">
                      <a:pos x="44" y="29"/>
                    </a:cxn>
                    <a:cxn ang="0">
                      <a:pos x="48" y="42"/>
                    </a:cxn>
                    <a:cxn ang="0">
                      <a:pos x="44" y="67"/>
                    </a:cxn>
                    <a:cxn ang="0">
                      <a:pos x="21" y="30"/>
                    </a:cxn>
                    <a:cxn ang="0">
                      <a:pos x="38" y="67"/>
                    </a:cxn>
                    <a:cxn ang="0">
                      <a:pos x="25" y="62"/>
                    </a:cxn>
                    <a:cxn ang="0">
                      <a:pos x="14" y="55"/>
                    </a:cxn>
                    <a:cxn ang="0">
                      <a:pos x="7" y="45"/>
                    </a:cxn>
                    <a:cxn ang="0">
                      <a:pos x="4" y="33"/>
                    </a:cxn>
                    <a:cxn ang="0">
                      <a:pos x="4" y="26"/>
                    </a:cxn>
                    <a:cxn ang="0">
                      <a:pos x="4" y="11"/>
                    </a:cxn>
                    <a:cxn ang="0">
                      <a:pos x="0" y="0"/>
                    </a:cxn>
                    <a:cxn ang="0">
                      <a:pos x="1" y="0"/>
                    </a:cxn>
                    <a:cxn ang="0">
                      <a:pos x="12" y="4"/>
                    </a:cxn>
                  </a:cxnLst>
                  <a:rect l="0" t="0" r="r" b="b"/>
                  <a:pathLst>
                    <a:path w="49" h="67">
                      <a:moveTo>
                        <a:pt x="12" y="4"/>
                      </a:moveTo>
                      <a:cubicBezTo>
                        <a:pt x="20" y="7"/>
                        <a:pt x="26" y="10"/>
                        <a:pt x="30" y="12"/>
                      </a:cubicBezTo>
                      <a:cubicBezTo>
                        <a:pt x="33" y="14"/>
                        <a:pt x="35" y="17"/>
                        <a:pt x="38" y="19"/>
                      </a:cubicBezTo>
                      <a:cubicBezTo>
                        <a:pt x="40" y="22"/>
                        <a:pt x="43" y="25"/>
                        <a:pt x="44" y="29"/>
                      </a:cubicBezTo>
                      <a:cubicBezTo>
                        <a:pt x="47" y="33"/>
                        <a:pt x="48" y="37"/>
                        <a:pt x="48" y="42"/>
                      </a:cubicBezTo>
                      <a:cubicBezTo>
                        <a:pt x="49" y="48"/>
                        <a:pt x="47" y="57"/>
                        <a:pt x="44" y="67"/>
                      </a:cubicBezTo>
                      <a:cubicBezTo>
                        <a:pt x="41" y="53"/>
                        <a:pt x="34" y="41"/>
                        <a:pt x="21" y="30"/>
                      </a:cubicBezTo>
                      <a:cubicBezTo>
                        <a:pt x="29" y="42"/>
                        <a:pt x="34" y="54"/>
                        <a:pt x="38" y="67"/>
                      </a:cubicBezTo>
                      <a:cubicBezTo>
                        <a:pt x="33" y="66"/>
                        <a:pt x="29" y="65"/>
                        <a:pt x="25" y="62"/>
                      </a:cubicBezTo>
                      <a:cubicBezTo>
                        <a:pt x="21" y="61"/>
                        <a:pt x="17" y="58"/>
                        <a:pt x="14" y="55"/>
                      </a:cubicBezTo>
                      <a:cubicBezTo>
                        <a:pt x="11" y="52"/>
                        <a:pt x="9" y="49"/>
                        <a:pt x="7" y="45"/>
                      </a:cubicBezTo>
                      <a:cubicBezTo>
                        <a:pt x="6" y="41"/>
                        <a:pt x="5" y="37"/>
                        <a:pt x="4" y="33"/>
                      </a:cubicBezTo>
                      <a:cubicBezTo>
                        <a:pt x="4" y="30"/>
                        <a:pt x="3" y="28"/>
                        <a:pt x="4" y="26"/>
                      </a:cubicBezTo>
                      <a:cubicBezTo>
                        <a:pt x="4" y="21"/>
                        <a:pt x="4" y="16"/>
                        <a:pt x="4" y="11"/>
                      </a:cubicBezTo>
                      <a:cubicBezTo>
                        <a:pt x="5" y="8"/>
                        <a:pt x="3" y="4"/>
                        <a:pt x="0" y="0"/>
                      </a:cubicBezTo>
                      <a:cubicBezTo>
                        <a:pt x="1" y="0"/>
                        <a:pt x="1" y="0"/>
                        <a:pt x="1" y="0"/>
                      </a:cubicBezTo>
                      <a:lnTo>
                        <a:pt x="12" y="4"/>
                      </a:ln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32" name="Freeform 183"/>
                <p:cNvSpPr/>
                <p:nvPr/>
              </p:nvSpPr>
              <p:spPr bwMode="auto">
                <a:xfrm>
                  <a:off x="7042150" y="1341438"/>
                  <a:ext cx="107950" cy="207963"/>
                </a:xfrm>
                <a:custGeom>
                  <a:avLst/>
                  <a:gdLst/>
                  <a:ahLst/>
                  <a:cxnLst>
                    <a:cxn ang="0">
                      <a:pos x="20" y="0"/>
                    </a:cxn>
                    <a:cxn ang="0">
                      <a:pos x="20" y="0"/>
                    </a:cxn>
                    <a:cxn ang="0">
                      <a:pos x="21" y="8"/>
                    </a:cxn>
                    <a:cxn ang="0">
                      <a:pos x="24" y="16"/>
                    </a:cxn>
                    <a:cxn ang="0">
                      <a:pos x="26" y="21"/>
                    </a:cxn>
                    <a:cxn ang="0">
                      <a:pos x="26" y="29"/>
                    </a:cxn>
                    <a:cxn ang="0">
                      <a:pos x="24" y="36"/>
                    </a:cxn>
                    <a:cxn ang="0">
                      <a:pos x="20" y="43"/>
                    </a:cxn>
                    <a:cxn ang="0">
                      <a:pos x="13" y="48"/>
                    </a:cxn>
                    <a:cxn ang="0">
                      <a:pos x="15" y="23"/>
                    </a:cxn>
                    <a:cxn ang="0">
                      <a:pos x="9" y="50"/>
                    </a:cxn>
                    <a:cxn ang="0">
                      <a:pos x="1" y="36"/>
                    </a:cxn>
                    <a:cxn ang="0">
                      <a:pos x="1" y="27"/>
                    </a:cxn>
                    <a:cxn ang="0">
                      <a:pos x="2" y="20"/>
                    </a:cxn>
                    <a:cxn ang="0">
                      <a:pos x="6" y="14"/>
                    </a:cxn>
                    <a:cxn ang="0">
                      <a:pos x="14" y="5"/>
                    </a:cxn>
                    <a:cxn ang="0">
                      <a:pos x="20" y="0"/>
                    </a:cxn>
                  </a:cxnLst>
                  <a:rect l="0" t="0" r="r" b="b"/>
                  <a:pathLst>
                    <a:path w="26" h="50">
                      <a:moveTo>
                        <a:pt x="20" y="0"/>
                      </a:moveTo>
                      <a:cubicBezTo>
                        <a:pt x="20" y="0"/>
                        <a:pt x="20" y="0"/>
                        <a:pt x="20" y="0"/>
                      </a:cubicBezTo>
                      <a:cubicBezTo>
                        <a:pt x="19" y="3"/>
                        <a:pt x="20" y="6"/>
                        <a:pt x="21" y="8"/>
                      </a:cubicBezTo>
                      <a:cubicBezTo>
                        <a:pt x="22" y="11"/>
                        <a:pt x="23" y="14"/>
                        <a:pt x="24" y="16"/>
                      </a:cubicBezTo>
                      <a:cubicBezTo>
                        <a:pt x="25" y="18"/>
                        <a:pt x="25" y="19"/>
                        <a:pt x="26" y="21"/>
                      </a:cubicBezTo>
                      <a:cubicBezTo>
                        <a:pt x="26" y="23"/>
                        <a:pt x="26" y="26"/>
                        <a:pt x="26" y="29"/>
                      </a:cubicBezTo>
                      <a:cubicBezTo>
                        <a:pt x="26" y="31"/>
                        <a:pt x="25" y="34"/>
                        <a:pt x="24" y="36"/>
                      </a:cubicBezTo>
                      <a:cubicBezTo>
                        <a:pt x="23" y="39"/>
                        <a:pt x="22" y="41"/>
                        <a:pt x="20" y="43"/>
                      </a:cubicBezTo>
                      <a:cubicBezTo>
                        <a:pt x="18" y="45"/>
                        <a:pt x="15" y="47"/>
                        <a:pt x="13" y="48"/>
                      </a:cubicBezTo>
                      <a:cubicBezTo>
                        <a:pt x="12" y="40"/>
                        <a:pt x="13" y="31"/>
                        <a:pt x="15" y="23"/>
                      </a:cubicBezTo>
                      <a:cubicBezTo>
                        <a:pt x="10" y="32"/>
                        <a:pt x="8" y="41"/>
                        <a:pt x="9" y="50"/>
                      </a:cubicBezTo>
                      <a:cubicBezTo>
                        <a:pt x="5" y="44"/>
                        <a:pt x="2" y="40"/>
                        <a:pt x="1" y="36"/>
                      </a:cubicBezTo>
                      <a:cubicBezTo>
                        <a:pt x="1" y="33"/>
                        <a:pt x="0" y="30"/>
                        <a:pt x="1" y="27"/>
                      </a:cubicBezTo>
                      <a:cubicBezTo>
                        <a:pt x="1" y="25"/>
                        <a:pt x="1" y="22"/>
                        <a:pt x="2" y="20"/>
                      </a:cubicBezTo>
                      <a:cubicBezTo>
                        <a:pt x="3" y="18"/>
                        <a:pt x="4" y="16"/>
                        <a:pt x="6" y="14"/>
                      </a:cubicBezTo>
                      <a:cubicBezTo>
                        <a:pt x="7" y="12"/>
                        <a:pt x="10" y="9"/>
                        <a:pt x="14" y="5"/>
                      </a:cubicBezTo>
                      <a:lnTo>
                        <a:pt x="20" y="0"/>
                      </a:ln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33" name="Freeform 184"/>
                <p:cNvSpPr/>
                <p:nvPr/>
              </p:nvSpPr>
              <p:spPr bwMode="auto">
                <a:xfrm>
                  <a:off x="6624637" y="1354138"/>
                  <a:ext cx="82550" cy="157163"/>
                </a:xfrm>
                <a:custGeom>
                  <a:avLst/>
                  <a:gdLst/>
                  <a:ahLst/>
                  <a:cxnLst>
                    <a:cxn ang="0">
                      <a:pos x="5" y="6"/>
                    </a:cxn>
                    <a:cxn ang="0">
                      <a:pos x="6" y="0"/>
                    </a:cxn>
                    <a:cxn ang="0">
                      <a:pos x="6" y="0"/>
                    </a:cxn>
                    <a:cxn ang="0">
                      <a:pos x="10" y="4"/>
                    </a:cxn>
                    <a:cxn ang="0">
                      <a:pos x="16" y="11"/>
                    </a:cxn>
                    <a:cxn ang="0">
                      <a:pos x="18" y="16"/>
                    </a:cxn>
                    <a:cxn ang="0">
                      <a:pos x="20" y="22"/>
                    </a:cxn>
                    <a:cxn ang="0">
                      <a:pos x="19" y="28"/>
                    </a:cxn>
                    <a:cxn ang="0">
                      <a:pos x="12" y="38"/>
                    </a:cxn>
                    <a:cxn ang="0">
                      <a:pos x="9" y="18"/>
                    </a:cxn>
                    <a:cxn ang="0">
                      <a:pos x="9" y="37"/>
                    </a:cxn>
                    <a:cxn ang="0">
                      <a:pos x="4" y="33"/>
                    </a:cxn>
                    <a:cxn ang="0">
                      <a:pos x="1" y="27"/>
                    </a:cxn>
                    <a:cxn ang="0">
                      <a:pos x="0" y="21"/>
                    </a:cxn>
                    <a:cxn ang="0">
                      <a:pos x="1" y="15"/>
                    </a:cxn>
                    <a:cxn ang="0">
                      <a:pos x="2" y="12"/>
                    </a:cxn>
                    <a:cxn ang="0">
                      <a:pos x="5" y="6"/>
                    </a:cxn>
                  </a:cxnLst>
                  <a:rect l="0" t="0" r="r" b="b"/>
                  <a:pathLst>
                    <a:path w="20" h="38">
                      <a:moveTo>
                        <a:pt x="5" y="6"/>
                      </a:moveTo>
                      <a:cubicBezTo>
                        <a:pt x="6" y="4"/>
                        <a:pt x="7" y="2"/>
                        <a:pt x="6" y="0"/>
                      </a:cubicBezTo>
                      <a:cubicBezTo>
                        <a:pt x="6" y="0"/>
                        <a:pt x="6" y="0"/>
                        <a:pt x="6" y="0"/>
                      </a:cubicBezTo>
                      <a:cubicBezTo>
                        <a:pt x="10" y="4"/>
                        <a:pt x="10" y="4"/>
                        <a:pt x="10" y="4"/>
                      </a:cubicBezTo>
                      <a:cubicBezTo>
                        <a:pt x="13" y="8"/>
                        <a:pt x="15" y="10"/>
                        <a:pt x="16" y="11"/>
                      </a:cubicBezTo>
                      <a:cubicBezTo>
                        <a:pt x="17" y="13"/>
                        <a:pt x="18" y="15"/>
                        <a:pt x="18" y="16"/>
                      </a:cubicBezTo>
                      <a:cubicBezTo>
                        <a:pt x="19" y="18"/>
                        <a:pt x="20" y="20"/>
                        <a:pt x="20" y="22"/>
                      </a:cubicBezTo>
                      <a:cubicBezTo>
                        <a:pt x="20" y="24"/>
                        <a:pt x="19" y="26"/>
                        <a:pt x="19" y="28"/>
                      </a:cubicBezTo>
                      <a:cubicBezTo>
                        <a:pt x="18" y="31"/>
                        <a:pt x="15" y="35"/>
                        <a:pt x="12" y="38"/>
                      </a:cubicBezTo>
                      <a:cubicBezTo>
                        <a:pt x="13" y="32"/>
                        <a:pt x="12" y="25"/>
                        <a:pt x="9" y="18"/>
                      </a:cubicBezTo>
                      <a:cubicBezTo>
                        <a:pt x="10" y="24"/>
                        <a:pt x="10" y="31"/>
                        <a:pt x="9" y="37"/>
                      </a:cubicBezTo>
                      <a:cubicBezTo>
                        <a:pt x="7" y="36"/>
                        <a:pt x="6" y="35"/>
                        <a:pt x="4" y="33"/>
                      </a:cubicBezTo>
                      <a:cubicBezTo>
                        <a:pt x="3" y="31"/>
                        <a:pt x="2" y="29"/>
                        <a:pt x="1" y="27"/>
                      </a:cubicBezTo>
                      <a:cubicBezTo>
                        <a:pt x="0" y="26"/>
                        <a:pt x="0" y="24"/>
                        <a:pt x="0" y="21"/>
                      </a:cubicBezTo>
                      <a:cubicBezTo>
                        <a:pt x="0" y="19"/>
                        <a:pt x="0" y="17"/>
                        <a:pt x="1" y="15"/>
                      </a:cubicBezTo>
                      <a:cubicBezTo>
                        <a:pt x="1" y="14"/>
                        <a:pt x="2" y="13"/>
                        <a:pt x="2" y="12"/>
                      </a:cubicBezTo>
                      <a:cubicBezTo>
                        <a:pt x="3" y="10"/>
                        <a:pt x="4" y="8"/>
                        <a:pt x="5" y="6"/>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234" name="Freeform 185"/>
                <p:cNvSpPr/>
                <p:nvPr/>
              </p:nvSpPr>
              <p:spPr bwMode="auto">
                <a:xfrm>
                  <a:off x="6235700" y="2220913"/>
                  <a:ext cx="276225" cy="198438"/>
                </a:xfrm>
                <a:custGeom>
                  <a:avLst/>
                  <a:gdLst/>
                  <a:ahLst/>
                  <a:cxnLst>
                    <a:cxn ang="0">
                      <a:pos x="29" y="5"/>
                    </a:cxn>
                    <a:cxn ang="0">
                      <a:pos x="43" y="1"/>
                    </a:cxn>
                    <a:cxn ang="0">
                      <a:pos x="67" y="6"/>
                    </a:cxn>
                    <a:cxn ang="0">
                      <a:pos x="31" y="28"/>
                    </a:cxn>
                    <a:cxn ang="0">
                      <a:pos x="67" y="12"/>
                    </a:cxn>
                    <a:cxn ang="0">
                      <a:pos x="63" y="25"/>
                    </a:cxn>
                    <a:cxn ang="0">
                      <a:pos x="55" y="35"/>
                    </a:cxn>
                    <a:cxn ang="0">
                      <a:pos x="45" y="42"/>
                    </a:cxn>
                    <a:cxn ang="0">
                      <a:pos x="33" y="45"/>
                    </a:cxn>
                    <a:cxn ang="0">
                      <a:pos x="26" y="46"/>
                    </a:cxn>
                    <a:cxn ang="0">
                      <a:pos x="11" y="45"/>
                    </a:cxn>
                    <a:cxn ang="0">
                      <a:pos x="0" y="48"/>
                    </a:cxn>
                    <a:cxn ang="0">
                      <a:pos x="0" y="48"/>
                    </a:cxn>
                    <a:cxn ang="0">
                      <a:pos x="4" y="37"/>
                    </a:cxn>
                    <a:cxn ang="0">
                      <a:pos x="13" y="19"/>
                    </a:cxn>
                    <a:cxn ang="0">
                      <a:pos x="20" y="11"/>
                    </a:cxn>
                    <a:cxn ang="0">
                      <a:pos x="29" y="5"/>
                    </a:cxn>
                  </a:cxnLst>
                  <a:rect l="0" t="0" r="r" b="b"/>
                  <a:pathLst>
                    <a:path w="67" h="48">
                      <a:moveTo>
                        <a:pt x="29" y="5"/>
                      </a:moveTo>
                      <a:cubicBezTo>
                        <a:pt x="34" y="3"/>
                        <a:pt x="38" y="1"/>
                        <a:pt x="43" y="1"/>
                      </a:cubicBezTo>
                      <a:cubicBezTo>
                        <a:pt x="49" y="0"/>
                        <a:pt x="57" y="2"/>
                        <a:pt x="67" y="6"/>
                      </a:cubicBezTo>
                      <a:cubicBezTo>
                        <a:pt x="54" y="9"/>
                        <a:pt x="42" y="16"/>
                        <a:pt x="31" y="28"/>
                      </a:cubicBezTo>
                      <a:cubicBezTo>
                        <a:pt x="42" y="21"/>
                        <a:pt x="54" y="15"/>
                        <a:pt x="67" y="12"/>
                      </a:cubicBezTo>
                      <a:cubicBezTo>
                        <a:pt x="67" y="17"/>
                        <a:pt x="65" y="21"/>
                        <a:pt x="63" y="25"/>
                      </a:cubicBezTo>
                      <a:cubicBezTo>
                        <a:pt x="61" y="29"/>
                        <a:pt x="58" y="32"/>
                        <a:pt x="55" y="35"/>
                      </a:cubicBezTo>
                      <a:cubicBezTo>
                        <a:pt x="52" y="38"/>
                        <a:pt x="49" y="40"/>
                        <a:pt x="45" y="42"/>
                      </a:cubicBezTo>
                      <a:cubicBezTo>
                        <a:pt x="41" y="44"/>
                        <a:pt x="37" y="45"/>
                        <a:pt x="33" y="45"/>
                      </a:cubicBezTo>
                      <a:cubicBezTo>
                        <a:pt x="30" y="46"/>
                        <a:pt x="28" y="46"/>
                        <a:pt x="26" y="46"/>
                      </a:cubicBezTo>
                      <a:cubicBezTo>
                        <a:pt x="21" y="45"/>
                        <a:pt x="16" y="45"/>
                        <a:pt x="11" y="45"/>
                      </a:cubicBezTo>
                      <a:cubicBezTo>
                        <a:pt x="7" y="44"/>
                        <a:pt x="3" y="45"/>
                        <a:pt x="0" y="48"/>
                      </a:cubicBezTo>
                      <a:cubicBezTo>
                        <a:pt x="0" y="48"/>
                        <a:pt x="0" y="48"/>
                        <a:pt x="0" y="48"/>
                      </a:cubicBezTo>
                      <a:cubicBezTo>
                        <a:pt x="4" y="37"/>
                        <a:pt x="4" y="37"/>
                        <a:pt x="4" y="37"/>
                      </a:cubicBezTo>
                      <a:cubicBezTo>
                        <a:pt x="8" y="28"/>
                        <a:pt x="11" y="22"/>
                        <a:pt x="13" y="19"/>
                      </a:cubicBezTo>
                      <a:cubicBezTo>
                        <a:pt x="15" y="16"/>
                        <a:pt x="17" y="14"/>
                        <a:pt x="20" y="11"/>
                      </a:cubicBezTo>
                      <a:cubicBezTo>
                        <a:pt x="23" y="8"/>
                        <a:pt x="26" y="6"/>
                        <a:pt x="29" y="5"/>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grpSp>
        </p:grpSp>
        <p:grpSp>
          <p:nvGrpSpPr>
            <p:cNvPr id="15" name="Group 196"/>
            <p:cNvGrpSpPr/>
            <p:nvPr/>
          </p:nvGrpSpPr>
          <p:grpSpPr>
            <a:xfrm>
              <a:off x="2225" y="7158"/>
              <a:ext cx="575" cy="1055"/>
              <a:chOff x="825500" y="2846388"/>
              <a:chExt cx="273050" cy="622300"/>
            </a:xfrm>
            <a:solidFill>
              <a:srgbClr val="237DB9"/>
            </a:solidFill>
          </p:grpSpPr>
          <p:sp>
            <p:nvSpPr>
              <p:cNvPr id="1125" name="Freeform 101"/>
              <p:cNvSpPr/>
              <p:nvPr/>
            </p:nvSpPr>
            <p:spPr bwMode="auto">
              <a:xfrm>
                <a:off x="915988" y="3116263"/>
                <a:ext cx="157163" cy="185738"/>
              </a:xfrm>
              <a:custGeom>
                <a:avLst/>
                <a:gdLst/>
                <a:ahLst/>
                <a:cxnLst>
                  <a:cxn ang="0">
                    <a:pos x="4" y="45"/>
                  </a:cxn>
                  <a:cxn ang="0">
                    <a:pos x="30" y="0"/>
                  </a:cxn>
                  <a:cxn ang="0">
                    <a:pos x="4" y="45"/>
                  </a:cxn>
                </a:cxnLst>
                <a:rect l="0" t="0" r="r" b="b"/>
                <a:pathLst>
                  <a:path w="38" h="45">
                    <a:moveTo>
                      <a:pt x="4" y="45"/>
                    </a:moveTo>
                    <a:cubicBezTo>
                      <a:pt x="0" y="21"/>
                      <a:pt x="9" y="6"/>
                      <a:pt x="30" y="0"/>
                    </a:cubicBezTo>
                    <a:cubicBezTo>
                      <a:pt x="38" y="24"/>
                      <a:pt x="29" y="39"/>
                      <a:pt x="4" y="45"/>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1126" name="Freeform 102"/>
              <p:cNvSpPr/>
              <p:nvPr/>
            </p:nvSpPr>
            <p:spPr bwMode="auto">
              <a:xfrm>
                <a:off x="925513" y="2846388"/>
                <a:ext cx="157163" cy="185738"/>
              </a:xfrm>
              <a:custGeom>
                <a:avLst/>
                <a:gdLst/>
                <a:ahLst/>
                <a:cxnLst>
                  <a:cxn ang="0">
                    <a:pos x="30" y="0"/>
                  </a:cxn>
                  <a:cxn ang="0">
                    <a:pos x="4" y="45"/>
                  </a:cxn>
                  <a:cxn ang="0">
                    <a:pos x="30" y="0"/>
                  </a:cxn>
                </a:cxnLst>
                <a:rect l="0" t="0" r="r" b="b"/>
                <a:pathLst>
                  <a:path w="38" h="45">
                    <a:moveTo>
                      <a:pt x="30" y="0"/>
                    </a:moveTo>
                    <a:cubicBezTo>
                      <a:pt x="38" y="24"/>
                      <a:pt x="29" y="39"/>
                      <a:pt x="4" y="45"/>
                    </a:cubicBezTo>
                    <a:cubicBezTo>
                      <a:pt x="0" y="21"/>
                      <a:pt x="9" y="6"/>
                      <a:pt x="30" y="0"/>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1127" name="Freeform 103"/>
              <p:cNvSpPr/>
              <p:nvPr/>
            </p:nvSpPr>
            <p:spPr bwMode="auto">
              <a:xfrm>
                <a:off x="974725" y="3360738"/>
                <a:ext cx="123825" cy="107950"/>
              </a:xfrm>
              <a:custGeom>
                <a:avLst/>
                <a:gdLst/>
                <a:ahLst/>
                <a:cxnLst>
                  <a:cxn ang="0">
                    <a:pos x="0" y="21"/>
                  </a:cxn>
                  <a:cxn ang="0">
                    <a:pos x="30" y="3"/>
                  </a:cxn>
                  <a:cxn ang="0">
                    <a:pos x="0" y="21"/>
                  </a:cxn>
                </a:cxnLst>
                <a:rect l="0" t="0" r="r" b="b"/>
                <a:pathLst>
                  <a:path w="30" h="26">
                    <a:moveTo>
                      <a:pt x="0" y="21"/>
                    </a:moveTo>
                    <a:cubicBezTo>
                      <a:pt x="6" y="6"/>
                      <a:pt x="16" y="0"/>
                      <a:pt x="30" y="3"/>
                    </a:cubicBezTo>
                    <a:cubicBezTo>
                      <a:pt x="27" y="20"/>
                      <a:pt x="16" y="26"/>
                      <a:pt x="0" y="21"/>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sp>
            <p:nvSpPr>
              <p:cNvPr id="1128" name="Freeform 104"/>
              <p:cNvSpPr/>
              <p:nvPr/>
            </p:nvSpPr>
            <p:spPr bwMode="auto">
              <a:xfrm>
                <a:off x="825500" y="3335338"/>
                <a:ext cx="107950" cy="128588"/>
              </a:xfrm>
              <a:custGeom>
                <a:avLst/>
                <a:gdLst/>
                <a:ahLst/>
                <a:cxnLst>
                  <a:cxn ang="0">
                    <a:pos x="23" y="31"/>
                  </a:cxn>
                  <a:cxn ang="0">
                    <a:pos x="5" y="0"/>
                  </a:cxn>
                  <a:cxn ang="0">
                    <a:pos x="23" y="31"/>
                  </a:cxn>
                </a:cxnLst>
                <a:rect l="0" t="0" r="r" b="b"/>
                <a:pathLst>
                  <a:path w="26" h="31">
                    <a:moveTo>
                      <a:pt x="23" y="31"/>
                    </a:moveTo>
                    <a:cubicBezTo>
                      <a:pt x="6" y="27"/>
                      <a:pt x="0" y="17"/>
                      <a:pt x="5" y="0"/>
                    </a:cubicBezTo>
                    <a:cubicBezTo>
                      <a:pt x="20" y="6"/>
                      <a:pt x="26" y="17"/>
                      <a:pt x="23" y="31"/>
                    </a:cubicBezTo>
                    <a:close/>
                  </a:path>
                </a:pathLst>
              </a:custGeom>
              <a:solidFill>
                <a:srgbClr val="00B050"/>
              </a:solidFill>
              <a:ln w="9525">
                <a:noFill/>
                <a:round/>
              </a:ln>
            </p:spPr>
            <p:txBody>
              <a:bodyPr vert="horz" wrap="square" lIns="91440" tIns="45720" rIns="91440" bIns="45720" numCol="1" anchor="t" anchorCtr="0" compatLnSpc="1"/>
              <a:lstStyle/>
              <a:p>
                <a:endParaRPr lang="en-US"/>
              </a:p>
            </p:txBody>
          </p:sp>
        </p:grpSp>
        <p:sp>
          <p:nvSpPr>
            <p:cNvPr id="69" name="Rectangle 17"/>
            <p:cNvSpPr/>
            <p:nvPr/>
          </p:nvSpPr>
          <p:spPr bwMode="auto">
            <a:xfrm>
              <a:off x="1243" y="8309"/>
              <a:ext cx="2718" cy="1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ysClr val="windowText" lastClr="000000"/>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dirty="0">
                  <a:solidFill>
                    <a:schemeClr val="tx1"/>
                  </a:solidFill>
                  <a:latin typeface="字体管家棉花糖" panose="00020600040101010101" charset="-122"/>
                  <a:ea typeface="字体管家棉花糖" panose="00020600040101010101" charset="-122"/>
                  <a:cs typeface="Lato Light" charset="0"/>
                  <a:sym typeface="Lato Light" charset="0"/>
                </a:rPr>
                <a:t>添加标题</a:t>
              </a:r>
            </a:p>
            <a:p>
              <a:pPr fontAlgn="base">
                <a:lnSpc>
                  <a:spcPct val="125000"/>
                </a:lnSpc>
                <a:spcBef>
                  <a:spcPct val="0"/>
                </a:spcBef>
                <a:spcAft>
                  <a:spcPct val="0"/>
                </a:spcAft>
              </a:pPr>
              <a:r>
                <a:rPr lang="zh-CN" altLang="en-US" sz="1600" dirty="0">
                  <a:solidFill>
                    <a:schemeClr val="tx1"/>
                  </a:solidFill>
                  <a:latin typeface="字体管家棉花糖" panose="00020600040101010101" charset="-122"/>
                  <a:ea typeface="字体管家棉花糖" panose="00020600040101010101" charset="-122"/>
                  <a:cs typeface="Lato Light" charset="0"/>
                  <a:sym typeface="Lato Light" charset="0"/>
                </a:rPr>
                <a:t>此处添加详细文本描述，建议与标题相关</a:t>
              </a:r>
            </a:p>
          </p:txBody>
        </p:sp>
        <p:sp>
          <p:nvSpPr>
            <p:cNvPr id="17" name="Rectangle 17"/>
            <p:cNvSpPr/>
            <p:nvPr/>
          </p:nvSpPr>
          <p:spPr bwMode="auto">
            <a:xfrm>
              <a:off x="3961" y="8309"/>
              <a:ext cx="2718" cy="1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ysClr val="windowText" lastClr="000000"/>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dirty="0">
                  <a:solidFill>
                    <a:schemeClr val="tx1"/>
                  </a:solidFill>
                  <a:latin typeface="字体管家棉花糖" panose="00020600040101010101" charset="-122"/>
                  <a:ea typeface="字体管家棉花糖" panose="00020600040101010101" charset="-122"/>
                  <a:cs typeface="Lato Light" charset="0"/>
                  <a:sym typeface="Lato Light" charset="0"/>
                </a:rPr>
                <a:t>添加标题</a:t>
              </a:r>
            </a:p>
            <a:p>
              <a:pPr fontAlgn="base">
                <a:lnSpc>
                  <a:spcPct val="125000"/>
                </a:lnSpc>
                <a:spcBef>
                  <a:spcPct val="0"/>
                </a:spcBef>
                <a:spcAft>
                  <a:spcPct val="0"/>
                </a:spcAft>
              </a:pPr>
              <a:r>
                <a:rPr lang="zh-CN" altLang="en-US" sz="1600" dirty="0">
                  <a:solidFill>
                    <a:schemeClr val="tx1"/>
                  </a:solidFill>
                  <a:latin typeface="字体管家棉花糖" panose="00020600040101010101" charset="-122"/>
                  <a:ea typeface="字体管家棉花糖" panose="00020600040101010101" charset="-122"/>
                  <a:cs typeface="Lato Light" charset="0"/>
                  <a:sym typeface="Lato Light" charset="0"/>
                </a:rPr>
                <a:t>此处添加详细文本描述，建议与标题相关</a:t>
              </a:r>
            </a:p>
          </p:txBody>
        </p:sp>
        <p:sp>
          <p:nvSpPr>
            <p:cNvPr id="18" name="Rectangle 17"/>
            <p:cNvSpPr/>
            <p:nvPr/>
          </p:nvSpPr>
          <p:spPr bwMode="auto">
            <a:xfrm>
              <a:off x="7015" y="8309"/>
              <a:ext cx="2718" cy="1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ysClr val="windowText" lastClr="000000"/>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dirty="0">
                  <a:solidFill>
                    <a:schemeClr val="tx1"/>
                  </a:solidFill>
                  <a:latin typeface="字体管家棉花糖" panose="00020600040101010101" charset="-122"/>
                  <a:ea typeface="字体管家棉花糖" panose="00020600040101010101" charset="-122"/>
                  <a:cs typeface="Lato Light" charset="0"/>
                  <a:sym typeface="Lato Light" charset="0"/>
                </a:rPr>
                <a:t>添加标题</a:t>
              </a:r>
            </a:p>
            <a:p>
              <a:pPr fontAlgn="base">
                <a:lnSpc>
                  <a:spcPct val="125000"/>
                </a:lnSpc>
                <a:spcBef>
                  <a:spcPct val="0"/>
                </a:spcBef>
                <a:spcAft>
                  <a:spcPct val="0"/>
                </a:spcAft>
              </a:pPr>
              <a:r>
                <a:rPr lang="zh-CN" altLang="en-US" sz="1600" dirty="0">
                  <a:solidFill>
                    <a:schemeClr val="tx1"/>
                  </a:solidFill>
                  <a:latin typeface="字体管家棉花糖" panose="00020600040101010101" charset="-122"/>
                  <a:ea typeface="字体管家棉花糖" panose="00020600040101010101" charset="-122"/>
                  <a:cs typeface="Lato Light" charset="0"/>
                  <a:sym typeface="Lato Light" charset="0"/>
                </a:rPr>
                <a:t>此处添加详细文本描述，建议与标题相关</a:t>
              </a:r>
            </a:p>
          </p:txBody>
        </p:sp>
        <p:sp>
          <p:nvSpPr>
            <p:cNvPr id="19" name="Rectangle 17"/>
            <p:cNvSpPr/>
            <p:nvPr/>
          </p:nvSpPr>
          <p:spPr bwMode="auto">
            <a:xfrm>
              <a:off x="10114" y="8213"/>
              <a:ext cx="2718" cy="1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ysClr val="windowText" lastClr="000000"/>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dirty="0">
                  <a:solidFill>
                    <a:schemeClr val="tx1"/>
                  </a:solidFill>
                  <a:latin typeface="字体管家棉花糖" panose="00020600040101010101" charset="-122"/>
                  <a:ea typeface="字体管家棉花糖" panose="00020600040101010101" charset="-122"/>
                  <a:cs typeface="Lato Light" charset="0"/>
                  <a:sym typeface="Lato Light" charset="0"/>
                </a:rPr>
                <a:t>添加标题</a:t>
              </a:r>
            </a:p>
            <a:p>
              <a:pPr fontAlgn="base">
                <a:lnSpc>
                  <a:spcPct val="125000"/>
                </a:lnSpc>
                <a:spcBef>
                  <a:spcPct val="0"/>
                </a:spcBef>
                <a:spcAft>
                  <a:spcPct val="0"/>
                </a:spcAft>
              </a:pPr>
              <a:r>
                <a:rPr lang="zh-CN" altLang="en-US" sz="1600" dirty="0">
                  <a:solidFill>
                    <a:schemeClr val="tx1"/>
                  </a:solidFill>
                  <a:latin typeface="字体管家棉花糖" panose="00020600040101010101" charset="-122"/>
                  <a:ea typeface="字体管家棉花糖" panose="00020600040101010101" charset="-122"/>
                  <a:cs typeface="Lato Light" charset="0"/>
                  <a:sym typeface="Lato Light" charset="0"/>
                </a:rPr>
                <a:t>此处添加详细文本描述，建议与标题相关</a:t>
              </a:r>
            </a:p>
          </p:txBody>
        </p:sp>
        <p:sp>
          <p:nvSpPr>
            <p:cNvPr id="20" name="Rectangle 17"/>
            <p:cNvSpPr/>
            <p:nvPr/>
          </p:nvSpPr>
          <p:spPr bwMode="auto">
            <a:xfrm>
              <a:off x="13972" y="8309"/>
              <a:ext cx="2718" cy="1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ysClr val="windowText" lastClr="000000"/>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dirty="0">
                  <a:solidFill>
                    <a:schemeClr val="tx1"/>
                  </a:solidFill>
                  <a:latin typeface="字体管家棉花糖" panose="00020600040101010101" charset="-122"/>
                  <a:ea typeface="字体管家棉花糖" panose="00020600040101010101" charset="-122"/>
                  <a:cs typeface="Lato Light" charset="0"/>
                  <a:sym typeface="Lato Light" charset="0"/>
                </a:rPr>
                <a:t>添加标题</a:t>
              </a:r>
            </a:p>
            <a:p>
              <a:pPr fontAlgn="base">
                <a:lnSpc>
                  <a:spcPct val="125000"/>
                </a:lnSpc>
                <a:spcBef>
                  <a:spcPct val="0"/>
                </a:spcBef>
                <a:spcAft>
                  <a:spcPct val="0"/>
                </a:spcAft>
              </a:pPr>
              <a:r>
                <a:rPr lang="zh-CN" altLang="en-US" sz="1600" dirty="0">
                  <a:solidFill>
                    <a:schemeClr val="tx1"/>
                  </a:solidFill>
                  <a:latin typeface="字体管家棉花糖" panose="00020600040101010101" charset="-122"/>
                  <a:ea typeface="字体管家棉花糖" panose="00020600040101010101" charset="-122"/>
                  <a:cs typeface="Lato Light" charset="0"/>
                  <a:sym typeface="Lato Light" charset="0"/>
                </a:rPr>
                <a:t>此处添加详细文本描述，建议与标题相关</a:t>
              </a:r>
            </a:p>
          </p:txBody>
        </p:sp>
      </p:grpSp>
      <p:pic>
        <p:nvPicPr>
          <p:cNvPr id="26" name="图片 25" descr="0116e6821abf8d9d7ec5c9c9e77eaef8"/>
          <p:cNvPicPr>
            <a:picLocks noChangeAspect="1"/>
          </p:cNvPicPr>
          <p:nvPr/>
        </p:nvPicPr>
        <p:blipFill>
          <a:blip r:embed="rId6" cstate="screen">
            <a:extLst>
              <a:ext uri="{28A0092B-C50C-407E-A947-70E740481C1C}">
                <a14:useLocalDpi xmlns:a14="http://schemas.microsoft.com/office/drawing/2010/main"/>
              </a:ext>
            </a:extLst>
          </a:blip>
          <a:srcRect t="-4143" r="-3437" b="49289"/>
          <a:stretch>
            <a:fillRect/>
          </a:stretch>
        </p:blipFill>
        <p:spPr>
          <a:xfrm rot="2400000">
            <a:off x="758190" y="2409825"/>
            <a:ext cx="2402205" cy="1492885"/>
          </a:xfrm>
          <a:prstGeom prst="ellipse">
            <a:avLst/>
          </a:prstGeom>
        </p:spPr>
      </p:pic>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12" name="组合 11"/>
          <p:cNvGrpSpPr/>
          <p:nvPr/>
        </p:nvGrpSpPr>
        <p:grpSpPr>
          <a:xfrm>
            <a:off x="354965" y="240030"/>
            <a:ext cx="965200" cy="1009015"/>
            <a:chOff x="11295" y="1307"/>
            <a:chExt cx="3874" cy="4046"/>
          </a:xfrm>
        </p:grpSpPr>
        <p:pic>
          <p:nvPicPr>
            <p:cNvPr id="9" name="图片 8" descr="f7d30ea4b628d33971365e72821aa1c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1" name="文本框 10"/>
            <p:cNvSpPr txBox="1"/>
            <p:nvPr/>
          </p:nvSpPr>
          <p:spPr>
            <a:xfrm rot="20760000">
              <a:off x="12314" y="2298"/>
              <a:ext cx="2229" cy="1833"/>
            </a:xfrm>
            <a:prstGeom prst="rect">
              <a:avLst/>
            </a:prstGeom>
            <a:noFill/>
          </p:spPr>
          <p:txBody>
            <a:bodyPr wrap="square" rtlCol="0">
              <a:spAutoFit/>
            </a:bodyPr>
            <a:lstStyle/>
            <a:p>
              <a:pPr algn="ctr"/>
              <a:r>
                <a:rPr lang="en-US" altLang="zh-CN" sz="2400">
                  <a:latin typeface="锐字工房洪荒之光中黑简1.0" panose="02010600030101010101" charset="-122"/>
                  <a:ea typeface="锐字工房洪荒之光中黑简1.0" panose="02010600030101010101" charset="-122"/>
                </a:rPr>
                <a:t>4</a:t>
              </a:r>
            </a:p>
          </p:txBody>
        </p:sp>
      </p:grpSp>
      <p:pic>
        <p:nvPicPr>
          <p:cNvPr id="30" name="图片 29" descr="8b0fccb2e21d61b25266c16d7d822443"/>
          <p:cNvPicPr>
            <a:picLocks noChangeAspect="1"/>
          </p:cNvPicPr>
          <p:nvPr/>
        </p:nvPicPr>
        <p:blipFill>
          <a:blip r:embed="rId5" cstate="screen">
            <a:extLst>
              <a:ext uri="{28A0092B-C50C-407E-A947-70E740481C1C}">
                <a14:useLocalDpi xmlns:a14="http://schemas.microsoft.com/office/drawing/2010/main"/>
              </a:ext>
            </a:extLst>
          </a:blip>
          <a:srcRect r="3242"/>
          <a:stretch>
            <a:fillRect/>
          </a:stretch>
        </p:blipFill>
        <p:spPr>
          <a:xfrm>
            <a:off x="9330690" y="240030"/>
            <a:ext cx="2880360" cy="1807210"/>
          </a:xfrm>
          <a:prstGeom prst="rect">
            <a:avLst/>
          </a:prstGeom>
        </p:spPr>
      </p:pic>
      <p:sp>
        <p:nvSpPr>
          <p:cNvPr id="10" name="文本框 9"/>
          <p:cNvSpPr txBox="1"/>
          <p:nvPr/>
        </p:nvSpPr>
        <p:spPr>
          <a:xfrm>
            <a:off x="1471295" y="454660"/>
            <a:ext cx="3148330" cy="794385"/>
          </a:xfrm>
          <a:prstGeom prst="rect">
            <a:avLst/>
          </a:prstGeom>
          <a:noFill/>
        </p:spPr>
        <p:txBody>
          <a:bodyPr wrap="square" rtlCol="0">
            <a:spAutoFit/>
          </a:bodyPr>
          <a:lstStyle/>
          <a:p>
            <a:pPr algn="l"/>
            <a:r>
              <a:rPr lang="zh-CN" altLang="en-US" sz="2800">
                <a:solidFill>
                  <a:srgbClr val="2E7E38"/>
                </a:solidFill>
                <a:latin typeface="字体管家棉花糖" panose="00020600040101010101" charset="-122"/>
                <a:ea typeface="字体管家棉花糖" panose="00020600040101010101" charset="-122"/>
              </a:rPr>
              <a:t>点击此处添加标题</a:t>
            </a:r>
          </a:p>
          <a:p>
            <a:pPr algn="l"/>
            <a:r>
              <a:rPr lang="zh-CN" altLang="en-US" sz="1600" b="1" spc="300">
                <a:solidFill>
                  <a:srgbClr val="2E7E38"/>
                </a:solidFill>
                <a:uFillTx/>
                <a:ea typeface="字体管家天蝎座" panose="00020600040101010101" charset="-122"/>
              </a:rPr>
              <a:t>Click here to add title</a:t>
            </a:r>
          </a:p>
        </p:txBody>
      </p:sp>
      <p:grpSp>
        <p:nvGrpSpPr>
          <p:cNvPr id="2" name="组合 1"/>
          <p:cNvGrpSpPr/>
          <p:nvPr/>
        </p:nvGrpSpPr>
        <p:grpSpPr>
          <a:xfrm>
            <a:off x="479425" y="2100032"/>
            <a:ext cx="10093960" cy="3978752"/>
            <a:chOff x="887" y="2417"/>
            <a:chExt cx="17277" cy="6810"/>
          </a:xfrm>
        </p:grpSpPr>
        <p:grpSp>
          <p:nvGrpSpPr>
            <p:cNvPr id="5" name="Group 4"/>
            <p:cNvGrpSpPr/>
            <p:nvPr/>
          </p:nvGrpSpPr>
          <p:grpSpPr>
            <a:xfrm>
              <a:off x="6458" y="2943"/>
              <a:ext cx="6284" cy="6284"/>
              <a:chOff x="3901439" y="1234439"/>
              <a:chExt cx="4389121" cy="4389120"/>
            </a:xfrm>
          </p:grpSpPr>
          <p:sp>
            <p:nvSpPr>
              <p:cNvPr id="7" name="Freeform 6"/>
              <p:cNvSpPr/>
              <p:nvPr/>
            </p:nvSpPr>
            <p:spPr>
              <a:xfrm>
                <a:off x="3901439" y="1234439"/>
                <a:ext cx="2113280" cy="2113280"/>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solidFill>
                <a:srgbClr val="00B050"/>
              </a:solidFill>
              <a:ln>
                <a:noFill/>
              </a:ln>
            </p:spPr>
            <p:style>
              <a:lnRef idx="2">
                <a:srgbClr val="FFFFFF">
                  <a:hueOff val="0"/>
                  <a:satOff val="0"/>
                  <a:lumOff val="0"/>
                  <a:alphaOff val="0"/>
                </a:srgbClr>
              </a:lnRef>
              <a:fillRef idx="1">
                <a:srgbClr val="15A1C8">
                  <a:hueOff val="0"/>
                  <a:satOff val="0"/>
                  <a:lumOff val="0"/>
                  <a:alphaOff val="0"/>
                </a:srgbClr>
              </a:fillRef>
              <a:effectRef idx="0">
                <a:srgbClr val="15A1C8">
                  <a:hueOff val="0"/>
                  <a:satOff val="0"/>
                  <a:lumOff val="0"/>
                  <a:alphaOff val="0"/>
                </a:srgbClr>
              </a:effectRef>
              <a:fontRef idx="minor">
                <a:srgbClr val="FFFFFF"/>
              </a:fontRef>
            </p:style>
            <p:txBody>
              <a:bodyPr spcFirstLastPara="0" vert="horz" wrap="square" lIns="301282" tIns="301282" rIns="301282" bIns="301282" numCol="1" spcCol="1270" anchor="ctr" anchorCtr="0">
                <a:noAutofit/>
              </a:bodyPr>
              <a:lstStyle/>
              <a:p>
                <a:pPr lvl="0" algn="ctr" defTabSz="2311400">
                  <a:lnSpc>
                    <a:spcPct val="90000"/>
                  </a:lnSpc>
                  <a:spcBef>
                    <a:spcPct val="0"/>
                  </a:spcBef>
                  <a:spcAft>
                    <a:spcPct val="35000"/>
                  </a:spcAft>
                </a:pPr>
                <a:r>
                  <a:rPr lang="en-US" sz="8800" kern="1200">
                    <a:latin typeface="Broadway" panose="04040905080B02020502" charset="0"/>
                  </a:rPr>
                  <a:t>S</a:t>
                </a:r>
              </a:p>
            </p:txBody>
          </p:sp>
          <p:sp>
            <p:nvSpPr>
              <p:cNvPr id="8" name="Freeform 7"/>
              <p:cNvSpPr/>
              <p:nvPr/>
            </p:nvSpPr>
            <p:spPr>
              <a:xfrm>
                <a:off x="6177280" y="1234439"/>
                <a:ext cx="2113280" cy="2113280"/>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solidFill>
                <a:schemeClr val="accent4"/>
              </a:solidFill>
              <a:ln>
                <a:noFill/>
              </a:ln>
            </p:spPr>
            <p:style>
              <a:lnRef idx="2">
                <a:srgbClr val="FFFFFF">
                  <a:hueOff val="0"/>
                  <a:satOff val="0"/>
                  <a:lumOff val="0"/>
                  <a:alphaOff val="0"/>
                </a:srgbClr>
              </a:lnRef>
              <a:fillRef idx="1">
                <a:srgbClr val="15A1C8">
                  <a:hueOff val="0"/>
                  <a:satOff val="0"/>
                  <a:lumOff val="0"/>
                  <a:alphaOff val="0"/>
                </a:srgbClr>
              </a:fillRef>
              <a:effectRef idx="0">
                <a:srgbClr val="15A1C8">
                  <a:hueOff val="0"/>
                  <a:satOff val="0"/>
                  <a:lumOff val="0"/>
                  <a:alphaOff val="0"/>
                </a:srgbClr>
              </a:effectRef>
              <a:fontRef idx="minor">
                <a:srgbClr val="FFFFFF"/>
              </a:fontRef>
            </p:style>
            <p:txBody>
              <a:bodyPr spcFirstLastPara="0" vert="horz" wrap="square" lIns="301282" tIns="301282" rIns="301282" bIns="301282" numCol="1" spcCol="1270" anchor="ctr" anchorCtr="0">
                <a:noAutofit/>
              </a:bodyPr>
              <a:lstStyle/>
              <a:p>
                <a:pPr lvl="0" algn="ctr" defTabSz="2311400">
                  <a:lnSpc>
                    <a:spcPct val="90000"/>
                  </a:lnSpc>
                  <a:spcBef>
                    <a:spcPct val="0"/>
                  </a:spcBef>
                  <a:spcAft>
                    <a:spcPct val="35000"/>
                  </a:spcAft>
                </a:pPr>
                <a:r>
                  <a:rPr lang="en-US" sz="8800" kern="1200">
                    <a:latin typeface="Broadway" panose="04040905080B02020502" charset="0"/>
                  </a:rPr>
                  <a:t>W</a:t>
                </a:r>
              </a:p>
            </p:txBody>
          </p:sp>
          <p:sp>
            <p:nvSpPr>
              <p:cNvPr id="3" name="Freeform 8"/>
              <p:cNvSpPr/>
              <p:nvPr/>
            </p:nvSpPr>
            <p:spPr>
              <a:xfrm>
                <a:off x="3901439" y="3510279"/>
                <a:ext cx="2113280" cy="2113280"/>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solidFill>
                <a:schemeClr val="accent4"/>
              </a:solidFill>
              <a:ln>
                <a:noFill/>
              </a:ln>
            </p:spPr>
            <p:style>
              <a:lnRef idx="2">
                <a:srgbClr val="FFFFFF">
                  <a:hueOff val="0"/>
                  <a:satOff val="0"/>
                  <a:lumOff val="0"/>
                  <a:alphaOff val="0"/>
                </a:srgbClr>
              </a:lnRef>
              <a:fillRef idx="1">
                <a:srgbClr val="15A1C8">
                  <a:hueOff val="0"/>
                  <a:satOff val="0"/>
                  <a:lumOff val="0"/>
                  <a:alphaOff val="0"/>
                </a:srgbClr>
              </a:fillRef>
              <a:effectRef idx="0">
                <a:srgbClr val="15A1C8">
                  <a:hueOff val="0"/>
                  <a:satOff val="0"/>
                  <a:lumOff val="0"/>
                  <a:alphaOff val="0"/>
                </a:srgbClr>
              </a:effectRef>
              <a:fontRef idx="minor">
                <a:srgbClr val="FFFFFF"/>
              </a:fontRef>
            </p:style>
            <p:txBody>
              <a:bodyPr spcFirstLastPara="0" vert="horz" wrap="square" lIns="301282" tIns="301282" rIns="301282" bIns="301282" numCol="1" spcCol="1270" anchor="ctr" anchorCtr="0">
                <a:noAutofit/>
              </a:bodyPr>
              <a:lstStyle/>
              <a:p>
                <a:pPr lvl="0" algn="ctr" defTabSz="2311400">
                  <a:lnSpc>
                    <a:spcPct val="90000"/>
                  </a:lnSpc>
                  <a:spcBef>
                    <a:spcPct val="0"/>
                  </a:spcBef>
                  <a:spcAft>
                    <a:spcPct val="35000"/>
                  </a:spcAft>
                </a:pPr>
                <a:r>
                  <a:rPr lang="en-US" sz="8800" kern="1200">
                    <a:latin typeface="Broadway" panose="04040905080B02020502" charset="0"/>
                  </a:rPr>
                  <a:t>T</a:t>
                </a:r>
              </a:p>
            </p:txBody>
          </p:sp>
          <p:sp>
            <p:nvSpPr>
              <p:cNvPr id="4" name="Freeform 9"/>
              <p:cNvSpPr/>
              <p:nvPr/>
            </p:nvSpPr>
            <p:spPr>
              <a:xfrm>
                <a:off x="6177280" y="3510279"/>
                <a:ext cx="2113280" cy="2113280"/>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solidFill>
                <a:srgbClr val="00B050"/>
              </a:solidFill>
              <a:ln>
                <a:noFill/>
              </a:ln>
            </p:spPr>
            <p:style>
              <a:lnRef idx="2">
                <a:srgbClr val="FFFFFF">
                  <a:hueOff val="0"/>
                  <a:satOff val="0"/>
                  <a:lumOff val="0"/>
                  <a:alphaOff val="0"/>
                </a:srgbClr>
              </a:lnRef>
              <a:fillRef idx="1">
                <a:srgbClr val="15A1C8">
                  <a:hueOff val="0"/>
                  <a:satOff val="0"/>
                  <a:lumOff val="0"/>
                  <a:alphaOff val="0"/>
                </a:srgbClr>
              </a:fillRef>
              <a:effectRef idx="0">
                <a:srgbClr val="15A1C8">
                  <a:hueOff val="0"/>
                  <a:satOff val="0"/>
                  <a:lumOff val="0"/>
                  <a:alphaOff val="0"/>
                </a:srgbClr>
              </a:effectRef>
              <a:fontRef idx="minor">
                <a:srgbClr val="FFFFFF"/>
              </a:fontRef>
            </p:style>
            <p:txBody>
              <a:bodyPr spcFirstLastPara="0" vert="horz" wrap="square" lIns="301282" tIns="301282" rIns="301282" bIns="301282" numCol="1" spcCol="1270" anchor="ctr" anchorCtr="0">
                <a:noAutofit/>
              </a:bodyPr>
              <a:lstStyle/>
              <a:p>
                <a:pPr lvl="0" algn="ctr" defTabSz="2311400">
                  <a:lnSpc>
                    <a:spcPct val="90000"/>
                  </a:lnSpc>
                  <a:spcBef>
                    <a:spcPct val="0"/>
                  </a:spcBef>
                  <a:spcAft>
                    <a:spcPct val="35000"/>
                  </a:spcAft>
                </a:pPr>
                <a:r>
                  <a:rPr lang="en-US" sz="8800" kern="1200">
                    <a:latin typeface="Broadway" panose="04040905080B02020502" charset="0"/>
                  </a:rPr>
                  <a:t>O</a:t>
                </a:r>
              </a:p>
            </p:txBody>
          </p:sp>
        </p:grpSp>
        <p:grpSp>
          <p:nvGrpSpPr>
            <p:cNvPr id="13" name="Group 3"/>
            <p:cNvGrpSpPr/>
            <p:nvPr/>
          </p:nvGrpSpPr>
          <p:grpSpPr>
            <a:xfrm>
              <a:off x="982" y="2417"/>
              <a:ext cx="1190" cy="1190"/>
              <a:chOff x="1399366" y="1591242"/>
              <a:chExt cx="755703" cy="755703"/>
            </a:xfrm>
          </p:grpSpPr>
          <p:sp>
            <p:nvSpPr>
              <p:cNvPr id="16" name="Oval 15"/>
              <p:cNvSpPr/>
              <p:nvPr/>
            </p:nvSpPr>
            <p:spPr>
              <a:xfrm>
                <a:off x="1399366" y="1591242"/>
                <a:ext cx="755703" cy="755703"/>
              </a:xfrm>
              <a:prstGeom prst="ellipse">
                <a:avLst/>
              </a:prstGeom>
              <a:solidFill>
                <a:srgbClr val="00B050"/>
              </a:solidFill>
              <a:ln>
                <a:noFill/>
              </a:ln>
            </p:spPr>
            <p:style>
              <a:lnRef idx="2">
                <a:srgbClr val="15A1C8">
                  <a:shade val="50000"/>
                </a:srgbClr>
              </a:lnRef>
              <a:fillRef idx="1">
                <a:srgbClr val="15A1C8"/>
              </a:fillRef>
              <a:effectRef idx="0">
                <a:srgbClr val="15A1C8"/>
              </a:effectRef>
              <a:fontRef idx="minor">
                <a:srgbClr val="FFFFFF"/>
              </a:fontRef>
            </p:style>
            <p:txBody>
              <a:bodyPr rtlCol="0" anchor="ctr"/>
              <a:lstStyle/>
              <a:p>
                <a:pPr algn="ctr"/>
                <a:endParaRPr lang="en-GB"/>
              </a:p>
            </p:txBody>
          </p:sp>
          <p:grpSp>
            <p:nvGrpSpPr>
              <p:cNvPr id="49" name="Group 48"/>
              <p:cNvGrpSpPr/>
              <p:nvPr/>
            </p:nvGrpSpPr>
            <p:grpSpPr>
              <a:xfrm>
                <a:off x="1585342" y="1819197"/>
                <a:ext cx="383755" cy="299788"/>
                <a:chOff x="2581289" y="1710541"/>
                <a:chExt cx="464346" cy="362746"/>
              </a:xfrm>
              <a:solidFill>
                <a:srgbClr val="FCFCFC"/>
              </a:solidFill>
            </p:grpSpPr>
            <p:sp>
              <p:nvSpPr>
                <p:cNvPr id="50" name="AutoShape 140"/>
                <p:cNvSpPr/>
                <p:nvPr/>
              </p:nvSpPr>
              <p:spPr bwMode="auto">
                <a:xfrm>
                  <a:off x="2639231" y="1768486"/>
                  <a:ext cx="290514" cy="235745"/>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51" name="AutoShape 141"/>
                <p:cNvSpPr/>
                <p:nvPr/>
              </p:nvSpPr>
              <p:spPr bwMode="auto">
                <a:xfrm>
                  <a:off x="2581289" y="1710541"/>
                  <a:ext cx="464346" cy="362746"/>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52" name="AutoShape 142"/>
                <p:cNvSpPr/>
                <p:nvPr/>
              </p:nvSpPr>
              <p:spPr bwMode="auto">
                <a:xfrm>
                  <a:off x="2944035" y="1783564"/>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53" name="AutoShape 143"/>
                <p:cNvSpPr/>
                <p:nvPr/>
              </p:nvSpPr>
              <p:spPr bwMode="auto">
                <a:xfrm>
                  <a:off x="2929748" y="1971676"/>
                  <a:ext cx="57945"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54" name="AutoShape 144"/>
                <p:cNvSpPr/>
                <p:nvPr/>
              </p:nvSpPr>
              <p:spPr bwMode="auto">
                <a:xfrm>
                  <a:off x="2944031" y="1928021"/>
                  <a:ext cx="58739"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55" name="AutoShape 145"/>
                <p:cNvSpPr/>
                <p:nvPr/>
              </p:nvSpPr>
              <p:spPr bwMode="auto">
                <a:xfrm>
                  <a:off x="2944028" y="1885145"/>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56" name="AutoShape 146"/>
                <p:cNvSpPr/>
                <p:nvPr/>
              </p:nvSpPr>
              <p:spPr bwMode="auto">
                <a:xfrm>
                  <a:off x="2697957" y="1826419"/>
                  <a:ext cx="86519" cy="61118"/>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grpSp>
          <p:nvGrpSpPr>
            <p:cNvPr id="14" name="Group 5"/>
            <p:cNvGrpSpPr/>
            <p:nvPr/>
          </p:nvGrpSpPr>
          <p:grpSpPr>
            <a:xfrm>
              <a:off x="887" y="6201"/>
              <a:ext cx="1190" cy="1190"/>
              <a:chOff x="1399366" y="4049666"/>
              <a:chExt cx="755703" cy="755703"/>
            </a:xfrm>
          </p:grpSpPr>
          <p:sp>
            <p:nvSpPr>
              <p:cNvPr id="17" name="Oval 16"/>
              <p:cNvSpPr/>
              <p:nvPr/>
            </p:nvSpPr>
            <p:spPr>
              <a:xfrm>
                <a:off x="1399366" y="4049666"/>
                <a:ext cx="755703" cy="755703"/>
              </a:xfrm>
              <a:prstGeom prst="ellipse">
                <a:avLst/>
              </a:prstGeom>
              <a:solidFill>
                <a:schemeClr val="accent4"/>
              </a:solidFill>
              <a:ln>
                <a:noFill/>
              </a:ln>
            </p:spPr>
            <p:style>
              <a:lnRef idx="2">
                <a:srgbClr val="15A1C8">
                  <a:shade val="50000"/>
                </a:srgbClr>
              </a:lnRef>
              <a:fillRef idx="1">
                <a:srgbClr val="15A1C8"/>
              </a:fillRef>
              <a:effectRef idx="0">
                <a:srgbClr val="15A1C8"/>
              </a:effectRef>
              <a:fontRef idx="minor">
                <a:srgbClr val="FFFFFF"/>
              </a:fontRef>
            </p:style>
            <p:txBody>
              <a:bodyPr rtlCol="0" anchor="ctr"/>
              <a:lstStyle/>
              <a:p>
                <a:pPr algn="ctr"/>
                <a:endParaRPr lang="en-GB"/>
              </a:p>
            </p:txBody>
          </p:sp>
          <p:grpSp>
            <p:nvGrpSpPr>
              <p:cNvPr id="15" name="Group 44"/>
              <p:cNvGrpSpPr/>
              <p:nvPr/>
            </p:nvGrpSpPr>
            <p:grpSpPr>
              <a:xfrm>
                <a:off x="1584614" y="4265814"/>
                <a:ext cx="384412" cy="323405"/>
                <a:chOff x="5368132" y="2625725"/>
                <a:chExt cx="465138" cy="391319"/>
              </a:xfrm>
              <a:solidFill>
                <a:srgbClr val="FCFCFC"/>
              </a:solidFill>
            </p:grpSpPr>
            <p:sp>
              <p:nvSpPr>
                <p:cNvPr id="18"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9"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8"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20" name="Group 6"/>
            <p:cNvGrpSpPr/>
            <p:nvPr/>
          </p:nvGrpSpPr>
          <p:grpSpPr>
            <a:xfrm>
              <a:off x="16974" y="2474"/>
              <a:ext cx="1190" cy="1190"/>
              <a:chOff x="10036930" y="1591241"/>
              <a:chExt cx="755703" cy="755703"/>
            </a:xfrm>
          </p:grpSpPr>
          <p:sp>
            <p:nvSpPr>
              <p:cNvPr id="21" name="Oval 18"/>
              <p:cNvSpPr/>
              <p:nvPr/>
            </p:nvSpPr>
            <p:spPr>
              <a:xfrm>
                <a:off x="10036930" y="1591241"/>
                <a:ext cx="755703" cy="755703"/>
              </a:xfrm>
              <a:prstGeom prst="ellipse">
                <a:avLst/>
              </a:prstGeom>
              <a:solidFill>
                <a:schemeClr val="accent4"/>
              </a:solidFill>
              <a:ln>
                <a:noFill/>
              </a:ln>
            </p:spPr>
            <p:style>
              <a:lnRef idx="2">
                <a:srgbClr val="15A1C8">
                  <a:shade val="50000"/>
                </a:srgbClr>
              </a:lnRef>
              <a:fillRef idx="1">
                <a:srgbClr val="15A1C8"/>
              </a:fillRef>
              <a:effectRef idx="0">
                <a:srgbClr val="15A1C8"/>
              </a:effectRef>
              <a:fontRef idx="minor">
                <a:srgbClr val="FFFFFF"/>
              </a:fontRef>
            </p:style>
            <p:txBody>
              <a:bodyPr rtlCol="0" anchor="ctr"/>
              <a:lstStyle/>
              <a:p>
                <a:pPr algn="ctr"/>
                <a:endParaRPr lang="en-GB"/>
              </a:p>
            </p:txBody>
          </p:sp>
          <p:sp>
            <p:nvSpPr>
              <p:cNvPr id="22" name="AutoShape 59"/>
              <p:cNvSpPr/>
              <p:nvPr/>
            </p:nvSpPr>
            <p:spPr bwMode="auto">
              <a:xfrm>
                <a:off x="10186990" y="1777215"/>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FCFCFC"/>
              </a:solid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nvGrpSpPr>
            <p:cNvPr id="23" name="Group 7"/>
            <p:cNvGrpSpPr/>
            <p:nvPr/>
          </p:nvGrpSpPr>
          <p:grpSpPr>
            <a:xfrm>
              <a:off x="16919" y="6394"/>
              <a:ext cx="1190" cy="1190"/>
              <a:chOff x="10036930" y="4049666"/>
              <a:chExt cx="755703" cy="755703"/>
            </a:xfrm>
          </p:grpSpPr>
          <p:sp>
            <p:nvSpPr>
              <p:cNvPr id="24" name="Oval 17"/>
              <p:cNvSpPr/>
              <p:nvPr/>
            </p:nvSpPr>
            <p:spPr>
              <a:xfrm>
                <a:off x="10036930" y="4049666"/>
                <a:ext cx="755703" cy="755703"/>
              </a:xfrm>
              <a:prstGeom prst="ellipse">
                <a:avLst/>
              </a:prstGeom>
              <a:solidFill>
                <a:srgbClr val="00B050"/>
              </a:solidFill>
              <a:ln>
                <a:noFill/>
              </a:ln>
            </p:spPr>
            <p:style>
              <a:lnRef idx="2">
                <a:srgbClr val="15A1C8">
                  <a:shade val="50000"/>
                </a:srgbClr>
              </a:lnRef>
              <a:fillRef idx="1">
                <a:srgbClr val="15A1C8"/>
              </a:fillRef>
              <a:effectRef idx="0">
                <a:srgbClr val="15A1C8"/>
              </a:effectRef>
              <a:fontRef idx="minor">
                <a:srgbClr val="FFFFFF"/>
              </a:fontRef>
            </p:style>
            <p:txBody>
              <a:bodyPr rtlCol="0" anchor="ctr"/>
              <a:lstStyle/>
              <a:p>
                <a:pPr algn="ctr"/>
                <a:endParaRPr lang="en-GB"/>
              </a:p>
            </p:txBody>
          </p:sp>
          <p:grpSp>
            <p:nvGrpSpPr>
              <p:cNvPr id="40" name="Group 39"/>
              <p:cNvGrpSpPr/>
              <p:nvPr/>
            </p:nvGrpSpPr>
            <p:grpSpPr>
              <a:xfrm>
                <a:off x="10223296" y="4259376"/>
                <a:ext cx="383745" cy="383755"/>
                <a:chOff x="7287430" y="2577307"/>
                <a:chExt cx="464333" cy="464344"/>
              </a:xfrm>
              <a:solidFill>
                <a:srgbClr val="FCFCFC"/>
              </a:solidFill>
            </p:grpSpPr>
            <p:sp>
              <p:nvSpPr>
                <p:cNvPr id="25" name="AutoShape 56"/>
                <p:cNvSpPr/>
                <p:nvPr/>
              </p:nvSpPr>
              <p:spPr bwMode="auto">
                <a:xfrm>
                  <a:off x="7287430"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6" name="AutoShape 57"/>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7" name="AutoShape 58"/>
                <p:cNvSpPr/>
                <p:nvPr/>
              </p:nvSpPr>
              <p:spPr bwMode="auto">
                <a:xfrm>
                  <a:off x="7446962"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sp>
        <p:nvSpPr>
          <p:cNvPr id="39" name="矩形 38"/>
          <p:cNvSpPr>
            <a:spLocks noChangeArrowheads="1"/>
          </p:cNvSpPr>
          <p:nvPr/>
        </p:nvSpPr>
        <p:spPr bwMode="auto">
          <a:xfrm>
            <a:off x="915035" y="2828925"/>
            <a:ext cx="2559685" cy="1061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ysClr val="windowText" lastClr="000000"/>
                </a:solidFill>
                <a:latin typeface="方正兰亭黑_GBK" pitchFamily="2" charset="-122"/>
                <a:ea typeface="方正兰亭黑_GBK" pitchFamily="2" charset="-122"/>
                <a:sym typeface="Calibri" panose="020F0502020204030204" charset="0"/>
              </a:defRPr>
            </a:lvl1pPr>
            <a:lvl2pPr marL="742950" indent="-285750" eaLnBrk="0" hangingPunct="0">
              <a:lnSpc>
                <a:spcPct val="90000"/>
              </a:lnSpc>
              <a:spcBef>
                <a:spcPts val="500"/>
              </a:spcBef>
              <a:buChar char="•"/>
              <a:defRPr sz="2400">
                <a:solidFill>
                  <a:sysClr val="windowText" lastClr="000000"/>
                </a:solidFill>
                <a:latin typeface="方正兰亭黑_GBK" pitchFamily="2" charset="-122"/>
                <a:ea typeface="方正兰亭黑_GBK" pitchFamily="2" charset="-122"/>
                <a:sym typeface="Calibri" panose="020F0502020204030204" charset="0"/>
              </a:defRPr>
            </a:lvl2pPr>
            <a:lvl3pPr marL="1143000" indent="-228600" eaLnBrk="0" hangingPunct="0">
              <a:lnSpc>
                <a:spcPct val="90000"/>
              </a:lnSpc>
              <a:spcBef>
                <a:spcPts val="500"/>
              </a:spcBef>
              <a:buChar char="•"/>
              <a:defRPr sz="2000">
                <a:solidFill>
                  <a:sysClr val="windowText" lastClr="000000"/>
                </a:solidFill>
                <a:latin typeface="方正兰亭黑_GBK" pitchFamily="2" charset="-122"/>
                <a:ea typeface="方正兰亭黑_GBK" pitchFamily="2" charset="-122"/>
                <a:sym typeface="Calibri" panose="020F0502020204030204" charset="0"/>
              </a:defRPr>
            </a:lvl3pPr>
            <a:lvl4pPr marL="1600200" indent="-228600" eaLnBrk="0" hangingPunct="0">
              <a:lnSpc>
                <a:spcPct val="90000"/>
              </a:lnSpc>
              <a:spcBef>
                <a:spcPts val="500"/>
              </a:spcBef>
              <a:buChar char="•"/>
              <a:defRPr>
                <a:solidFill>
                  <a:sysClr val="windowText" lastClr="000000"/>
                </a:solidFill>
                <a:latin typeface="方正兰亭黑_GBK" pitchFamily="2" charset="-122"/>
                <a:ea typeface="方正兰亭黑_GBK" pitchFamily="2" charset="-122"/>
                <a:sym typeface="Calibri" panose="020F0502020204030204" charset="0"/>
              </a:defRPr>
            </a:lvl4pPr>
            <a:lvl5pPr marL="2057400" indent="-228600" eaLnBrk="0" hangingPunct="0">
              <a:lnSpc>
                <a:spcPct val="90000"/>
              </a:lnSpc>
              <a:spcBef>
                <a:spcPts val="500"/>
              </a:spcBef>
              <a:buChar char="•"/>
              <a:defRPr>
                <a:solidFill>
                  <a:sysClr val="windowText" lastClr="000000"/>
                </a:solidFill>
                <a:latin typeface="方正兰亭黑_GBK" pitchFamily="2" charset="-122"/>
                <a:ea typeface="方正兰亭黑_GBK"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方正兰亭黑_GBK" pitchFamily="2" charset="-122"/>
                <a:ea typeface="方正兰亭黑_GBK"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方正兰亭黑_GBK" pitchFamily="2" charset="-122"/>
                <a:ea typeface="方正兰亭黑_GBK"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方正兰亭黑_GBK" pitchFamily="2" charset="-122"/>
                <a:ea typeface="方正兰亭黑_GBK"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方正兰亭黑_GBK" pitchFamily="2" charset="-122"/>
                <a:ea typeface="方正兰亭黑_GBK" pitchFamily="2" charset="-122"/>
                <a:sym typeface="Calibri" panose="020F0502020204030204" charset="0"/>
              </a:defRPr>
            </a:lvl9pPr>
          </a:lstStyle>
          <a:p>
            <a:pPr lvl="0" algn="just" eaLnBrk="1" fontAlgn="base" hangingPunct="1">
              <a:lnSpc>
                <a:spcPct val="100000"/>
              </a:lnSpc>
              <a:spcBef>
                <a:spcPct val="0"/>
              </a:spcBef>
              <a:spcAft>
                <a:spcPct val="0"/>
              </a:spcAft>
              <a:buNone/>
            </a:pPr>
            <a:r>
              <a:rPr lang="zh-CN" altLang="en-US" sz="1600" dirty="0">
                <a:solidFill>
                  <a:prstClr val="black"/>
                </a:solidFill>
                <a:latin typeface="字体管家棉花糖" panose="00020600040101010101" charset="-122"/>
                <a:ea typeface="字体管家棉花糖" panose="00020600040101010101" charset="-122"/>
                <a:cs typeface="方正兰亭纤黑简体"/>
              </a:rPr>
              <a:t>单击此处添加文字阐述，添加简短问题说明文字，具体说明文字在此处添加此处。</a:t>
            </a:r>
          </a:p>
        </p:txBody>
      </p:sp>
      <p:sp>
        <p:nvSpPr>
          <p:cNvPr id="28" name="矩形 27"/>
          <p:cNvSpPr>
            <a:spLocks noChangeArrowheads="1"/>
          </p:cNvSpPr>
          <p:nvPr/>
        </p:nvSpPr>
        <p:spPr bwMode="auto">
          <a:xfrm>
            <a:off x="7689850" y="2828925"/>
            <a:ext cx="2559685" cy="1061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ysClr val="windowText" lastClr="000000"/>
                </a:solidFill>
                <a:latin typeface="方正兰亭黑_GBK" pitchFamily="2" charset="-122"/>
                <a:ea typeface="方正兰亭黑_GBK" pitchFamily="2" charset="-122"/>
                <a:sym typeface="Calibri" panose="020F0502020204030204" charset="0"/>
              </a:defRPr>
            </a:lvl1pPr>
            <a:lvl2pPr marL="742950" indent="-285750" eaLnBrk="0" hangingPunct="0">
              <a:lnSpc>
                <a:spcPct val="90000"/>
              </a:lnSpc>
              <a:spcBef>
                <a:spcPts val="500"/>
              </a:spcBef>
              <a:buChar char="•"/>
              <a:defRPr sz="2400">
                <a:solidFill>
                  <a:sysClr val="windowText" lastClr="000000"/>
                </a:solidFill>
                <a:latin typeface="方正兰亭黑_GBK" pitchFamily="2" charset="-122"/>
                <a:ea typeface="方正兰亭黑_GBK" pitchFamily="2" charset="-122"/>
                <a:sym typeface="Calibri" panose="020F0502020204030204" charset="0"/>
              </a:defRPr>
            </a:lvl2pPr>
            <a:lvl3pPr marL="1143000" indent="-228600" eaLnBrk="0" hangingPunct="0">
              <a:lnSpc>
                <a:spcPct val="90000"/>
              </a:lnSpc>
              <a:spcBef>
                <a:spcPts val="500"/>
              </a:spcBef>
              <a:buChar char="•"/>
              <a:defRPr sz="2000">
                <a:solidFill>
                  <a:sysClr val="windowText" lastClr="000000"/>
                </a:solidFill>
                <a:latin typeface="方正兰亭黑_GBK" pitchFamily="2" charset="-122"/>
                <a:ea typeface="方正兰亭黑_GBK" pitchFamily="2" charset="-122"/>
                <a:sym typeface="Calibri" panose="020F0502020204030204" charset="0"/>
              </a:defRPr>
            </a:lvl3pPr>
            <a:lvl4pPr marL="1600200" indent="-228600" eaLnBrk="0" hangingPunct="0">
              <a:lnSpc>
                <a:spcPct val="90000"/>
              </a:lnSpc>
              <a:spcBef>
                <a:spcPts val="500"/>
              </a:spcBef>
              <a:buChar char="•"/>
              <a:defRPr>
                <a:solidFill>
                  <a:sysClr val="windowText" lastClr="000000"/>
                </a:solidFill>
                <a:latin typeface="方正兰亭黑_GBK" pitchFamily="2" charset="-122"/>
                <a:ea typeface="方正兰亭黑_GBK" pitchFamily="2" charset="-122"/>
                <a:sym typeface="Calibri" panose="020F0502020204030204" charset="0"/>
              </a:defRPr>
            </a:lvl4pPr>
            <a:lvl5pPr marL="2057400" indent="-228600" eaLnBrk="0" hangingPunct="0">
              <a:lnSpc>
                <a:spcPct val="90000"/>
              </a:lnSpc>
              <a:spcBef>
                <a:spcPts val="500"/>
              </a:spcBef>
              <a:buChar char="•"/>
              <a:defRPr>
                <a:solidFill>
                  <a:sysClr val="windowText" lastClr="000000"/>
                </a:solidFill>
                <a:latin typeface="方正兰亭黑_GBK" pitchFamily="2" charset="-122"/>
                <a:ea typeface="方正兰亭黑_GBK"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方正兰亭黑_GBK" pitchFamily="2" charset="-122"/>
                <a:ea typeface="方正兰亭黑_GBK"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方正兰亭黑_GBK" pitchFamily="2" charset="-122"/>
                <a:ea typeface="方正兰亭黑_GBK"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方正兰亭黑_GBK" pitchFamily="2" charset="-122"/>
                <a:ea typeface="方正兰亭黑_GBK"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方正兰亭黑_GBK" pitchFamily="2" charset="-122"/>
                <a:ea typeface="方正兰亭黑_GBK" pitchFamily="2" charset="-122"/>
                <a:sym typeface="Calibri" panose="020F0502020204030204" charset="0"/>
              </a:defRPr>
            </a:lvl9pPr>
          </a:lstStyle>
          <a:p>
            <a:pPr lvl="0" algn="just" eaLnBrk="1" fontAlgn="base" hangingPunct="1">
              <a:lnSpc>
                <a:spcPct val="100000"/>
              </a:lnSpc>
              <a:spcBef>
                <a:spcPct val="0"/>
              </a:spcBef>
              <a:spcAft>
                <a:spcPct val="0"/>
              </a:spcAft>
              <a:buNone/>
            </a:pPr>
            <a:r>
              <a:rPr lang="zh-CN" altLang="en-US" sz="1600" dirty="0">
                <a:solidFill>
                  <a:prstClr val="black"/>
                </a:solidFill>
                <a:latin typeface="字体管家棉花糖" panose="00020600040101010101" charset="-122"/>
                <a:ea typeface="字体管家棉花糖" panose="00020600040101010101" charset="-122"/>
                <a:cs typeface="方正兰亭纤黑简体"/>
              </a:rPr>
              <a:t>单击此处添加文字阐述，添加简短问题说明文字，具体说明文字在此处添加此处。</a:t>
            </a:r>
          </a:p>
        </p:txBody>
      </p:sp>
      <p:sp>
        <p:nvSpPr>
          <p:cNvPr id="29" name="矩形 28"/>
          <p:cNvSpPr>
            <a:spLocks noChangeArrowheads="1"/>
          </p:cNvSpPr>
          <p:nvPr/>
        </p:nvSpPr>
        <p:spPr bwMode="auto">
          <a:xfrm>
            <a:off x="1014730" y="4969510"/>
            <a:ext cx="2559685" cy="1061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ysClr val="windowText" lastClr="000000"/>
                </a:solidFill>
                <a:latin typeface="方正兰亭黑_GBK" pitchFamily="2" charset="-122"/>
                <a:ea typeface="方正兰亭黑_GBK" pitchFamily="2" charset="-122"/>
                <a:sym typeface="Calibri" panose="020F0502020204030204" charset="0"/>
              </a:defRPr>
            </a:lvl1pPr>
            <a:lvl2pPr marL="742950" indent="-285750" eaLnBrk="0" hangingPunct="0">
              <a:lnSpc>
                <a:spcPct val="90000"/>
              </a:lnSpc>
              <a:spcBef>
                <a:spcPts val="500"/>
              </a:spcBef>
              <a:buChar char="•"/>
              <a:defRPr sz="2400">
                <a:solidFill>
                  <a:sysClr val="windowText" lastClr="000000"/>
                </a:solidFill>
                <a:latin typeface="方正兰亭黑_GBK" pitchFamily="2" charset="-122"/>
                <a:ea typeface="方正兰亭黑_GBK" pitchFamily="2" charset="-122"/>
                <a:sym typeface="Calibri" panose="020F0502020204030204" charset="0"/>
              </a:defRPr>
            </a:lvl2pPr>
            <a:lvl3pPr marL="1143000" indent="-228600" eaLnBrk="0" hangingPunct="0">
              <a:lnSpc>
                <a:spcPct val="90000"/>
              </a:lnSpc>
              <a:spcBef>
                <a:spcPts val="500"/>
              </a:spcBef>
              <a:buChar char="•"/>
              <a:defRPr sz="2000">
                <a:solidFill>
                  <a:sysClr val="windowText" lastClr="000000"/>
                </a:solidFill>
                <a:latin typeface="方正兰亭黑_GBK" pitchFamily="2" charset="-122"/>
                <a:ea typeface="方正兰亭黑_GBK" pitchFamily="2" charset="-122"/>
                <a:sym typeface="Calibri" panose="020F0502020204030204" charset="0"/>
              </a:defRPr>
            </a:lvl3pPr>
            <a:lvl4pPr marL="1600200" indent="-228600" eaLnBrk="0" hangingPunct="0">
              <a:lnSpc>
                <a:spcPct val="90000"/>
              </a:lnSpc>
              <a:spcBef>
                <a:spcPts val="500"/>
              </a:spcBef>
              <a:buChar char="•"/>
              <a:defRPr>
                <a:solidFill>
                  <a:sysClr val="windowText" lastClr="000000"/>
                </a:solidFill>
                <a:latin typeface="方正兰亭黑_GBK" pitchFamily="2" charset="-122"/>
                <a:ea typeface="方正兰亭黑_GBK" pitchFamily="2" charset="-122"/>
                <a:sym typeface="Calibri" panose="020F0502020204030204" charset="0"/>
              </a:defRPr>
            </a:lvl4pPr>
            <a:lvl5pPr marL="2057400" indent="-228600" eaLnBrk="0" hangingPunct="0">
              <a:lnSpc>
                <a:spcPct val="90000"/>
              </a:lnSpc>
              <a:spcBef>
                <a:spcPts val="500"/>
              </a:spcBef>
              <a:buChar char="•"/>
              <a:defRPr>
                <a:solidFill>
                  <a:sysClr val="windowText" lastClr="000000"/>
                </a:solidFill>
                <a:latin typeface="方正兰亭黑_GBK" pitchFamily="2" charset="-122"/>
                <a:ea typeface="方正兰亭黑_GBK"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方正兰亭黑_GBK" pitchFamily="2" charset="-122"/>
                <a:ea typeface="方正兰亭黑_GBK"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方正兰亭黑_GBK" pitchFamily="2" charset="-122"/>
                <a:ea typeface="方正兰亭黑_GBK"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方正兰亭黑_GBK" pitchFamily="2" charset="-122"/>
                <a:ea typeface="方正兰亭黑_GBK"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方正兰亭黑_GBK" pitchFamily="2" charset="-122"/>
                <a:ea typeface="方正兰亭黑_GBK" pitchFamily="2" charset="-122"/>
                <a:sym typeface="Calibri" panose="020F0502020204030204" charset="0"/>
              </a:defRPr>
            </a:lvl9pPr>
          </a:lstStyle>
          <a:p>
            <a:pPr lvl="0" algn="just" eaLnBrk="1" fontAlgn="base" hangingPunct="1">
              <a:lnSpc>
                <a:spcPct val="100000"/>
              </a:lnSpc>
              <a:spcBef>
                <a:spcPct val="0"/>
              </a:spcBef>
              <a:spcAft>
                <a:spcPct val="0"/>
              </a:spcAft>
              <a:buNone/>
            </a:pPr>
            <a:r>
              <a:rPr lang="zh-CN" altLang="en-US" sz="1600" dirty="0">
                <a:solidFill>
                  <a:prstClr val="black"/>
                </a:solidFill>
                <a:latin typeface="字体管家棉花糖" panose="00020600040101010101" charset="-122"/>
                <a:ea typeface="字体管家棉花糖" panose="00020600040101010101" charset="-122"/>
                <a:cs typeface="方正兰亭纤黑简体"/>
              </a:rPr>
              <a:t>单击此处添加文字阐述，添加简短问题说明文字，具体说明文字在此处添加此处。</a:t>
            </a:r>
          </a:p>
        </p:txBody>
      </p:sp>
      <p:sp>
        <p:nvSpPr>
          <p:cNvPr id="31" name="矩形 30"/>
          <p:cNvSpPr>
            <a:spLocks noChangeArrowheads="1"/>
          </p:cNvSpPr>
          <p:nvPr/>
        </p:nvSpPr>
        <p:spPr bwMode="auto">
          <a:xfrm>
            <a:off x="7635240" y="4969510"/>
            <a:ext cx="2559685" cy="1061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ysClr val="windowText" lastClr="000000"/>
                </a:solidFill>
                <a:latin typeface="方正兰亭黑_GBK" pitchFamily="2" charset="-122"/>
                <a:ea typeface="方正兰亭黑_GBK" pitchFamily="2" charset="-122"/>
                <a:sym typeface="Calibri" panose="020F0502020204030204" charset="0"/>
              </a:defRPr>
            </a:lvl1pPr>
            <a:lvl2pPr marL="742950" indent="-285750" eaLnBrk="0" hangingPunct="0">
              <a:lnSpc>
                <a:spcPct val="90000"/>
              </a:lnSpc>
              <a:spcBef>
                <a:spcPts val="500"/>
              </a:spcBef>
              <a:buChar char="•"/>
              <a:defRPr sz="2400">
                <a:solidFill>
                  <a:sysClr val="windowText" lastClr="000000"/>
                </a:solidFill>
                <a:latin typeface="方正兰亭黑_GBK" pitchFamily="2" charset="-122"/>
                <a:ea typeface="方正兰亭黑_GBK" pitchFamily="2" charset="-122"/>
                <a:sym typeface="Calibri" panose="020F0502020204030204" charset="0"/>
              </a:defRPr>
            </a:lvl2pPr>
            <a:lvl3pPr marL="1143000" indent="-228600" eaLnBrk="0" hangingPunct="0">
              <a:lnSpc>
                <a:spcPct val="90000"/>
              </a:lnSpc>
              <a:spcBef>
                <a:spcPts val="500"/>
              </a:spcBef>
              <a:buChar char="•"/>
              <a:defRPr sz="2000">
                <a:solidFill>
                  <a:sysClr val="windowText" lastClr="000000"/>
                </a:solidFill>
                <a:latin typeface="方正兰亭黑_GBK" pitchFamily="2" charset="-122"/>
                <a:ea typeface="方正兰亭黑_GBK" pitchFamily="2" charset="-122"/>
                <a:sym typeface="Calibri" panose="020F0502020204030204" charset="0"/>
              </a:defRPr>
            </a:lvl3pPr>
            <a:lvl4pPr marL="1600200" indent="-228600" eaLnBrk="0" hangingPunct="0">
              <a:lnSpc>
                <a:spcPct val="90000"/>
              </a:lnSpc>
              <a:spcBef>
                <a:spcPts val="500"/>
              </a:spcBef>
              <a:buChar char="•"/>
              <a:defRPr>
                <a:solidFill>
                  <a:sysClr val="windowText" lastClr="000000"/>
                </a:solidFill>
                <a:latin typeface="方正兰亭黑_GBK" pitchFamily="2" charset="-122"/>
                <a:ea typeface="方正兰亭黑_GBK" pitchFamily="2" charset="-122"/>
                <a:sym typeface="Calibri" panose="020F0502020204030204" charset="0"/>
              </a:defRPr>
            </a:lvl4pPr>
            <a:lvl5pPr marL="2057400" indent="-228600" eaLnBrk="0" hangingPunct="0">
              <a:lnSpc>
                <a:spcPct val="90000"/>
              </a:lnSpc>
              <a:spcBef>
                <a:spcPts val="500"/>
              </a:spcBef>
              <a:buChar char="•"/>
              <a:defRPr>
                <a:solidFill>
                  <a:sysClr val="windowText" lastClr="000000"/>
                </a:solidFill>
                <a:latin typeface="方正兰亭黑_GBK" pitchFamily="2" charset="-122"/>
                <a:ea typeface="方正兰亭黑_GBK"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方正兰亭黑_GBK" pitchFamily="2" charset="-122"/>
                <a:ea typeface="方正兰亭黑_GBK"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方正兰亭黑_GBK" pitchFamily="2" charset="-122"/>
                <a:ea typeface="方正兰亭黑_GBK"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方正兰亭黑_GBK" pitchFamily="2" charset="-122"/>
                <a:ea typeface="方正兰亭黑_GBK"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方正兰亭黑_GBK" pitchFamily="2" charset="-122"/>
                <a:ea typeface="方正兰亭黑_GBK" pitchFamily="2" charset="-122"/>
                <a:sym typeface="Calibri" panose="020F0502020204030204" charset="0"/>
              </a:defRPr>
            </a:lvl9pPr>
          </a:lstStyle>
          <a:p>
            <a:pPr lvl="0" algn="just" eaLnBrk="1" fontAlgn="base" hangingPunct="1">
              <a:lnSpc>
                <a:spcPct val="100000"/>
              </a:lnSpc>
              <a:spcBef>
                <a:spcPct val="0"/>
              </a:spcBef>
              <a:spcAft>
                <a:spcPct val="0"/>
              </a:spcAft>
              <a:buNone/>
            </a:pPr>
            <a:r>
              <a:rPr lang="zh-CN" altLang="en-US" sz="1600" dirty="0">
                <a:solidFill>
                  <a:prstClr val="black"/>
                </a:solidFill>
                <a:latin typeface="字体管家棉花糖" panose="00020600040101010101" charset="-122"/>
                <a:ea typeface="字体管家棉花糖" panose="00020600040101010101" charset="-122"/>
                <a:cs typeface="方正兰亭纤黑简体"/>
              </a:rPr>
              <a:t>单击此处添加文字阐述，添加简短问题说明文字，具体说明文字在此处添加此处。</a:t>
            </a: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12" name="组合 11"/>
          <p:cNvGrpSpPr/>
          <p:nvPr/>
        </p:nvGrpSpPr>
        <p:grpSpPr>
          <a:xfrm>
            <a:off x="354965" y="240030"/>
            <a:ext cx="965200" cy="1009015"/>
            <a:chOff x="11295" y="1307"/>
            <a:chExt cx="3874" cy="4046"/>
          </a:xfrm>
        </p:grpSpPr>
        <p:pic>
          <p:nvPicPr>
            <p:cNvPr id="9" name="图片 8" descr="f7d30ea4b628d33971365e72821aa1c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1" name="文本框 10"/>
            <p:cNvSpPr txBox="1"/>
            <p:nvPr/>
          </p:nvSpPr>
          <p:spPr>
            <a:xfrm rot="20760000">
              <a:off x="12314" y="2298"/>
              <a:ext cx="2229" cy="1833"/>
            </a:xfrm>
            <a:prstGeom prst="rect">
              <a:avLst/>
            </a:prstGeom>
            <a:noFill/>
          </p:spPr>
          <p:txBody>
            <a:bodyPr wrap="square" rtlCol="0">
              <a:spAutoFit/>
            </a:bodyPr>
            <a:lstStyle/>
            <a:p>
              <a:pPr algn="ctr"/>
              <a:r>
                <a:rPr lang="en-US" altLang="zh-CN" sz="2400">
                  <a:latin typeface="锐字工房洪荒之光中黑简1.0" panose="02010600030101010101" charset="-122"/>
                  <a:ea typeface="锐字工房洪荒之光中黑简1.0" panose="02010600030101010101" charset="-122"/>
                </a:rPr>
                <a:t>4</a:t>
              </a:r>
            </a:p>
          </p:txBody>
        </p:sp>
      </p:grpSp>
      <p:pic>
        <p:nvPicPr>
          <p:cNvPr id="30" name="图片 29" descr="8b0fccb2e21d61b25266c16d7d822443"/>
          <p:cNvPicPr>
            <a:picLocks noChangeAspect="1"/>
          </p:cNvPicPr>
          <p:nvPr/>
        </p:nvPicPr>
        <p:blipFill>
          <a:blip r:embed="rId5" cstate="screen">
            <a:extLst>
              <a:ext uri="{28A0092B-C50C-407E-A947-70E740481C1C}">
                <a14:useLocalDpi xmlns:a14="http://schemas.microsoft.com/office/drawing/2010/main"/>
              </a:ext>
            </a:extLst>
          </a:blip>
          <a:srcRect r="3242"/>
          <a:stretch>
            <a:fillRect/>
          </a:stretch>
        </p:blipFill>
        <p:spPr>
          <a:xfrm>
            <a:off x="9330690" y="240030"/>
            <a:ext cx="2880360" cy="1807210"/>
          </a:xfrm>
          <a:prstGeom prst="rect">
            <a:avLst/>
          </a:prstGeom>
        </p:spPr>
      </p:pic>
      <p:sp>
        <p:nvSpPr>
          <p:cNvPr id="10" name="文本框 9"/>
          <p:cNvSpPr txBox="1"/>
          <p:nvPr/>
        </p:nvSpPr>
        <p:spPr>
          <a:xfrm>
            <a:off x="1471295" y="454660"/>
            <a:ext cx="3148330" cy="794385"/>
          </a:xfrm>
          <a:prstGeom prst="rect">
            <a:avLst/>
          </a:prstGeom>
          <a:noFill/>
        </p:spPr>
        <p:txBody>
          <a:bodyPr wrap="square" rtlCol="0">
            <a:spAutoFit/>
          </a:bodyPr>
          <a:lstStyle/>
          <a:p>
            <a:pPr algn="l"/>
            <a:r>
              <a:rPr lang="zh-CN" altLang="en-US" sz="2800">
                <a:solidFill>
                  <a:srgbClr val="2E7E38"/>
                </a:solidFill>
                <a:latin typeface="字体管家棉花糖" panose="00020600040101010101" charset="-122"/>
                <a:ea typeface="字体管家棉花糖" panose="00020600040101010101" charset="-122"/>
              </a:rPr>
              <a:t>点击此处添加标题</a:t>
            </a:r>
          </a:p>
          <a:p>
            <a:pPr algn="l"/>
            <a:r>
              <a:rPr lang="zh-CN" altLang="en-US" sz="1600" b="1" spc="300">
                <a:solidFill>
                  <a:srgbClr val="2E7E38"/>
                </a:solidFill>
                <a:uFillTx/>
                <a:ea typeface="字体管家天蝎座" panose="00020600040101010101" charset="-122"/>
              </a:rPr>
              <a:t>Click here to add title</a:t>
            </a:r>
          </a:p>
        </p:txBody>
      </p:sp>
      <p:grpSp>
        <p:nvGrpSpPr>
          <p:cNvPr id="4" name="组合 3"/>
          <p:cNvGrpSpPr/>
          <p:nvPr/>
        </p:nvGrpSpPr>
        <p:grpSpPr>
          <a:xfrm>
            <a:off x="391160" y="1633855"/>
            <a:ext cx="8140065" cy="4565188"/>
            <a:chOff x="3600" y="1637"/>
            <a:chExt cx="10080" cy="5653"/>
          </a:xfrm>
        </p:grpSpPr>
        <p:grpSp>
          <p:nvGrpSpPr>
            <p:cNvPr id="55" name="Group 54"/>
            <p:cNvGrpSpPr/>
            <p:nvPr/>
          </p:nvGrpSpPr>
          <p:grpSpPr>
            <a:xfrm>
              <a:off x="3600" y="1637"/>
              <a:ext cx="798" cy="5640"/>
              <a:chOff x="1040030" y="895350"/>
              <a:chExt cx="560170" cy="3006541"/>
            </a:xfrm>
          </p:grpSpPr>
          <p:sp>
            <p:nvSpPr>
              <p:cNvPr id="6" name="Freeform 7"/>
              <p:cNvSpPr/>
              <p:nvPr/>
            </p:nvSpPr>
            <p:spPr bwMode="auto">
              <a:xfrm>
                <a:off x="1040030" y="3543032"/>
                <a:ext cx="560170" cy="358859"/>
              </a:xfrm>
              <a:custGeom>
                <a:avLst/>
                <a:gdLst>
                  <a:gd name="T0" fmla="*/ 0 w 128"/>
                  <a:gd name="T1" fmla="*/ 82 h 82"/>
                  <a:gd name="T2" fmla="*/ 128 w 128"/>
                  <a:gd name="T3" fmla="*/ 82 h 82"/>
                  <a:gd name="T4" fmla="*/ 128 w 128"/>
                  <a:gd name="T5" fmla="*/ 0 h 82"/>
                  <a:gd name="T6" fmla="*/ 1 w 128"/>
                  <a:gd name="T7" fmla="*/ 33 h 82"/>
                  <a:gd name="T8" fmla="*/ 0 w 128"/>
                  <a:gd name="T9" fmla="*/ 82 h 82"/>
                </a:gdLst>
                <a:ahLst/>
                <a:cxnLst>
                  <a:cxn ang="0">
                    <a:pos x="T0" y="T1"/>
                  </a:cxn>
                  <a:cxn ang="0">
                    <a:pos x="T2" y="T3"/>
                  </a:cxn>
                  <a:cxn ang="0">
                    <a:pos x="T4" y="T5"/>
                  </a:cxn>
                  <a:cxn ang="0">
                    <a:pos x="T6" y="T7"/>
                  </a:cxn>
                  <a:cxn ang="0">
                    <a:pos x="T8" y="T9"/>
                  </a:cxn>
                </a:cxnLst>
                <a:rect l="0" t="0" r="r" b="b"/>
                <a:pathLst>
                  <a:path w="128" h="82">
                    <a:moveTo>
                      <a:pt x="0" y="82"/>
                    </a:moveTo>
                    <a:lnTo>
                      <a:pt x="128" y="82"/>
                    </a:lnTo>
                    <a:lnTo>
                      <a:pt x="128" y="0"/>
                    </a:lnTo>
                    <a:lnTo>
                      <a:pt x="1" y="33"/>
                    </a:lnTo>
                    <a:lnTo>
                      <a:pt x="0" y="82"/>
                    </a:lnTo>
                    <a:close/>
                  </a:path>
                </a:pathLst>
              </a:custGeom>
              <a:solidFill>
                <a:srgbClr val="00B050"/>
              </a:solidFill>
              <a:ln>
                <a:noFill/>
              </a:ln>
            </p:spPr>
            <p:txBody>
              <a:bodyPr vert="horz" wrap="square" lIns="91440" tIns="45720" rIns="91440" bIns="45720" numCol="1" anchor="t" anchorCtr="0" compatLnSpc="1"/>
              <a:lstStyle/>
              <a:p>
                <a:endParaRPr lang="en-US"/>
              </a:p>
            </p:txBody>
          </p:sp>
          <p:sp>
            <p:nvSpPr>
              <p:cNvPr id="8" name="Freeform 8"/>
              <p:cNvSpPr/>
              <p:nvPr/>
            </p:nvSpPr>
            <p:spPr bwMode="auto">
              <a:xfrm>
                <a:off x="1040030" y="3407364"/>
                <a:ext cx="560170" cy="231947"/>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rgbClr val="45C1A4"/>
              </a:solidFill>
              <a:ln>
                <a:noFill/>
              </a:ln>
            </p:spPr>
            <p:txBody>
              <a:bodyPr vert="horz" wrap="square" lIns="91440" tIns="45720" rIns="91440" bIns="45720" numCol="1" anchor="t" anchorCtr="0" compatLnSpc="1"/>
              <a:lstStyle/>
              <a:p>
                <a:endParaRPr lang="en-US"/>
              </a:p>
            </p:txBody>
          </p:sp>
          <p:sp>
            <p:nvSpPr>
              <p:cNvPr id="2" name="Freeform 9"/>
              <p:cNvSpPr/>
              <p:nvPr/>
            </p:nvSpPr>
            <p:spPr bwMode="auto">
              <a:xfrm>
                <a:off x="1040030" y="3284827"/>
                <a:ext cx="560170" cy="231947"/>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rgbClr val="45C1A4"/>
              </a:solidFill>
              <a:ln>
                <a:noFill/>
              </a:ln>
            </p:spPr>
            <p:txBody>
              <a:bodyPr vert="horz" wrap="square" lIns="91440" tIns="45720" rIns="91440" bIns="45720" numCol="1" anchor="t" anchorCtr="0" compatLnSpc="1"/>
              <a:lstStyle/>
              <a:p>
                <a:endParaRPr lang="en-US"/>
              </a:p>
            </p:txBody>
          </p:sp>
          <p:sp>
            <p:nvSpPr>
              <p:cNvPr id="3" name="Freeform 10"/>
              <p:cNvSpPr/>
              <p:nvPr/>
            </p:nvSpPr>
            <p:spPr bwMode="auto">
              <a:xfrm>
                <a:off x="1040030" y="3407364"/>
                <a:ext cx="560170" cy="231947"/>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rgbClr val="00B050"/>
              </a:solidFill>
              <a:ln>
                <a:noFill/>
              </a:ln>
            </p:spPr>
            <p:txBody>
              <a:bodyPr vert="horz" wrap="square" lIns="91440" tIns="45720" rIns="91440" bIns="45720" numCol="1" anchor="t" anchorCtr="0" compatLnSpc="1"/>
              <a:lstStyle/>
              <a:p>
                <a:endParaRPr lang="en-US"/>
              </a:p>
            </p:txBody>
          </p:sp>
          <p:sp>
            <p:nvSpPr>
              <p:cNvPr id="5" name="Freeform 11"/>
              <p:cNvSpPr/>
              <p:nvPr/>
            </p:nvSpPr>
            <p:spPr bwMode="auto">
              <a:xfrm>
                <a:off x="1040030" y="3284827"/>
                <a:ext cx="560170" cy="231947"/>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rgbClr val="00B050"/>
              </a:solidFill>
              <a:ln>
                <a:noFill/>
              </a:ln>
            </p:spPr>
            <p:txBody>
              <a:bodyPr vert="horz" wrap="square" lIns="91440" tIns="45720" rIns="91440" bIns="45720" numCol="1" anchor="t" anchorCtr="0" compatLnSpc="1"/>
              <a:lstStyle/>
              <a:p>
                <a:endParaRPr lang="en-US"/>
              </a:p>
            </p:txBody>
          </p:sp>
          <p:sp>
            <p:nvSpPr>
              <p:cNvPr id="13" name="Freeform 12"/>
              <p:cNvSpPr/>
              <p:nvPr/>
            </p:nvSpPr>
            <p:spPr bwMode="auto">
              <a:xfrm>
                <a:off x="1040030" y="3153536"/>
                <a:ext cx="560170" cy="231947"/>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19"/>
                      <a:pt x="82" y="13"/>
                    </a:cubicBezTo>
                    <a:close/>
                  </a:path>
                </a:pathLst>
              </a:custGeom>
              <a:solidFill>
                <a:srgbClr val="00B050"/>
              </a:solidFill>
              <a:ln>
                <a:noFill/>
              </a:ln>
            </p:spPr>
            <p:txBody>
              <a:bodyPr vert="horz" wrap="square" lIns="91440" tIns="45720" rIns="91440" bIns="45720" numCol="1" anchor="t" anchorCtr="0" compatLnSpc="1"/>
              <a:lstStyle/>
              <a:p>
                <a:endParaRPr lang="en-US"/>
              </a:p>
            </p:txBody>
          </p:sp>
          <p:sp>
            <p:nvSpPr>
              <p:cNvPr id="14" name="Freeform 13"/>
              <p:cNvSpPr/>
              <p:nvPr/>
            </p:nvSpPr>
            <p:spPr bwMode="auto">
              <a:xfrm>
                <a:off x="1040030" y="3030999"/>
                <a:ext cx="560170" cy="231947"/>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rgbClr val="00B050"/>
              </a:solidFill>
              <a:ln>
                <a:noFill/>
              </a:ln>
            </p:spPr>
            <p:txBody>
              <a:bodyPr vert="horz" wrap="square" lIns="91440" tIns="45720" rIns="91440" bIns="45720" numCol="1" anchor="t" anchorCtr="0" compatLnSpc="1"/>
              <a:lstStyle/>
              <a:p>
                <a:endParaRPr lang="en-US"/>
              </a:p>
            </p:txBody>
          </p:sp>
          <p:sp>
            <p:nvSpPr>
              <p:cNvPr id="15" name="Freeform 14"/>
              <p:cNvSpPr/>
              <p:nvPr/>
            </p:nvSpPr>
            <p:spPr bwMode="auto">
              <a:xfrm>
                <a:off x="1040030" y="2908463"/>
                <a:ext cx="560170" cy="231947"/>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rgbClr val="45C1A4"/>
              </a:solidFill>
              <a:ln>
                <a:noFill/>
              </a:ln>
            </p:spPr>
            <p:txBody>
              <a:bodyPr vert="horz" wrap="square" lIns="91440" tIns="45720" rIns="91440" bIns="45720" numCol="1" anchor="t" anchorCtr="0" compatLnSpc="1"/>
              <a:lstStyle/>
              <a:p>
                <a:endParaRPr lang="en-US"/>
              </a:p>
            </p:txBody>
          </p:sp>
          <p:sp>
            <p:nvSpPr>
              <p:cNvPr id="16" name="Freeform 15"/>
              <p:cNvSpPr/>
              <p:nvPr/>
            </p:nvSpPr>
            <p:spPr bwMode="auto">
              <a:xfrm>
                <a:off x="1040030" y="2785926"/>
                <a:ext cx="560170" cy="231947"/>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rgbClr val="45C1A4"/>
              </a:solidFill>
              <a:ln>
                <a:noFill/>
              </a:ln>
            </p:spPr>
            <p:txBody>
              <a:bodyPr vert="horz" wrap="square" lIns="91440" tIns="45720" rIns="91440" bIns="45720" numCol="1" anchor="t" anchorCtr="0" compatLnSpc="1"/>
              <a:lstStyle/>
              <a:p>
                <a:endParaRPr lang="en-US"/>
              </a:p>
            </p:txBody>
          </p:sp>
          <p:sp>
            <p:nvSpPr>
              <p:cNvPr id="17" name="Freeform 16"/>
              <p:cNvSpPr/>
              <p:nvPr/>
            </p:nvSpPr>
            <p:spPr bwMode="auto">
              <a:xfrm>
                <a:off x="1040030" y="2908463"/>
                <a:ext cx="560170" cy="231947"/>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rgbClr val="00B050"/>
              </a:solidFill>
              <a:ln>
                <a:noFill/>
              </a:ln>
            </p:spPr>
            <p:txBody>
              <a:bodyPr vert="horz" wrap="square" lIns="91440" tIns="45720" rIns="91440" bIns="45720" numCol="1" anchor="t" anchorCtr="0" compatLnSpc="1"/>
              <a:lstStyle/>
              <a:p>
                <a:endParaRPr lang="en-US"/>
              </a:p>
            </p:txBody>
          </p:sp>
          <p:sp>
            <p:nvSpPr>
              <p:cNvPr id="18" name="Freeform 17"/>
              <p:cNvSpPr/>
              <p:nvPr/>
            </p:nvSpPr>
            <p:spPr bwMode="auto">
              <a:xfrm>
                <a:off x="1040030" y="2785926"/>
                <a:ext cx="560170" cy="231947"/>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rgbClr val="00B050"/>
              </a:solidFill>
              <a:ln>
                <a:noFill/>
              </a:ln>
            </p:spPr>
            <p:txBody>
              <a:bodyPr vert="horz" wrap="square" lIns="91440" tIns="45720" rIns="91440" bIns="45720" numCol="1" anchor="t" anchorCtr="0" compatLnSpc="1"/>
              <a:lstStyle/>
              <a:p>
                <a:endParaRPr lang="en-US"/>
              </a:p>
            </p:txBody>
          </p:sp>
          <p:sp>
            <p:nvSpPr>
              <p:cNvPr id="19" name="Freeform 18"/>
              <p:cNvSpPr/>
              <p:nvPr/>
            </p:nvSpPr>
            <p:spPr bwMode="auto">
              <a:xfrm>
                <a:off x="1040030" y="2654635"/>
                <a:ext cx="560170" cy="231947"/>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rgbClr val="00B050"/>
              </a:solidFill>
              <a:ln>
                <a:noFill/>
              </a:ln>
            </p:spPr>
            <p:txBody>
              <a:bodyPr vert="horz" wrap="square" lIns="91440" tIns="45720" rIns="91440" bIns="45720" numCol="1" anchor="t" anchorCtr="0" compatLnSpc="1"/>
              <a:lstStyle/>
              <a:p>
                <a:endParaRPr lang="en-US"/>
              </a:p>
            </p:txBody>
          </p:sp>
          <p:sp>
            <p:nvSpPr>
              <p:cNvPr id="20" name="Freeform 19"/>
              <p:cNvSpPr/>
              <p:nvPr/>
            </p:nvSpPr>
            <p:spPr bwMode="auto">
              <a:xfrm>
                <a:off x="1040030" y="2532098"/>
                <a:ext cx="560170" cy="231947"/>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rgbClr val="00B050"/>
              </a:solidFill>
              <a:ln>
                <a:noFill/>
              </a:ln>
            </p:spPr>
            <p:txBody>
              <a:bodyPr vert="horz" wrap="square" lIns="91440" tIns="45720" rIns="91440" bIns="45720" numCol="1" anchor="t" anchorCtr="0" compatLnSpc="1"/>
              <a:lstStyle/>
              <a:p>
                <a:endParaRPr lang="en-US"/>
              </a:p>
            </p:txBody>
          </p:sp>
          <p:sp>
            <p:nvSpPr>
              <p:cNvPr id="21" name="Freeform 20"/>
              <p:cNvSpPr/>
              <p:nvPr/>
            </p:nvSpPr>
            <p:spPr bwMode="auto">
              <a:xfrm>
                <a:off x="1040030" y="2405186"/>
                <a:ext cx="560170" cy="231947"/>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rgbClr val="45C1A4"/>
              </a:solidFill>
              <a:ln>
                <a:noFill/>
              </a:ln>
            </p:spPr>
            <p:txBody>
              <a:bodyPr vert="horz" wrap="square" lIns="91440" tIns="45720" rIns="91440" bIns="45720" numCol="1" anchor="t" anchorCtr="0" compatLnSpc="1"/>
              <a:lstStyle/>
              <a:p>
                <a:endParaRPr lang="en-US"/>
              </a:p>
            </p:txBody>
          </p:sp>
          <p:sp>
            <p:nvSpPr>
              <p:cNvPr id="22" name="Freeform 21"/>
              <p:cNvSpPr/>
              <p:nvPr/>
            </p:nvSpPr>
            <p:spPr bwMode="auto">
              <a:xfrm>
                <a:off x="1040030" y="2273896"/>
                <a:ext cx="560170" cy="231947"/>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rgbClr val="45C1A4"/>
              </a:solidFill>
              <a:ln>
                <a:noFill/>
              </a:ln>
            </p:spPr>
            <p:txBody>
              <a:bodyPr vert="horz" wrap="square" lIns="91440" tIns="45720" rIns="91440" bIns="45720" numCol="1" anchor="t" anchorCtr="0" compatLnSpc="1"/>
              <a:lstStyle/>
              <a:p>
                <a:endParaRPr lang="en-US"/>
              </a:p>
            </p:txBody>
          </p:sp>
          <p:sp>
            <p:nvSpPr>
              <p:cNvPr id="23" name="Freeform 22"/>
              <p:cNvSpPr/>
              <p:nvPr/>
            </p:nvSpPr>
            <p:spPr bwMode="auto">
              <a:xfrm>
                <a:off x="1040030" y="2405186"/>
                <a:ext cx="560170" cy="231947"/>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rgbClr val="00B050"/>
              </a:solidFill>
              <a:ln>
                <a:noFill/>
              </a:ln>
            </p:spPr>
            <p:txBody>
              <a:bodyPr vert="horz" wrap="square" lIns="91440" tIns="45720" rIns="91440" bIns="45720" numCol="1" anchor="t" anchorCtr="0" compatLnSpc="1"/>
              <a:lstStyle/>
              <a:p>
                <a:endParaRPr lang="en-US"/>
              </a:p>
            </p:txBody>
          </p:sp>
          <p:sp>
            <p:nvSpPr>
              <p:cNvPr id="24" name="Freeform 23"/>
              <p:cNvSpPr/>
              <p:nvPr/>
            </p:nvSpPr>
            <p:spPr bwMode="auto">
              <a:xfrm>
                <a:off x="1040030" y="2273896"/>
                <a:ext cx="560170" cy="231947"/>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rgbClr val="00B050"/>
              </a:solidFill>
              <a:ln>
                <a:noFill/>
              </a:ln>
            </p:spPr>
            <p:txBody>
              <a:bodyPr vert="horz" wrap="square" lIns="91440" tIns="45720" rIns="91440" bIns="45720" numCol="1" anchor="t" anchorCtr="0" compatLnSpc="1"/>
              <a:lstStyle/>
              <a:p>
                <a:endParaRPr lang="en-US"/>
              </a:p>
            </p:txBody>
          </p:sp>
          <p:sp>
            <p:nvSpPr>
              <p:cNvPr id="25" name="Freeform 24"/>
              <p:cNvSpPr/>
              <p:nvPr/>
            </p:nvSpPr>
            <p:spPr bwMode="auto">
              <a:xfrm>
                <a:off x="1040030" y="2151359"/>
                <a:ext cx="560170" cy="223195"/>
              </a:xfrm>
              <a:custGeom>
                <a:avLst/>
                <a:gdLst>
                  <a:gd name="T0" fmla="*/ 82 w 82"/>
                  <a:gd name="T1" fmla="*/ 12 h 33"/>
                  <a:gd name="T2" fmla="*/ 82 w 82"/>
                  <a:gd name="T3" fmla="*/ 0 h 33"/>
                  <a:gd name="T4" fmla="*/ 1 w 82"/>
                  <a:gd name="T5" fmla="*/ 21 h 33"/>
                  <a:gd name="T6" fmla="*/ 0 w 82"/>
                  <a:gd name="T7" fmla="*/ 33 h 33"/>
                  <a:gd name="T8" fmla="*/ 82 w 82"/>
                  <a:gd name="T9" fmla="*/ 12 h 33"/>
                </a:gdLst>
                <a:ahLst/>
                <a:cxnLst>
                  <a:cxn ang="0">
                    <a:pos x="T0" y="T1"/>
                  </a:cxn>
                  <a:cxn ang="0">
                    <a:pos x="T2" y="T3"/>
                  </a:cxn>
                  <a:cxn ang="0">
                    <a:pos x="T4" y="T5"/>
                  </a:cxn>
                  <a:cxn ang="0">
                    <a:pos x="T6" y="T7"/>
                  </a:cxn>
                  <a:cxn ang="0">
                    <a:pos x="T8" y="T9"/>
                  </a:cxn>
                </a:cxnLst>
                <a:rect l="0" t="0" r="r" b="b"/>
                <a:pathLst>
                  <a:path w="82" h="33">
                    <a:moveTo>
                      <a:pt x="82" y="12"/>
                    </a:moveTo>
                    <a:cubicBezTo>
                      <a:pt x="82" y="0"/>
                      <a:pt x="82" y="0"/>
                      <a:pt x="82" y="0"/>
                    </a:cubicBezTo>
                    <a:cubicBezTo>
                      <a:pt x="1" y="21"/>
                      <a:pt x="1" y="21"/>
                      <a:pt x="1" y="21"/>
                    </a:cubicBezTo>
                    <a:cubicBezTo>
                      <a:pt x="0" y="33"/>
                      <a:pt x="0" y="33"/>
                      <a:pt x="0" y="33"/>
                    </a:cubicBezTo>
                    <a:cubicBezTo>
                      <a:pt x="21" y="28"/>
                      <a:pt x="55" y="19"/>
                      <a:pt x="82" y="12"/>
                    </a:cubicBezTo>
                    <a:close/>
                  </a:path>
                </a:pathLst>
              </a:custGeom>
              <a:solidFill>
                <a:srgbClr val="00B050"/>
              </a:solidFill>
              <a:ln>
                <a:noFill/>
              </a:ln>
            </p:spPr>
            <p:txBody>
              <a:bodyPr vert="horz" wrap="square" lIns="91440" tIns="45720" rIns="91440" bIns="45720" numCol="1" anchor="t" anchorCtr="0" compatLnSpc="1"/>
              <a:lstStyle/>
              <a:p>
                <a:endParaRPr lang="en-US"/>
              </a:p>
            </p:txBody>
          </p:sp>
          <p:sp>
            <p:nvSpPr>
              <p:cNvPr id="26" name="Freeform 25"/>
              <p:cNvSpPr/>
              <p:nvPr/>
            </p:nvSpPr>
            <p:spPr bwMode="auto">
              <a:xfrm>
                <a:off x="1040030" y="2020069"/>
                <a:ext cx="560170" cy="231947"/>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19"/>
                      <a:pt x="82" y="1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7" name="Freeform 26"/>
              <p:cNvSpPr/>
              <p:nvPr/>
            </p:nvSpPr>
            <p:spPr bwMode="auto">
              <a:xfrm>
                <a:off x="1040030" y="1906284"/>
                <a:ext cx="560170" cy="231947"/>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 name="Freeform 27"/>
              <p:cNvSpPr/>
              <p:nvPr/>
            </p:nvSpPr>
            <p:spPr bwMode="auto">
              <a:xfrm>
                <a:off x="1040030" y="1774995"/>
                <a:ext cx="560170" cy="231947"/>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 name="Freeform 28"/>
              <p:cNvSpPr/>
              <p:nvPr/>
            </p:nvSpPr>
            <p:spPr bwMode="auto">
              <a:xfrm>
                <a:off x="1040030" y="1906284"/>
                <a:ext cx="560170" cy="231947"/>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 name="Freeform 29"/>
              <p:cNvSpPr/>
              <p:nvPr/>
            </p:nvSpPr>
            <p:spPr bwMode="auto">
              <a:xfrm>
                <a:off x="1040030" y="1774995"/>
                <a:ext cx="560170" cy="231947"/>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 name="Freeform 30"/>
              <p:cNvSpPr/>
              <p:nvPr/>
            </p:nvSpPr>
            <p:spPr bwMode="auto">
              <a:xfrm>
                <a:off x="1040030" y="1652456"/>
                <a:ext cx="560170" cy="227569"/>
              </a:xfrm>
              <a:custGeom>
                <a:avLst/>
                <a:gdLst>
                  <a:gd name="T0" fmla="*/ 82 w 82"/>
                  <a:gd name="T1" fmla="*/ 12 h 33"/>
                  <a:gd name="T2" fmla="*/ 82 w 82"/>
                  <a:gd name="T3" fmla="*/ 0 h 33"/>
                  <a:gd name="T4" fmla="*/ 1 w 82"/>
                  <a:gd name="T5" fmla="*/ 22 h 33"/>
                  <a:gd name="T6" fmla="*/ 0 w 82"/>
                  <a:gd name="T7" fmla="*/ 33 h 33"/>
                  <a:gd name="T8" fmla="*/ 82 w 82"/>
                  <a:gd name="T9" fmla="*/ 12 h 33"/>
                </a:gdLst>
                <a:ahLst/>
                <a:cxnLst>
                  <a:cxn ang="0">
                    <a:pos x="T0" y="T1"/>
                  </a:cxn>
                  <a:cxn ang="0">
                    <a:pos x="T2" y="T3"/>
                  </a:cxn>
                  <a:cxn ang="0">
                    <a:pos x="T4" y="T5"/>
                  </a:cxn>
                  <a:cxn ang="0">
                    <a:pos x="T6" y="T7"/>
                  </a:cxn>
                  <a:cxn ang="0">
                    <a:pos x="T8" y="T9"/>
                  </a:cxn>
                </a:cxnLst>
                <a:rect l="0" t="0" r="r" b="b"/>
                <a:pathLst>
                  <a:path w="82" h="33">
                    <a:moveTo>
                      <a:pt x="82" y="12"/>
                    </a:moveTo>
                    <a:cubicBezTo>
                      <a:pt x="82" y="0"/>
                      <a:pt x="82" y="0"/>
                      <a:pt x="82" y="0"/>
                    </a:cubicBezTo>
                    <a:cubicBezTo>
                      <a:pt x="1" y="22"/>
                      <a:pt x="1" y="22"/>
                      <a:pt x="1" y="22"/>
                    </a:cubicBezTo>
                    <a:cubicBezTo>
                      <a:pt x="0" y="33"/>
                      <a:pt x="0" y="33"/>
                      <a:pt x="0" y="33"/>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2" name="Freeform 31"/>
              <p:cNvSpPr/>
              <p:nvPr/>
            </p:nvSpPr>
            <p:spPr bwMode="auto">
              <a:xfrm>
                <a:off x="1040030" y="1525543"/>
                <a:ext cx="560170" cy="231947"/>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 name="Freeform 32"/>
              <p:cNvSpPr/>
              <p:nvPr/>
            </p:nvSpPr>
            <p:spPr bwMode="auto">
              <a:xfrm>
                <a:off x="1040030" y="1394253"/>
                <a:ext cx="560170" cy="231947"/>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4" name="Freeform 33"/>
              <p:cNvSpPr/>
              <p:nvPr/>
            </p:nvSpPr>
            <p:spPr bwMode="auto">
              <a:xfrm>
                <a:off x="1040030" y="1271716"/>
                <a:ext cx="560170" cy="223195"/>
              </a:xfrm>
              <a:custGeom>
                <a:avLst/>
                <a:gdLst>
                  <a:gd name="T0" fmla="*/ 82 w 82"/>
                  <a:gd name="T1" fmla="*/ 12 h 33"/>
                  <a:gd name="T2" fmla="*/ 82 w 82"/>
                  <a:gd name="T3" fmla="*/ 0 h 33"/>
                  <a:gd name="T4" fmla="*/ 1 w 82"/>
                  <a:gd name="T5" fmla="*/ 21 h 33"/>
                  <a:gd name="T6" fmla="*/ 0 w 82"/>
                  <a:gd name="T7" fmla="*/ 33 h 33"/>
                  <a:gd name="T8" fmla="*/ 82 w 82"/>
                  <a:gd name="T9" fmla="*/ 12 h 33"/>
                </a:gdLst>
                <a:ahLst/>
                <a:cxnLst>
                  <a:cxn ang="0">
                    <a:pos x="T0" y="T1"/>
                  </a:cxn>
                  <a:cxn ang="0">
                    <a:pos x="T2" y="T3"/>
                  </a:cxn>
                  <a:cxn ang="0">
                    <a:pos x="T4" y="T5"/>
                  </a:cxn>
                  <a:cxn ang="0">
                    <a:pos x="T6" y="T7"/>
                  </a:cxn>
                  <a:cxn ang="0">
                    <a:pos x="T8" y="T9"/>
                  </a:cxn>
                </a:cxnLst>
                <a:rect l="0" t="0" r="r" b="b"/>
                <a:pathLst>
                  <a:path w="82" h="33">
                    <a:moveTo>
                      <a:pt x="82" y="12"/>
                    </a:moveTo>
                    <a:cubicBezTo>
                      <a:pt x="82" y="0"/>
                      <a:pt x="82" y="0"/>
                      <a:pt x="82" y="0"/>
                    </a:cubicBezTo>
                    <a:cubicBezTo>
                      <a:pt x="1" y="21"/>
                      <a:pt x="1" y="21"/>
                      <a:pt x="1" y="21"/>
                    </a:cubicBezTo>
                    <a:cubicBezTo>
                      <a:pt x="0" y="33"/>
                      <a:pt x="0" y="33"/>
                      <a:pt x="0" y="33"/>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5" name="Freeform 34"/>
              <p:cNvSpPr/>
              <p:nvPr/>
            </p:nvSpPr>
            <p:spPr bwMode="auto">
              <a:xfrm>
                <a:off x="1040030" y="1394253"/>
                <a:ext cx="560170" cy="231947"/>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6" name="Freeform 35"/>
              <p:cNvSpPr/>
              <p:nvPr/>
            </p:nvSpPr>
            <p:spPr bwMode="auto">
              <a:xfrm>
                <a:off x="1040030" y="1271716"/>
                <a:ext cx="560170" cy="223195"/>
              </a:xfrm>
              <a:custGeom>
                <a:avLst/>
                <a:gdLst>
                  <a:gd name="T0" fmla="*/ 82 w 82"/>
                  <a:gd name="T1" fmla="*/ 12 h 33"/>
                  <a:gd name="T2" fmla="*/ 82 w 82"/>
                  <a:gd name="T3" fmla="*/ 0 h 33"/>
                  <a:gd name="T4" fmla="*/ 1 w 82"/>
                  <a:gd name="T5" fmla="*/ 21 h 33"/>
                  <a:gd name="T6" fmla="*/ 0 w 82"/>
                  <a:gd name="T7" fmla="*/ 33 h 33"/>
                  <a:gd name="T8" fmla="*/ 82 w 82"/>
                  <a:gd name="T9" fmla="*/ 12 h 33"/>
                </a:gdLst>
                <a:ahLst/>
                <a:cxnLst>
                  <a:cxn ang="0">
                    <a:pos x="T0" y="T1"/>
                  </a:cxn>
                  <a:cxn ang="0">
                    <a:pos x="T2" y="T3"/>
                  </a:cxn>
                  <a:cxn ang="0">
                    <a:pos x="T4" y="T5"/>
                  </a:cxn>
                  <a:cxn ang="0">
                    <a:pos x="T6" y="T7"/>
                  </a:cxn>
                  <a:cxn ang="0">
                    <a:pos x="T8" y="T9"/>
                  </a:cxn>
                </a:cxnLst>
                <a:rect l="0" t="0" r="r" b="b"/>
                <a:pathLst>
                  <a:path w="82" h="33">
                    <a:moveTo>
                      <a:pt x="82" y="12"/>
                    </a:moveTo>
                    <a:cubicBezTo>
                      <a:pt x="82" y="0"/>
                      <a:pt x="82" y="0"/>
                      <a:pt x="82" y="0"/>
                    </a:cubicBezTo>
                    <a:cubicBezTo>
                      <a:pt x="1" y="21"/>
                      <a:pt x="1" y="21"/>
                      <a:pt x="1" y="21"/>
                    </a:cubicBezTo>
                    <a:cubicBezTo>
                      <a:pt x="0" y="33"/>
                      <a:pt x="0" y="33"/>
                      <a:pt x="0" y="33"/>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7" name="Freeform 36"/>
              <p:cNvSpPr/>
              <p:nvPr/>
            </p:nvSpPr>
            <p:spPr bwMode="auto">
              <a:xfrm>
                <a:off x="1040030" y="1140425"/>
                <a:ext cx="560170" cy="231947"/>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8" name="Freeform 37"/>
              <p:cNvSpPr/>
              <p:nvPr/>
            </p:nvSpPr>
            <p:spPr bwMode="auto">
              <a:xfrm>
                <a:off x="1040030" y="1013513"/>
                <a:ext cx="560170" cy="231947"/>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9" name="Freeform 38"/>
              <p:cNvSpPr/>
              <p:nvPr/>
            </p:nvSpPr>
            <p:spPr bwMode="auto">
              <a:xfrm>
                <a:off x="1040030" y="895350"/>
                <a:ext cx="560170" cy="231947"/>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0" name="Freeform 40"/>
              <p:cNvSpPr/>
              <p:nvPr/>
            </p:nvSpPr>
            <p:spPr bwMode="auto">
              <a:xfrm>
                <a:off x="1040030" y="895350"/>
                <a:ext cx="560170" cy="231947"/>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206" name="Group 205"/>
            <p:cNvGrpSpPr/>
            <p:nvPr/>
          </p:nvGrpSpPr>
          <p:grpSpPr>
            <a:xfrm>
              <a:off x="7080" y="1637"/>
              <a:ext cx="798" cy="5640"/>
              <a:chOff x="4495800" y="1039411"/>
              <a:chExt cx="506630" cy="3581400"/>
            </a:xfrm>
          </p:grpSpPr>
          <p:sp>
            <p:nvSpPr>
              <p:cNvPr id="57" name="Freeform 7"/>
              <p:cNvSpPr/>
              <p:nvPr/>
            </p:nvSpPr>
            <p:spPr bwMode="auto">
              <a:xfrm>
                <a:off x="4495800" y="4193337"/>
                <a:ext cx="506630" cy="427474"/>
              </a:xfrm>
              <a:custGeom>
                <a:avLst/>
                <a:gdLst>
                  <a:gd name="T0" fmla="*/ 0 w 128"/>
                  <a:gd name="T1" fmla="*/ 82 h 82"/>
                  <a:gd name="T2" fmla="*/ 128 w 128"/>
                  <a:gd name="T3" fmla="*/ 82 h 82"/>
                  <a:gd name="T4" fmla="*/ 128 w 128"/>
                  <a:gd name="T5" fmla="*/ 0 h 82"/>
                  <a:gd name="T6" fmla="*/ 1 w 128"/>
                  <a:gd name="T7" fmla="*/ 33 h 82"/>
                  <a:gd name="T8" fmla="*/ 0 w 128"/>
                  <a:gd name="T9" fmla="*/ 82 h 82"/>
                </a:gdLst>
                <a:ahLst/>
                <a:cxnLst>
                  <a:cxn ang="0">
                    <a:pos x="T0" y="T1"/>
                  </a:cxn>
                  <a:cxn ang="0">
                    <a:pos x="T2" y="T3"/>
                  </a:cxn>
                  <a:cxn ang="0">
                    <a:pos x="T4" y="T5"/>
                  </a:cxn>
                  <a:cxn ang="0">
                    <a:pos x="T6" y="T7"/>
                  </a:cxn>
                  <a:cxn ang="0">
                    <a:pos x="T8" y="T9"/>
                  </a:cxn>
                </a:cxnLst>
                <a:rect l="0" t="0" r="r" b="b"/>
                <a:pathLst>
                  <a:path w="128" h="82">
                    <a:moveTo>
                      <a:pt x="0" y="82"/>
                    </a:moveTo>
                    <a:lnTo>
                      <a:pt x="128" y="82"/>
                    </a:lnTo>
                    <a:lnTo>
                      <a:pt x="128" y="0"/>
                    </a:lnTo>
                    <a:lnTo>
                      <a:pt x="1" y="33"/>
                    </a:lnTo>
                    <a:lnTo>
                      <a:pt x="0" y="82"/>
                    </a:lnTo>
                    <a:close/>
                  </a:path>
                </a:pathLst>
              </a:custGeom>
              <a:solidFill>
                <a:schemeClr val="bg1">
                  <a:lumMod val="75000"/>
                </a:schemeClr>
              </a:solidFill>
              <a:ln>
                <a:noFill/>
              </a:ln>
            </p:spPr>
            <p:txBody>
              <a:bodyPr vert="horz" wrap="square" lIns="91440" tIns="45720" rIns="91440" bIns="45720" numCol="1" anchor="t" anchorCtr="0" compatLnSpc="1"/>
              <a:lstStyle/>
              <a:p>
                <a:endParaRPr lang="en-US"/>
              </a:p>
            </p:txBody>
          </p:sp>
          <p:sp>
            <p:nvSpPr>
              <p:cNvPr id="58" name="Freeform 8"/>
              <p:cNvSpPr/>
              <p:nvPr/>
            </p:nvSpPr>
            <p:spPr bwMode="auto">
              <a:xfrm>
                <a:off x="4495800" y="4031729"/>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rgbClr val="45C1A4"/>
              </a:solidFill>
              <a:ln>
                <a:noFill/>
              </a:ln>
            </p:spPr>
            <p:txBody>
              <a:bodyPr vert="horz" wrap="square" lIns="91440" tIns="45720" rIns="91440" bIns="45720" numCol="1" anchor="t" anchorCtr="0" compatLnSpc="1"/>
              <a:lstStyle/>
              <a:p>
                <a:endParaRPr lang="en-US"/>
              </a:p>
            </p:txBody>
          </p:sp>
          <p:sp>
            <p:nvSpPr>
              <p:cNvPr id="59" name="Freeform 9"/>
              <p:cNvSpPr/>
              <p:nvPr/>
            </p:nvSpPr>
            <p:spPr bwMode="auto">
              <a:xfrm>
                <a:off x="4495800" y="3885763"/>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rgbClr val="45C1A4"/>
              </a:solidFill>
              <a:ln>
                <a:noFill/>
              </a:ln>
            </p:spPr>
            <p:txBody>
              <a:bodyPr vert="horz" wrap="square" lIns="91440" tIns="45720" rIns="91440" bIns="45720" numCol="1" anchor="t" anchorCtr="0" compatLnSpc="1"/>
              <a:lstStyle/>
              <a:p>
                <a:endParaRPr lang="en-US"/>
              </a:p>
            </p:txBody>
          </p:sp>
          <p:sp>
            <p:nvSpPr>
              <p:cNvPr id="60" name="Freeform 10"/>
              <p:cNvSpPr/>
              <p:nvPr/>
            </p:nvSpPr>
            <p:spPr bwMode="auto">
              <a:xfrm>
                <a:off x="4495800" y="4031729"/>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chemeClr val="bg1">
                  <a:lumMod val="75000"/>
                </a:schemeClr>
              </a:solidFill>
              <a:ln>
                <a:noFill/>
              </a:ln>
            </p:spPr>
            <p:txBody>
              <a:bodyPr vert="horz" wrap="square" lIns="91440" tIns="45720" rIns="91440" bIns="45720" numCol="1" anchor="t" anchorCtr="0" compatLnSpc="1"/>
              <a:lstStyle/>
              <a:p>
                <a:endParaRPr lang="en-US"/>
              </a:p>
            </p:txBody>
          </p:sp>
          <p:sp>
            <p:nvSpPr>
              <p:cNvPr id="61" name="Freeform 11"/>
              <p:cNvSpPr/>
              <p:nvPr/>
            </p:nvSpPr>
            <p:spPr bwMode="auto">
              <a:xfrm>
                <a:off x="4495800" y="3885763"/>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75000"/>
                </a:schemeClr>
              </a:solidFill>
              <a:ln>
                <a:noFill/>
              </a:ln>
            </p:spPr>
            <p:txBody>
              <a:bodyPr vert="horz" wrap="square" lIns="91440" tIns="45720" rIns="91440" bIns="45720" numCol="1" anchor="t" anchorCtr="0" compatLnSpc="1"/>
              <a:lstStyle/>
              <a:p>
                <a:endParaRPr lang="en-US"/>
              </a:p>
            </p:txBody>
          </p:sp>
          <p:sp>
            <p:nvSpPr>
              <p:cNvPr id="62" name="Freeform 12"/>
              <p:cNvSpPr/>
              <p:nvPr/>
            </p:nvSpPr>
            <p:spPr bwMode="auto">
              <a:xfrm>
                <a:off x="4495800" y="3729368"/>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19"/>
                      <a:pt x="82" y="13"/>
                    </a:cubicBezTo>
                    <a:close/>
                  </a:path>
                </a:pathLst>
              </a:custGeom>
              <a:solidFill>
                <a:schemeClr val="bg1">
                  <a:lumMod val="75000"/>
                </a:schemeClr>
              </a:solidFill>
              <a:ln>
                <a:noFill/>
              </a:ln>
            </p:spPr>
            <p:txBody>
              <a:bodyPr vert="horz" wrap="square" lIns="91440" tIns="45720" rIns="91440" bIns="45720" numCol="1" anchor="t" anchorCtr="0" compatLnSpc="1"/>
              <a:lstStyle/>
              <a:p>
                <a:endParaRPr lang="en-US"/>
              </a:p>
            </p:txBody>
          </p:sp>
          <p:sp>
            <p:nvSpPr>
              <p:cNvPr id="63" name="Freeform 13"/>
              <p:cNvSpPr/>
              <p:nvPr/>
            </p:nvSpPr>
            <p:spPr bwMode="auto">
              <a:xfrm>
                <a:off x="4495800" y="3583402"/>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75000"/>
                </a:schemeClr>
              </a:solidFill>
              <a:ln>
                <a:noFill/>
              </a:ln>
            </p:spPr>
            <p:txBody>
              <a:bodyPr vert="horz" wrap="square" lIns="91440" tIns="45720" rIns="91440" bIns="45720" numCol="1" anchor="t" anchorCtr="0" compatLnSpc="1"/>
              <a:lstStyle/>
              <a:p>
                <a:endParaRPr lang="en-US"/>
              </a:p>
            </p:txBody>
          </p:sp>
          <p:sp>
            <p:nvSpPr>
              <p:cNvPr id="64" name="Freeform 14"/>
              <p:cNvSpPr/>
              <p:nvPr/>
            </p:nvSpPr>
            <p:spPr bwMode="auto">
              <a:xfrm>
                <a:off x="4495800" y="3437437"/>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65" name="Freeform 15"/>
              <p:cNvSpPr/>
              <p:nvPr/>
            </p:nvSpPr>
            <p:spPr bwMode="auto">
              <a:xfrm>
                <a:off x="4495800" y="3291470"/>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66" name="Freeform 16"/>
              <p:cNvSpPr/>
              <p:nvPr/>
            </p:nvSpPr>
            <p:spPr bwMode="auto">
              <a:xfrm>
                <a:off x="4495800" y="3437437"/>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67" name="Freeform 17"/>
              <p:cNvSpPr/>
              <p:nvPr/>
            </p:nvSpPr>
            <p:spPr bwMode="auto">
              <a:xfrm>
                <a:off x="4495800" y="3291470"/>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68" name="Freeform 18"/>
              <p:cNvSpPr/>
              <p:nvPr/>
            </p:nvSpPr>
            <p:spPr bwMode="auto">
              <a:xfrm>
                <a:off x="4495800" y="3135076"/>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69" name="Freeform 19"/>
              <p:cNvSpPr/>
              <p:nvPr/>
            </p:nvSpPr>
            <p:spPr bwMode="auto">
              <a:xfrm>
                <a:off x="4495800" y="2989110"/>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70" name="Freeform 20"/>
              <p:cNvSpPr/>
              <p:nvPr/>
            </p:nvSpPr>
            <p:spPr bwMode="auto">
              <a:xfrm>
                <a:off x="4495800" y="2837932"/>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71" name="Freeform 21"/>
              <p:cNvSpPr/>
              <p:nvPr/>
            </p:nvSpPr>
            <p:spPr bwMode="auto">
              <a:xfrm>
                <a:off x="4495800" y="2681539"/>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72" name="Freeform 22"/>
              <p:cNvSpPr/>
              <p:nvPr/>
            </p:nvSpPr>
            <p:spPr bwMode="auto">
              <a:xfrm>
                <a:off x="4495800" y="2837932"/>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73" name="Freeform 23"/>
              <p:cNvSpPr/>
              <p:nvPr/>
            </p:nvSpPr>
            <p:spPr bwMode="auto">
              <a:xfrm>
                <a:off x="4495800" y="2681539"/>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74" name="Freeform 24"/>
              <p:cNvSpPr/>
              <p:nvPr/>
            </p:nvSpPr>
            <p:spPr bwMode="auto">
              <a:xfrm>
                <a:off x="4495800" y="2535572"/>
                <a:ext cx="506630" cy="265871"/>
              </a:xfrm>
              <a:custGeom>
                <a:avLst/>
                <a:gdLst>
                  <a:gd name="T0" fmla="*/ 82 w 82"/>
                  <a:gd name="T1" fmla="*/ 12 h 33"/>
                  <a:gd name="T2" fmla="*/ 82 w 82"/>
                  <a:gd name="T3" fmla="*/ 0 h 33"/>
                  <a:gd name="T4" fmla="*/ 1 w 82"/>
                  <a:gd name="T5" fmla="*/ 21 h 33"/>
                  <a:gd name="T6" fmla="*/ 0 w 82"/>
                  <a:gd name="T7" fmla="*/ 33 h 33"/>
                  <a:gd name="T8" fmla="*/ 82 w 82"/>
                  <a:gd name="T9" fmla="*/ 12 h 33"/>
                </a:gdLst>
                <a:ahLst/>
                <a:cxnLst>
                  <a:cxn ang="0">
                    <a:pos x="T0" y="T1"/>
                  </a:cxn>
                  <a:cxn ang="0">
                    <a:pos x="T2" y="T3"/>
                  </a:cxn>
                  <a:cxn ang="0">
                    <a:pos x="T4" y="T5"/>
                  </a:cxn>
                  <a:cxn ang="0">
                    <a:pos x="T6" y="T7"/>
                  </a:cxn>
                  <a:cxn ang="0">
                    <a:pos x="T8" y="T9"/>
                  </a:cxn>
                </a:cxnLst>
                <a:rect l="0" t="0" r="r" b="b"/>
                <a:pathLst>
                  <a:path w="82" h="33">
                    <a:moveTo>
                      <a:pt x="82" y="12"/>
                    </a:moveTo>
                    <a:cubicBezTo>
                      <a:pt x="82" y="0"/>
                      <a:pt x="82" y="0"/>
                      <a:pt x="82" y="0"/>
                    </a:cubicBezTo>
                    <a:cubicBezTo>
                      <a:pt x="1" y="21"/>
                      <a:pt x="1" y="21"/>
                      <a:pt x="1" y="21"/>
                    </a:cubicBezTo>
                    <a:cubicBezTo>
                      <a:pt x="0" y="33"/>
                      <a:pt x="0" y="33"/>
                      <a:pt x="0" y="33"/>
                    </a:cubicBezTo>
                    <a:cubicBezTo>
                      <a:pt x="21" y="28"/>
                      <a:pt x="55" y="19"/>
                      <a:pt x="82" y="12"/>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75" name="Freeform 25"/>
              <p:cNvSpPr/>
              <p:nvPr/>
            </p:nvSpPr>
            <p:spPr bwMode="auto">
              <a:xfrm>
                <a:off x="4495800" y="2379179"/>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19"/>
                      <a:pt x="82" y="1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6" name="Freeform 26"/>
              <p:cNvSpPr/>
              <p:nvPr/>
            </p:nvSpPr>
            <p:spPr bwMode="auto">
              <a:xfrm>
                <a:off x="4495800" y="2243638"/>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7" name="Freeform 27"/>
              <p:cNvSpPr/>
              <p:nvPr/>
            </p:nvSpPr>
            <p:spPr bwMode="auto">
              <a:xfrm>
                <a:off x="4495800" y="2087247"/>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8" name="Freeform 28"/>
              <p:cNvSpPr/>
              <p:nvPr/>
            </p:nvSpPr>
            <p:spPr bwMode="auto">
              <a:xfrm>
                <a:off x="4495800" y="2243638"/>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9" name="Freeform 29"/>
              <p:cNvSpPr/>
              <p:nvPr/>
            </p:nvSpPr>
            <p:spPr bwMode="auto">
              <a:xfrm>
                <a:off x="4495800" y="2087247"/>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0" name="Freeform 30"/>
              <p:cNvSpPr/>
              <p:nvPr/>
            </p:nvSpPr>
            <p:spPr bwMode="auto">
              <a:xfrm>
                <a:off x="4495800" y="1941278"/>
                <a:ext cx="506630" cy="271081"/>
              </a:xfrm>
              <a:custGeom>
                <a:avLst/>
                <a:gdLst>
                  <a:gd name="T0" fmla="*/ 82 w 82"/>
                  <a:gd name="T1" fmla="*/ 12 h 33"/>
                  <a:gd name="T2" fmla="*/ 82 w 82"/>
                  <a:gd name="T3" fmla="*/ 0 h 33"/>
                  <a:gd name="T4" fmla="*/ 1 w 82"/>
                  <a:gd name="T5" fmla="*/ 22 h 33"/>
                  <a:gd name="T6" fmla="*/ 0 w 82"/>
                  <a:gd name="T7" fmla="*/ 33 h 33"/>
                  <a:gd name="T8" fmla="*/ 82 w 82"/>
                  <a:gd name="T9" fmla="*/ 12 h 33"/>
                </a:gdLst>
                <a:ahLst/>
                <a:cxnLst>
                  <a:cxn ang="0">
                    <a:pos x="T0" y="T1"/>
                  </a:cxn>
                  <a:cxn ang="0">
                    <a:pos x="T2" y="T3"/>
                  </a:cxn>
                  <a:cxn ang="0">
                    <a:pos x="T4" y="T5"/>
                  </a:cxn>
                  <a:cxn ang="0">
                    <a:pos x="T6" y="T7"/>
                  </a:cxn>
                  <a:cxn ang="0">
                    <a:pos x="T8" y="T9"/>
                  </a:cxn>
                </a:cxnLst>
                <a:rect l="0" t="0" r="r" b="b"/>
                <a:pathLst>
                  <a:path w="82" h="33">
                    <a:moveTo>
                      <a:pt x="82" y="12"/>
                    </a:moveTo>
                    <a:cubicBezTo>
                      <a:pt x="82" y="0"/>
                      <a:pt x="82" y="0"/>
                      <a:pt x="82" y="0"/>
                    </a:cubicBezTo>
                    <a:cubicBezTo>
                      <a:pt x="1" y="22"/>
                      <a:pt x="1" y="22"/>
                      <a:pt x="1" y="22"/>
                    </a:cubicBezTo>
                    <a:cubicBezTo>
                      <a:pt x="0" y="33"/>
                      <a:pt x="0" y="33"/>
                      <a:pt x="0" y="33"/>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1" name="Freeform 31"/>
              <p:cNvSpPr/>
              <p:nvPr/>
            </p:nvSpPr>
            <p:spPr bwMode="auto">
              <a:xfrm>
                <a:off x="4495800" y="1790099"/>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2" name="Freeform 32"/>
              <p:cNvSpPr/>
              <p:nvPr/>
            </p:nvSpPr>
            <p:spPr bwMode="auto">
              <a:xfrm>
                <a:off x="4495800" y="1633706"/>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3" name="Freeform 33"/>
              <p:cNvSpPr/>
              <p:nvPr/>
            </p:nvSpPr>
            <p:spPr bwMode="auto">
              <a:xfrm>
                <a:off x="4495800" y="1487739"/>
                <a:ext cx="506630" cy="265871"/>
              </a:xfrm>
              <a:custGeom>
                <a:avLst/>
                <a:gdLst>
                  <a:gd name="T0" fmla="*/ 82 w 82"/>
                  <a:gd name="T1" fmla="*/ 12 h 33"/>
                  <a:gd name="T2" fmla="*/ 82 w 82"/>
                  <a:gd name="T3" fmla="*/ 0 h 33"/>
                  <a:gd name="T4" fmla="*/ 1 w 82"/>
                  <a:gd name="T5" fmla="*/ 21 h 33"/>
                  <a:gd name="T6" fmla="*/ 0 w 82"/>
                  <a:gd name="T7" fmla="*/ 33 h 33"/>
                  <a:gd name="T8" fmla="*/ 82 w 82"/>
                  <a:gd name="T9" fmla="*/ 12 h 33"/>
                </a:gdLst>
                <a:ahLst/>
                <a:cxnLst>
                  <a:cxn ang="0">
                    <a:pos x="T0" y="T1"/>
                  </a:cxn>
                  <a:cxn ang="0">
                    <a:pos x="T2" y="T3"/>
                  </a:cxn>
                  <a:cxn ang="0">
                    <a:pos x="T4" y="T5"/>
                  </a:cxn>
                  <a:cxn ang="0">
                    <a:pos x="T6" y="T7"/>
                  </a:cxn>
                  <a:cxn ang="0">
                    <a:pos x="T8" y="T9"/>
                  </a:cxn>
                </a:cxnLst>
                <a:rect l="0" t="0" r="r" b="b"/>
                <a:pathLst>
                  <a:path w="82" h="33">
                    <a:moveTo>
                      <a:pt x="82" y="12"/>
                    </a:moveTo>
                    <a:cubicBezTo>
                      <a:pt x="82" y="0"/>
                      <a:pt x="82" y="0"/>
                      <a:pt x="82" y="0"/>
                    </a:cubicBezTo>
                    <a:cubicBezTo>
                      <a:pt x="1" y="21"/>
                      <a:pt x="1" y="21"/>
                      <a:pt x="1" y="21"/>
                    </a:cubicBezTo>
                    <a:cubicBezTo>
                      <a:pt x="0" y="33"/>
                      <a:pt x="0" y="33"/>
                      <a:pt x="0" y="33"/>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4" name="Freeform 34"/>
              <p:cNvSpPr/>
              <p:nvPr/>
            </p:nvSpPr>
            <p:spPr bwMode="auto">
              <a:xfrm>
                <a:off x="4495800" y="1633706"/>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5" name="Freeform 35"/>
              <p:cNvSpPr/>
              <p:nvPr/>
            </p:nvSpPr>
            <p:spPr bwMode="auto">
              <a:xfrm>
                <a:off x="4495800" y="1487739"/>
                <a:ext cx="506630" cy="265871"/>
              </a:xfrm>
              <a:custGeom>
                <a:avLst/>
                <a:gdLst>
                  <a:gd name="T0" fmla="*/ 82 w 82"/>
                  <a:gd name="T1" fmla="*/ 12 h 33"/>
                  <a:gd name="T2" fmla="*/ 82 w 82"/>
                  <a:gd name="T3" fmla="*/ 0 h 33"/>
                  <a:gd name="T4" fmla="*/ 1 w 82"/>
                  <a:gd name="T5" fmla="*/ 21 h 33"/>
                  <a:gd name="T6" fmla="*/ 0 w 82"/>
                  <a:gd name="T7" fmla="*/ 33 h 33"/>
                  <a:gd name="T8" fmla="*/ 82 w 82"/>
                  <a:gd name="T9" fmla="*/ 12 h 33"/>
                </a:gdLst>
                <a:ahLst/>
                <a:cxnLst>
                  <a:cxn ang="0">
                    <a:pos x="T0" y="T1"/>
                  </a:cxn>
                  <a:cxn ang="0">
                    <a:pos x="T2" y="T3"/>
                  </a:cxn>
                  <a:cxn ang="0">
                    <a:pos x="T4" y="T5"/>
                  </a:cxn>
                  <a:cxn ang="0">
                    <a:pos x="T6" y="T7"/>
                  </a:cxn>
                  <a:cxn ang="0">
                    <a:pos x="T8" y="T9"/>
                  </a:cxn>
                </a:cxnLst>
                <a:rect l="0" t="0" r="r" b="b"/>
                <a:pathLst>
                  <a:path w="82" h="33">
                    <a:moveTo>
                      <a:pt x="82" y="12"/>
                    </a:moveTo>
                    <a:cubicBezTo>
                      <a:pt x="82" y="0"/>
                      <a:pt x="82" y="0"/>
                      <a:pt x="82" y="0"/>
                    </a:cubicBezTo>
                    <a:cubicBezTo>
                      <a:pt x="1" y="21"/>
                      <a:pt x="1" y="21"/>
                      <a:pt x="1" y="21"/>
                    </a:cubicBezTo>
                    <a:cubicBezTo>
                      <a:pt x="0" y="33"/>
                      <a:pt x="0" y="33"/>
                      <a:pt x="0" y="33"/>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6" name="Freeform 36"/>
              <p:cNvSpPr/>
              <p:nvPr/>
            </p:nvSpPr>
            <p:spPr bwMode="auto">
              <a:xfrm>
                <a:off x="4495800" y="1331345"/>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7" name="Freeform 37"/>
              <p:cNvSpPr/>
              <p:nvPr/>
            </p:nvSpPr>
            <p:spPr bwMode="auto">
              <a:xfrm>
                <a:off x="4495800" y="1180167"/>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8" name="Freeform 38"/>
              <p:cNvSpPr/>
              <p:nvPr/>
            </p:nvSpPr>
            <p:spPr bwMode="auto">
              <a:xfrm>
                <a:off x="4495800" y="1039411"/>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9" name="Freeform 40"/>
              <p:cNvSpPr/>
              <p:nvPr/>
            </p:nvSpPr>
            <p:spPr bwMode="auto">
              <a:xfrm>
                <a:off x="4495800" y="1039411"/>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207" name="Group 206"/>
            <p:cNvGrpSpPr/>
            <p:nvPr/>
          </p:nvGrpSpPr>
          <p:grpSpPr>
            <a:xfrm>
              <a:off x="10560" y="1637"/>
              <a:ext cx="799" cy="5640"/>
              <a:chOff x="6705600" y="1039411"/>
              <a:chExt cx="507210" cy="3581400"/>
            </a:xfrm>
          </p:grpSpPr>
          <p:sp>
            <p:nvSpPr>
              <p:cNvPr id="91" name="Freeform 7"/>
              <p:cNvSpPr/>
              <p:nvPr/>
            </p:nvSpPr>
            <p:spPr bwMode="auto">
              <a:xfrm>
                <a:off x="6705600" y="4193337"/>
                <a:ext cx="506630" cy="427474"/>
              </a:xfrm>
              <a:custGeom>
                <a:avLst/>
                <a:gdLst>
                  <a:gd name="T0" fmla="*/ 0 w 128"/>
                  <a:gd name="T1" fmla="*/ 82 h 82"/>
                  <a:gd name="T2" fmla="*/ 128 w 128"/>
                  <a:gd name="T3" fmla="*/ 82 h 82"/>
                  <a:gd name="T4" fmla="*/ 128 w 128"/>
                  <a:gd name="T5" fmla="*/ 0 h 82"/>
                  <a:gd name="T6" fmla="*/ 1 w 128"/>
                  <a:gd name="T7" fmla="*/ 33 h 82"/>
                  <a:gd name="T8" fmla="*/ 0 w 128"/>
                  <a:gd name="T9" fmla="*/ 82 h 82"/>
                </a:gdLst>
                <a:ahLst/>
                <a:cxnLst>
                  <a:cxn ang="0">
                    <a:pos x="T0" y="T1"/>
                  </a:cxn>
                  <a:cxn ang="0">
                    <a:pos x="T2" y="T3"/>
                  </a:cxn>
                  <a:cxn ang="0">
                    <a:pos x="T4" y="T5"/>
                  </a:cxn>
                  <a:cxn ang="0">
                    <a:pos x="T6" y="T7"/>
                  </a:cxn>
                  <a:cxn ang="0">
                    <a:pos x="T8" y="T9"/>
                  </a:cxn>
                </a:cxnLst>
                <a:rect l="0" t="0" r="r" b="b"/>
                <a:pathLst>
                  <a:path w="128" h="82">
                    <a:moveTo>
                      <a:pt x="0" y="82"/>
                    </a:moveTo>
                    <a:lnTo>
                      <a:pt x="128" y="82"/>
                    </a:lnTo>
                    <a:lnTo>
                      <a:pt x="128" y="0"/>
                    </a:lnTo>
                    <a:lnTo>
                      <a:pt x="1" y="33"/>
                    </a:lnTo>
                    <a:lnTo>
                      <a:pt x="0" y="82"/>
                    </a:lnTo>
                    <a:close/>
                  </a:path>
                </a:pathLst>
              </a:custGeom>
              <a:solidFill>
                <a:schemeClr val="accent4"/>
              </a:solidFill>
              <a:ln>
                <a:noFill/>
              </a:ln>
            </p:spPr>
            <p:txBody>
              <a:bodyPr vert="horz" wrap="square" lIns="91440" tIns="45720" rIns="91440" bIns="45720" numCol="1" anchor="t" anchorCtr="0" compatLnSpc="1"/>
              <a:lstStyle/>
              <a:p>
                <a:endParaRPr lang="en-US"/>
              </a:p>
            </p:txBody>
          </p:sp>
          <p:sp>
            <p:nvSpPr>
              <p:cNvPr id="92" name="Freeform 8"/>
              <p:cNvSpPr/>
              <p:nvPr/>
            </p:nvSpPr>
            <p:spPr bwMode="auto">
              <a:xfrm>
                <a:off x="6705600" y="4031729"/>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rgbClr val="45C1A4"/>
              </a:solidFill>
              <a:ln>
                <a:noFill/>
              </a:ln>
            </p:spPr>
            <p:txBody>
              <a:bodyPr vert="horz" wrap="square" lIns="91440" tIns="45720" rIns="91440" bIns="45720" numCol="1" anchor="t" anchorCtr="0" compatLnSpc="1"/>
              <a:lstStyle/>
              <a:p>
                <a:endParaRPr lang="en-US"/>
              </a:p>
            </p:txBody>
          </p:sp>
          <p:sp>
            <p:nvSpPr>
              <p:cNvPr id="93" name="Freeform 9"/>
              <p:cNvSpPr/>
              <p:nvPr/>
            </p:nvSpPr>
            <p:spPr bwMode="auto">
              <a:xfrm>
                <a:off x="6705600" y="3885763"/>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rgbClr val="45C1A4"/>
              </a:solidFill>
              <a:ln>
                <a:noFill/>
              </a:ln>
            </p:spPr>
            <p:txBody>
              <a:bodyPr vert="horz" wrap="square" lIns="91440" tIns="45720" rIns="91440" bIns="45720" numCol="1" anchor="t" anchorCtr="0" compatLnSpc="1"/>
              <a:lstStyle/>
              <a:p>
                <a:endParaRPr lang="en-US"/>
              </a:p>
            </p:txBody>
          </p:sp>
          <p:sp>
            <p:nvSpPr>
              <p:cNvPr id="94" name="Freeform 10"/>
              <p:cNvSpPr/>
              <p:nvPr/>
            </p:nvSpPr>
            <p:spPr bwMode="auto">
              <a:xfrm>
                <a:off x="6705600" y="4031729"/>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chemeClr val="accent4"/>
              </a:solidFill>
              <a:ln>
                <a:noFill/>
              </a:ln>
            </p:spPr>
            <p:txBody>
              <a:bodyPr vert="horz" wrap="square" lIns="91440" tIns="45720" rIns="91440" bIns="45720" numCol="1" anchor="t" anchorCtr="0" compatLnSpc="1"/>
              <a:lstStyle/>
              <a:p>
                <a:endParaRPr lang="en-US"/>
              </a:p>
            </p:txBody>
          </p:sp>
          <p:sp>
            <p:nvSpPr>
              <p:cNvPr id="95" name="Freeform 11"/>
              <p:cNvSpPr/>
              <p:nvPr/>
            </p:nvSpPr>
            <p:spPr bwMode="auto">
              <a:xfrm>
                <a:off x="6705600" y="3885763"/>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accent4"/>
              </a:solidFill>
              <a:ln>
                <a:noFill/>
              </a:ln>
            </p:spPr>
            <p:txBody>
              <a:bodyPr vert="horz" wrap="square" lIns="91440" tIns="45720" rIns="91440" bIns="45720" numCol="1" anchor="t" anchorCtr="0" compatLnSpc="1"/>
              <a:lstStyle/>
              <a:p>
                <a:endParaRPr lang="en-US"/>
              </a:p>
            </p:txBody>
          </p:sp>
          <p:sp>
            <p:nvSpPr>
              <p:cNvPr id="96" name="Freeform 12"/>
              <p:cNvSpPr/>
              <p:nvPr/>
            </p:nvSpPr>
            <p:spPr bwMode="auto">
              <a:xfrm>
                <a:off x="6705600" y="3729368"/>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19"/>
                      <a:pt x="82" y="13"/>
                    </a:cubicBezTo>
                    <a:close/>
                  </a:path>
                </a:pathLst>
              </a:custGeom>
              <a:solidFill>
                <a:schemeClr val="accent4"/>
              </a:solidFill>
              <a:ln>
                <a:noFill/>
              </a:ln>
            </p:spPr>
            <p:txBody>
              <a:bodyPr vert="horz" wrap="square" lIns="91440" tIns="45720" rIns="91440" bIns="45720" numCol="1" anchor="t" anchorCtr="0" compatLnSpc="1"/>
              <a:lstStyle/>
              <a:p>
                <a:endParaRPr lang="en-US"/>
              </a:p>
            </p:txBody>
          </p:sp>
          <p:sp>
            <p:nvSpPr>
              <p:cNvPr id="97" name="Freeform 13"/>
              <p:cNvSpPr/>
              <p:nvPr/>
            </p:nvSpPr>
            <p:spPr bwMode="auto">
              <a:xfrm>
                <a:off x="6705600" y="3583402"/>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accent4"/>
              </a:solidFill>
              <a:ln>
                <a:noFill/>
              </a:ln>
            </p:spPr>
            <p:txBody>
              <a:bodyPr vert="horz" wrap="square" lIns="91440" tIns="45720" rIns="91440" bIns="45720" numCol="1" anchor="t" anchorCtr="0" compatLnSpc="1"/>
              <a:lstStyle/>
              <a:p>
                <a:endParaRPr lang="en-US"/>
              </a:p>
            </p:txBody>
          </p:sp>
          <p:sp>
            <p:nvSpPr>
              <p:cNvPr id="98" name="Freeform 14"/>
              <p:cNvSpPr/>
              <p:nvPr/>
            </p:nvSpPr>
            <p:spPr bwMode="auto">
              <a:xfrm>
                <a:off x="6705600" y="3437437"/>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rgbClr val="45C1A4"/>
              </a:solidFill>
              <a:ln>
                <a:noFill/>
              </a:ln>
            </p:spPr>
            <p:txBody>
              <a:bodyPr vert="horz" wrap="square" lIns="91440" tIns="45720" rIns="91440" bIns="45720" numCol="1" anchor="t" anchorCtr="0" compatLnSpc="1"/>
              <a:lstStyle/>
              <a:p>
                <a:endParaRPr lang="en-US"/>
              </a:p>
            </p:txBody>
          </p:sp>
          <p:sp>
            <p:nvSpPr>
              <p:cNvPr id="99" name="Freeform 15"/>
              <p:cNvSpPr/>
              <p:nvPr/>
            </p:nvSpPr>
            <p:spPr bwMode="auto">
              <a:xfrm>
                <a:off x="6705600" y="3291470"/>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rgbClr val="45C1A4"/>
              </a:solidFill>
              <a:ln>
                <a:noFill/>
              </a:ln>
            </p:spPr>
            <p:txBody>
              <a:bodyPr vert="horz" wrap="square" lIns="91440" tIns="45720" rIns="91440" bIns="45720" numCol="1" anchor="t" anchorCtr="0" compatLnSpc="1"/>
              <a:lstStyle/>
              <a:p>
                <a:endParaRPr lang="en-US"/>
              </a:p>
            </p:txBody>
          </p:sp>
          <p:sp>
            <p:nvSpPr>
              <p:cNvPr id="100" name="Freeform 16"/>
              <p:cNvSpPr/>
              <p:nvPr/>
            </p:nvSpPr>
            <p:spPr bwMode="auto">
              <a:xfrm>
                <a:off x="6705600" y="3437437"/>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chemeClr val="accent4"/>
              </a:solidFill>
              <a:ln>
                <a:noFill/>
              </a:ln>
            </p:spPr>
            <p:txBody>
              <a:bodyPr vert="horz" wrap="square" lIns="91440" tIns="45720" rIns="91440" bIns="45720" numCol="1" anchor="t" anchorCtr="0" compatLnSpc="1"/>
              <a:lstStyle/>
              <a:p>
                <a:endParaRPr lang="en-US"/>
              </a:p>
            </p:txBody>
          </p:sp>
          <p:sp>
            <p:nvSpPr>
              <p:cNvPr id="101" name="Freeform 17"/>
              <p:cNvSpPr/>
              <p:nvPr/>
            </p:nvSpPr>
            <p:spPr bwMode="auto">
              <a:xfrm>
                <a:off x="6705600" y="3291470"/>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accent4"/>
              </a:solidFill>
              <a:ln>
                <a:noFill/>
              </a:ln>
            </p:spPr>
            <p:txBody>
              <a:bodyPr vert="horz" wrap="square" lIns="91440" tIns="45720" rIns="91440" bIns="45720" numCol="1" anchor="t" anchorCtr="0" compatLnSpc="1"/>
              <a:lstStyle/>
              <a:p>
                <a:endParaRPr lang="en-US"/>
              </a:p>
            </p:txBody>
          </p:sp>
          <p:sp>
            <p:nvSpPr>
              <p:cNvPr id="102" name="Freeform 18"/>
              <p:cNvSpPr/>
              <p:nvPr/>
            </p:nvSpPr>
            <p:spPr bwMode="auto">
              <a:xfrm>
                <a:off x="6705600" y="3135076"/>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chemeClr val="accent4"/>
              </a:solidFill>
              <a:ln>
                <a:noFill/>
              </a:ln>
            </p:spPr>
            <p:txBody>
              <a:bodyPr vert="horz" wrap="square" lIns="91440" tIns="45720" rIns="91440" bIns="45720" numCol="1" anchor="t" anchorCtr="0" compatLnSpc="1"/>
              <a:lstStyle/>
              <a:p>
                <a:endParaRPr lang="en-US"/>
              </a:p>
            </p:txBody>
          </p:sp>
          <p:sp>
            <p:nvSpPr>
              <p:cNvPr id="103" name="Freeform 19"/>
              <p:cNvSpPr/>
              <p:nvPr/>
            </p:nvSpPr>
            <p:spPr bwMode="auto">
              <a:xfrm>
                <a:off x="6705600" y="2989110"/>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accent4"/>
              </a:solidFill>
              <a:ln>
                <a:noFill/>
              </a:ln>
            </p:spPr>
            <p:txBody>
              <a:bodyPr vert="horz" wrap="square" lIns="91440" tIns="45720" rIns="91440" bIns="45720" numCol="1" anchor="t" anchorCtr="0" compatLnSpc="1"/>
              <a:lstStyle/>
              <a:p>
                <a:endParaRPr lang="en-US"/>
              </a:p>
            </p:txBody>
          </p:sp>
          <p:sp>
            <p:nvSpPr>
              <p:cNvPr id="104" name="Freeform 20"/>
              <p:cNvSpPr/>
              <p:nvPr/>
            </p:nvSpPr>
            <p:spPr bwMode="auto">
              <a:xfrm>
                <a:off x="6705600" y="2837932"/>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rgbClr val="45C1A4"/>
              </a:solidFill>
              <a:ln>
                <a:noFill/>
              </a:ln>
            </p:spPr>
            <p:txBody>
              <a:bodyPr vert="horz" wrap="square" lIns="91440" tIns="45720" rIns="91440" bIns="45720" numCol="1" anchor="t" anchorCtr="0" compatLnSpc="1"/>
              <a:lstStyle/>
              <a:p>
                <a:endParaRPr lang="en-US"/>
              </a:p>
            </p:txBody>
          </p:sp>
          <p:sp>
            <p:nvSpPr>
              <p:cNvPr id="105" name="Freeform 21"/>
              <p:cNvSpPr/>
              <p:nvPr/>
            </p:nvSpPr>
            <p:spPr bwMode="auto">
              <a:xfrm>
                <a:off x="6705600" y="2681539"/>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rgbClr val="45C1A4"/>
              </a:solidFill>
              <a:ln>
                <a:noFill/>
              </a:ln>
            </p:spPr>
            <p:txBody>
              <a:bodyPr vert="horz" wrap="square" lIns="91440" tIns="45720" rIns="91440" bIns="45720" numCol="1" anchor="t" anchorCtr="0" compatLnSpc="1"/>
              <a:lstStyle/>
              <a:p>
                <a:endParaRPr lang="en-US"/>
              </a:p>
            </p:txBody>
          </p:sp>
          <p:sp>
            <p:nvSpPr>
              <p:cNvPr id="106" name="Freeform 22"/>
              <p:cNvSpPr/>
              <p:nvPr/>
            </p:nvSpPr>
            <p:spPr bwMode="auto">
              <a:xfrm>
                <a:off x="6705600" y="2837932"/>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accent4"/>
              </a:solidFill>
              <a:ln>
                <a:noFill/>
              </a:ln>
            </p:spPr>
            <p:txBody>
              <a:bodyPr vert="horz" wrap="square" lIns="91440" tIns="45720" rIns="91440" bIns="45720" numCol="1" anchor="t" anchorCtr="0" compatLnSpc="1"/>
              <a:lstStyle/>
              <a:p>
                <a:endParaRPr lang="en-US"/>
              </a:p>
            </p:txBody>
          </p:sp>
          <p:sp>
            <p:nvSpPr>
              <p:cNvPr id="107" name="Freeform 23"/>
              <p:cNvSpPr/>
              <p:nvPr/>
            </p:nvSpPr>
            <p:spPr bwMode="auto">
              <a:xfrm>
                <a:off x="6705600" y="2681539"/>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chemeClr val="accent4"/>
              </a:solidFill>
              <a:ln>
                <a:noFill/>
              </a:ln>
            </p:spPr>
            <p:txBody>
              <a:bodyPr vert="horz" wrap="square" lIns="91440" tIns="45720" rIns="91440" bIns="45720" numCol="1" anchor="t" anchorCtr="0" compatLnSpc="1"/>
              <a:lstStyle/>
              <a:p>
                <a:endParaRPr lang="en-US"/>
              </a:p>
            </p:txBody>
          </p:sp>
          <p:sp>
            <p:nvSpPr>
              <p:cNvPr id="108" name="Freeform 24"/>
              <p:cNvSpPr/>
              <p:nvPr/>
            </p:nvSpPr>
            <p:spPr bwMode="auto">
              <a:xfrm>
                <a:off x="6705600" y="2535572"/>
                <a:ext cx="506630" cy="265871"/>
              </a:xfrm>
              <a:custGeom>
                <a:avLst/>
                <a:gdLst>
                  <a:gd name="T0" fmla="*/ 82 w 82"/>
                  <a:gd name="T1" fmla="*/ 12 h 33"/>
                  <a:gd name="T2" fmla="*/ 82 w 82"/>
                  <a:gd name="T3" fmla="*/ 0 h 33"/>
                  <a:gd name="T4" fmla="*/ 1 w 82"/>
                  <a:gd name="T5" fmla="*/ 21 h 33"/>
                  <a:gd name="T6" fmla="*/ 0 w 82"/>
                  <a:gd name="T7" fmla="*/ 33 h 33"/>
                  <a:gd name="T8" fmla="*/ 82 w 82"/>
                  <a:gd name="T9" fmla="*/ 12 h 33"/>
                </a:gdLst>
                <a:ahLst/>
                <a:cxnLst>
                  <a:cxn ang="0">
                    <a:pos x="T0" y="T1"/>
                  </a:cxn>
                  <a:cxn ang="0">
                    <a:pos x="T2" y="T3"/>
                  </a:cxn>
                  <a:cxn ang="0">
                    <a:pos x="T4" y="T5"/>
                  </a:cxn>
                  <a:cxn ang="0">
                    <a:pos x="T6" y="T7"/>
                  </a:cxn>
                  <a:cxn ang="0">
                    <a:pos x="T8" y="T9"/>
                  </a:cxn>
                </a:cxnLst>
                <a:rect l="0" t="0" r="r" b="b"/>
                <a:pathLst>
                  <a:path w="82" h="33">
                    <a:moveTo>
                      <a:pt x="82" y="12"/>
                    </a:moveTo>
                    <a:cubicBezTo>
                      <a:pt x="82" y="0"/>
                      <a:pt x="82" y="0"/>
                      <a:pt x="82" y="0"/>
                    </a:cubicBezTo>
                    <a:cubicBezTo>
                      <a:pt x="1" y="21"/>
                      <a:pt x="1" y="21"/>
                      <a:pt x="1" y="21"/>
                    </a:cubicBezTo>
                    <a:cubicBezTo>
                      <a:pt x="0" y="33"/>
                      <a:pt x="0" y="33"/>
                      <a:pt x="0" y="33"/>
                    </a:cubicBezTo>
                    <a:cubicBezTo>
                      <a:pt x="21" y="28"/>
                      <a:pt x="55" y="19"/>
                      <a:pt x="82" y="12"/>
                    </a:cubicBezTo>
                    <a:close/>
                  </a:path>
                </a:pathLst>
              </a:custGeom>
              <a:solidFill>
                <a:schemeClr val="accent4"/>
              </a:solidFill>
              <a:ln>
                <a:noFill/>
              </a:ln>
            </p:spPr>
            <p:txBody>
              <a:bodyPr vert="horz" wrap="square" lIns="91440" tIns="45720" rIns="91440" bIns="45720" numCol="1" anchor="t" anchorCtr="0" compatLnSpc="1"/>
              <a:lstStyle/>
              <a:p>
                <a:endParaRPr lang="en-US"/>
              </a:p>
            </p:txBody>
          </p:sp>
          <p:sp>
            <p:nvSpPr>
              <p:cNvPr id="109" name="Freeform 25"/>
              <p:cNvSpPr/>
              <p:nvPr/>
            </p:nvSpPr>
            <p:spPr bwMode="auto">
              <a:xfrm>
                <a:off x="6705600" y="2379179"/>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19"/>
                      <a:pt x="82" y="13"/>
                    </a:cubicBezTo>
                    <a:close/>
                  </a:path>
                </a:pathLst>
              </a:custGeom>
              <a:solidFill>
                <a:schemeClr val="accent4"/>
              </a:solidFill>
              <a:ln>
                <a:noFill/>
              </a:ln>
            </p:spPr>
            <p:txBody>
              <a:bodyPr vert="horz" wrap="square" lIns="91440" tIns="45720" rIns="91440" bIns="45720" numCol="1" anchor="t" anchorCtr="0" compatLnSpc="1"/>
              <a:lstStyle/>
              <a:p>
                <a:endParaRPr lang="en-US"/>
              </a:p>
            </p:txBody>
          </p:sp>
          <p:sp>
            <p:nvSpPr>
              <p:cNvPr id="110" name="Freeform 26"/>
              <p:cNvSpPr/>
              <p:nvPr/>
            </p:nvSpPr>
            <p:spPr bwMode="auto">
              <a:xfrm>
                <a:off x="6705600" y="2243638"/>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rgbClr val="45C1A4"/>
              </a:solidFill>
              <a:ln>
                <a:noFill/>
              </a:ln>
            </p:spPr>
            <p:txBody>
              <a:bodyPr vert="horz" wrap="square" lIns="91440" tIns="45720" rIns="91440" bIns="45720" numCol="1" anchor="t" anchorCtr="0" compatLnSpc="1"/>
              <a:lstStyle/>
              <a:p>
                <a:endParaRPr lang="en-US"/>
              </a:p>
            </p:txBody>
          </p:sp>
          <p:sp>
            <p:nvSpPr>
              <p:cNvPr id="111" name="Freeform 27"/>
              <p:cNvSpPr/>
              <p:nvPr/>
            </p:nvSpPr>
            <p:spPr bwMode="auto">
              <a:xfrm>
                <a:off x="6705600" y="2087247"/>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rgbClr val="45C1A4"/>
              </a:solidFill>
              <a:ln>
                <a:noFill/>
              </a:ln>
            </p:spPr>
            <p:txBody>
              <a:bodyPr vert="horz" wrap="square" lIns="91440" tIns="45720" rIns="91440" bIns="45720" numCol="1" anchor="t" anchorCtr="0" compatLnSpc="1"/>
              <a:lstStyle/>
              <a:p>
                <a:endParaRPr lang="en-US"/>
              </a:p>
            </p:txBody>
          </p:sp>
          <p:sp>
            <p:nvSpPr>
              <p:cNvPr id="112" name="Freeform 28"/>
              <p:cNvSpPr/>
              <p:nvPr/>
            </p:nvSpPr>
            <p:spPr bwMode="auto">
              <a:xfrm>
                <a:off x="6705600" y="2243638"/>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accent4"/>
              </a:solidFill>
              <a:ln>
                <a:noFill/>
              </a:ln>
            </p:spPr>
            <p:txBody>
              <a:bodyPr vert="horz" wrap="square" lIns="91440" tIns="45720" rIns="91440" bIns="45720" numCol="1" anchor="t" anchorCtr="0" compatLnSpc="1"/>
              <a:lstStyle/>
              <a:p>
                <a:endParaRPr lang="en-US"/>
              </a:p>
            </p:txBody>
          </p:sp>
          <p:sp>
            <p:nvSpPr>
              <p:cNvPr id="113" name="Freeform 29"/>
              <p:cNvSpPr/>
              <p:nvPr/>
            </p:nvSpPr>
            <p:spPr bwMode="auto">
              <a:xfrm>
                <a:off x="6705600" y="2087247"/>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chemeClr val="accent4"/>
              </a:solidFill>
              <a:ln>
                <a:noFill/>
              </a:ln>
            </p:spPr>
            <p:txBody>
              <a:bodyPr vert="horz" wrap="square" lIns="91440" tIns="45720" rIns="91440" bIns="45720" numCol="1" anchor="t" anchorCtr="0" compatLnSpc="1"/>
              <a:lstStyle/>
              <a:p>
                <a:endParaRPr lang="en-US"/>
              </a:p>
            </p:txBody>
          </p:sp>
          <p:sp>
            <p:nvSpPr>
              <p:cNvPr id="114" name="Freeform 30"/>
              <p:cNvSpPr/>
              <p:nvPr/>
            </p:nvSpPr>
            <p:spPr bwMode="auto">
              <a:xfrm>
                <a:off x="6705600" y="1941278"/>
                <a:ext cx="506630" cy="271081"/>
              </a:xfrm>
              <a:custGeom>
                <a:avLst/>
                <a:gdLst>
                  <a:gd name="T0" fmla="*/ 82 w 82"/>
                  <a:gd name="T1" fmla="*/ 12 h 33"/>
                  <a:gd name="T2" fmla="*/ 82 w 82"/>
                  <a:gd name="T3" fmla="*/ 0 h 33"/>
                  <a:gd name="T4" fmla="*/ 1 w 82"/>
                  <a:gd name="T5" fmla="*/ 22 h 33"/>
                  <a:gd name="T6" fmla="*/ 0 w 82"/>
                  <a:gd name="T7" fmla="*/ 33 h 33"/>
                  <a:gd name="T8" fmla="*/ 82 w 82"/>
                  <a:gd name="T9" fmla="*/ 12 h 33"/>
                </a:gdLst>
                <a:ahLst/>
                <a:cxnLst>
                  <a:cxn ang="0">
                    <a:pos x="T0" y="T1"/>
                  </a:cxn>
                  <a:cxn ang="0">
                    <a:pos x="T2" y="T3"/>
                  </a:cxn>
                  <a:cxn ang="0">
                    <a:pos x="T4" y="T5"/>
                  </a:cxn>
                  <a:cxn ang="0">
                    <a:pos x="T6" y="T7"/>
                  </a:cxn>
                  <a:cxn ang="0">
                    <a:pos x="T8" y="T9"/>
                  </a:cxn>
                </a:cxnLst>
                <a:rect l="0" t="0" r="r" b="b"/>
                <a:pathLst>
                  <a:path w="82" h="33">
                    <a:moveTo>
                      <a:pt x="82" y="12"/>
                    </a:moveTo>
                    <a:cubicBezTo>
                      <a:pt x="82" y="0"/>
                      <a:pt x="82" y="0"/>
                      <a:pt x="82" y="0"/>
                    </a:cubicBezTo>
                    <a:cubicBezTo>
                      <a:pt x="1" y="22"/>
                      <a:pt x="1" y="22"/>
                      <a:pt x="1" y="22"/>
                    </a:cubicBezTo>
                    <a:cubicBezTo>
                      <a:pt x="0" y="33"/>
                      <a:pt x="0" y="33"/>
                      <a:pt x="0" y="33"/>
                    </a:cubicBezTo>
                    <a:cubicBezTo>
                      <a:pt x="21" y="28"/>
                      <a:pt x="55" y="19"/>
                      <a:pt x="82" y="12"/>
                    </a:cubicBezTo>
                    <a:close/>
                  </a:path>
                </a:pathLst>
              </a:custGeom>
              <a:solidFill>
                <a:schemeClr val="accent4"/>
              </a:solidFill>
              <a:ln>
                <a:noFill/>
              </a:ln>
            </p:spPr>
            <p:txBody>
              <a:bodyPr vert="horz" wrap="square" lIns="91440" tIns="45720" rIns="91440" bIns="45720" numCol="1" anchor="t" anchorCtr="0" compatLnSpc="1"/>
              <a:lstStyle/>
              <a:p>
                <a:endParaRPr lang="en-US"/>
              </a:p>
            </p:txBody>
          </p:sp>
          <p:sp>
            <p:nvSpPr>
              <p:cNvPr id="116" name="Freeform 32"/>
              <p:cNvSpPr/>
              <p:nvPr/>
            </p:nvSpPr>
            <p:spPr bwMode="auto">
              <a:xfrm>
                <a:off x="6705600" y="1633706"/>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7" name="Freeform 33"/>
              <p:cNvSpPr/>
              <p:nvPr/>
            </p:nvSpPr>
            <p:spPr bwMode="auto">
              <a:xfrm>
                <a:off x="6705600" y="1487739"/>
                <a:ext cx="506630" cy="265871"/>
              </a:xfrm>
              <a:custGeom>
                <a:avLst/>
                <a:gdLst>
                  <a:gd name="T0" fmla="*/ 82 w 82"/>
                  <a:gd name="T1" fmla="*/ 12 h 33"/>
                  <a:gd name="T2" fmla="*/ 82 w 82"/>
                  <a:gd name="T3" fmla="*/ 0 h 33"/>
                  <a:gd name="T4" fmla="*/ 1 w 82"/>
                  <a:gd name="T5" fmla="*/ 21 h 33"/>
                  <a:gd name="T6" fmla="*/ 0 w 82"/>
                  <a:gd name="T7" fmla="*/ 33 h 33"/>
                  <a:gd name="T8" fmla="*/ 82 w 82"/>
                  <a:gd name="T9" fmla="*/ 12 h 33"/>
                </a:gdLst>
                <a:ahLst/>
                <a:cxnLst>
                  <a:cxn ang="0">
                    <a:pos x="T0" y="T1"/>
                  </a:cxn>
                  <a:cxn ang="0">
                    <a:pos x="T2" y="T3"/>
                  </a:cxn>
                  <a:cxn ang="0">
                    <a:pos x="T4" y="T5"/>
                  </a:cxn>
                  <a:cxn ang="0">
                    <a:pos x="T6" y="T7"/>
                  </a:cxn>
                  <a:cxn ang="0">
                    <a:pos x="T8" y="T9"/>
                  </a:cxn>
                </a:cxnLst>
                <a:rect l="0" t="0" r="r" b="b"/>
                <a:pathLst>
                  <a:path w="82" h="33">
                    <a:moveTo>
                      <a:pt x="82" y="12"/>
                    </a:moveTo>
                    <a:cubicBezTo>
                      <a:pt x="82" y="0"/>
                      <a:pt x="82" y="0"/>
                      <a:pt x="82" y="0"/>
                    </a:cubicBezTo>
                    <a:cubicBezTo>
                      <a:pt x="1" y="21"/>
                      <a:pt x="1" y="21"/>
                      <a:pt x="1" y="21"/>
                    </a:cubicBezTo>
                    <a:cubicBezTo>
                      <a:pt x="0" y="33"/>
                      <a:pt x="0" y="33"/>
                      <a:pt x="0" y="33"/>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8" name="Freeform 34"/>
              <p:cNvSpPr/>
              <p:nvPr/>
            </p:nvSpPr>
            <p:spPr bwMode="auto">
              <a:xfrm>
                <a:off x="6705600" y="1633706"/>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9" name="Freeform 35"/>
              <p:cNvSpPr/>
              <p:nvPr/>
            </p:nvSpPr>
            <p:spPr bwMode="auto">
              <a:xfrm>
                <a:off x="6705600" y="1487739"/>
                <a:ext cx="506630" cy="265871"/>
              </a:xfrm>
              <a:custGeom>
                <a:avLst/>
                <a:gdLst>
                  <a:gd name="T0" fmla="*/ 82 w 82"/>
                  <a:gd name="T1" fmla="*/ 12 h 33"/>
                  <a:gd name="T2" fmla="*/ 82 w 82"/>
                  <a:gd name="T3" fmla="*/ 0 h 33"/>
                  <a:gd name="T4" fmla="*/ 1 w 82"/>
                  <a:gd name="T5" fmla="*/ 21 h 33"/>
                  <a:gd name="T6" fmla="*/ 0 w 82"/>
                  <a:gd name="T7" fmla="*/ 33 h 33"/>
                  <a:gd name="T8" fmla="*/ 82 w 82"/>
                  <a:gd name="T9" fmla="*/ 12 h 33"/>
                </a:gdLst>
                <a:ahLst/>
                <a:cxnLst>
                  <a:cxn ang="0">
                    <a:pos x="T0" y="T1"/>
                  </a:cxn>
                  <a:cxn ang="0">
                    <a:pos x="T2" y="T3"/>
                  </a:cxn>
                  <a:cxn ang="0">
                    <a:pos x="T4" y="T5"/>
                  </a:cxn>
                  <a:cxn ang="0">
                    <a:pos x="T6" y="T7"/>
                  </a:cxn>
                  <a:cxn ang="0">
                    <a:pos x="T8" y="T9"/>
                  </a:cxn>
                </a:cxnLst>
                <a:rect l="0" t="0" r="r" b="b"/>
                <a:pathLst>
                  <a:path w="82" h="33">
                    <a:moveTo>
                      <a:pt x="82" y="12"/>
                    </a:moveTo>
                    <a:cubicBezTo>
                      <a:pt x="82" y="0"/>
                      <a:pt x="82" y="0"/>
                      <a:pt x="82" y="0"/>
                    </a:cubicBezTo>
                    <a:cubicBezTo>
                      <a:pt x="1" y="21"/>
                      <a:pt x="1" y="21"/>
                      <a:pt x="1" y="21"/>
                    </a:cubicBezTo>
                    <a:cubicBezTo>
                      <a:pt x="0" y="33"/>
                      <a:pt x="0" y="33"/>
                      <a:pt x="0" y="33"/>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0" name="Freeform 36"/>
              <p:cNvSpPr/>
              <p:nvPr/>
            </p:nvSpPr>
            <p:spPr bwMode="auto">
              <a:xfrm>
                <a:off x="6705600" y="1331345"/>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1" name="Freeform 37"/>
              <p:cNvSpPr/>
              <p:nvPr/>
            </p:nvSpPr>
            <p:spPr bwMode="auto">
              <a:xfrm>
                <a:off x="6705600" y="1180167"/>
                <a:ext cx="506630" cy="276296"/>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2" name="Freeform 38"/>
              <p:cNvSpPr/>
              <p:nvPr/>
            </p:nvSpPr>
            <p:spPr bwMode="auto">
              <a:xfrm>
                <a:off x="6705600" y="1039411"/>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3" name="Freeform 40"/>
              <p:cNvSpPr/>
              <p:nvPr/>
            </p:nvSpPr>
            <p:spPr bwMode="auto">
              <a:xfrm>
                <a:off x="6705600" y="1039411"/>
                <a:ext cx="506630" cy="276296"/>
              </a:xfrm>
              <a:custGeom>
                <a:avLst/>
                <a:gdLst>
                  <a:gd name="T0" fmla="*/ 82 w 82"/>
                  <a:gd name="T1" fmla="*/ 12 h 34"/>
                  <a:gd name="T2" fmla="*/ 82 w 82"/>
                  <a:gd name="T3" fmla="*/ 0 h 34"/>
                  <a:gd name="T4" fmla="*/ 1 w 82"/>
                  <a:gd name="T5" fmla="*/ 22 h 34"/>
                  <a:gd name="T6" fmla="*/ 0 w 82"/>
                  <a:gd name="T7" fmla="*/ 34 h 34"/>
                  <a:gd name="T8" fmla="*/ 82 w 82"/>
                  <a:gd name="T9" fmla="*/ 12 h 34"/>
                </a:gdLst>
                <a:ahLst/>
                <a:cxnLst>
                  <a:cxn ang="0">
                    <a:pos x="T0" y="T1"/>
                  </a:cxn>
                  <a:cxn ang="0">
                    <a:pos x="T2" y="T3"/>
                  </a:cxn>
                  <a:cxn ang="0">
                    <a:pos x="T4" y="T5"/>
                  </a:cxn>
                  <a:cxn ang="0">
                    <a:pos x="T6" y="T7"/>
                  </a:cxn>
                  <a:cxn ang="0">
                    <a:pos x="T8" y="T9"/>
                  </a:cxn>
                </a:cxnLst>
                <a:rect l="0" t="0" r="r" b="b"/>
                <a:pathLst>
                  <a:path w="82" h="34">
                    <a:moveTo>
                      <a:pt x="82" y="12"/>
                    </a:moveTo>
                    <a:cubicBezTo>
                      <a:pt x="82" y="0"/>
                      <a:pt x="82" y="0"/>
                      <a:pt x="82" y="0"/>
                    </a:cubicBezTo>
                    <a:cubicBezTo>
                      <a:pt x="1" y="22"/>
                      <a:pt x="1" y="22"/>
                      <a:pt x="1" y="22"/>
                    </a:cubicBezTo>
                    <a:cubicBezTo>
                      <a:pt x="0" y="34"/>
                      <a:pt x="0" y="34"/>
                      <a:pt x="0" y="34"/>
                    </a:cubicBezTo>
                    <a:cubicBezTo>
                      <a:pt x="21" y="28"/>
                      <a:pt x="55" y="19"/>
                      <a:pt x="82"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2" name="Freeform 31"/>
              <p:cNvSpPr/>
              <p:nvPr/>
            </p:nvSpPr>
            <p:spPr bwMode="auto">
              <a:xfrm>
                <a:off x="6706099" y="1789870"/>
                <a:ext cx="506711" cy="243662"/>
              </a:xfrm>
              <a:custGeom>
                <a:avLst/>
                <a:gdLst>
                  <a:gd name="T0" fmla="*/ 82 w 82"/>
                  <a:gd name="T1" fmla="*/ 13 h 34"/>
                  <a:gd name="T2" fmla="*/ 82 w 82"/>
                  <a:gd name="T3" fmla="*/ 0 h 34"/>
                  <a:gd name="T4" fmla="*/ 1 w 82"/>
                  <a:gd name="T5" fmla="*/ 22 h 34"/>
                  <a:gd name="T6" fmla="*/ 0 w 82"/>
                  <a:gd name="T7" fmla="*/ 34 h 34"/>
                  <a:gd name="T8" fmla="*/ 82 w 82"/>
                  <a:gd name="T9" fmla="*/ 13 h 34"/>
                </a:gdLst>
                <a:ahLst/>
                <a:cxnLst>
                  <a:cxn ang="0">
                    <a:pos x="T0" y="T1"/>
                  </a:cxn>
                  <a:cxn ang="0">
                    <a:pos x="T2" y="T3"/>
                  </a:cxn>
                  <a:cxn ang="0">
                    <a:pos x="T4" y="T5"/>
                  </a:cxn>
                  <a:cxn ang="0">
                    <a:pos x="T6" y="T7"/>
                  </a:cxn>
                  <a:cxn ang="0">
                    <a:pos x="T8" y="T9"/>
                  </a:cxn>
                </a:cxnLst>
                <a:rect l="0" t="0" r="r" b="b"/>
                <a:pathLst>
                  <a:path w="82" h="34">
                    <a:moveTo>
                      <a:pt x="82" y="13"/>
                    </a:moveTo>
                    <a:cubicBezTo>
                      <a:pt x="82" y="0"/>
                      <a:pt x="82" y="0"/>
                      <a:pt x="82" y="0"/>
                    </a:cubicBezTo>
                    <a:cubicBezTo>
                      <a:pt x="1" y="22"/>
                      <a:pt x="1" y="22"/>
                      <a:pt x="1" y="22"/>
                    </a:cubicBezTo>
                    <a:cubicBezTo>
                      <a:pt x="0" y="34"/>
                      <a:pt x="0" y="34"/>
                      <a:pt x="0" y="34"/>
                    </a:cubicBezTo>
                    <a:cubicBezTo>
                      <a:pt x="21" y="29"/>
                      <a:pt x="55" y="20"/>
                      <a:pt x="82" y="13"/>
                    </a:cubicBezTo>
                    <a:close/>
                  </a:path>
                </a:pathLst>
              </a:custGeom>
              <a:solidFill>
                <a:schemeClr val="accent4"/>
              </a:solidFill>
              <a:ln>
                <a:noFill/>
              </a:ln>
            </p:spPr>
            <p:txBody>
              <a:bodyPr vert="horz" wrap="square" lIns="91440" tIns="45720" rIns="91440" bIns="45720" numCol="1" anchor="t" anchorCtr="0" compatLnSpc="1"/>
              <a:lstStyle/>
              <a:p>
                <a:endParaRPr lang="en-US"/>
              </a:p>
            </p:txBody>
          </p:sp>
        </p:grpSp>
        <p:sp>
          <p:nvSpPr>
            <p:cNvPr id="161" name="Freeform 5"/>
            <p:cNvSpPr/>
            <p:nvPr/>
          </p:nvSpPr>
          <p:spPr bwMode="auto">
            <a:xfrm>
              <a:off x="4518" y="4997"/>
              <a:ext cx="2202" cy="2267"/>
            </a:xfrm>
            <a:custGeom>
              <a:avLst/>
              <a:gdLst>
                <a:gd name="T0" fmla="*/ 0 w 169"/>
                <a:gd name="T1" fmla="*/ 119 h 243"/>
                <a:gd name="T2" fmla="*/ 16 w 169"/>
                <a:gd name="T3" fmla="*/ 103 h 243"/>
                <a:gd name="T4" fmla="*/ 16 w 169"/>
                <a:gd name="T5" fmla="*/ 5 h 243"/>
                <a:gd name="T6" fmla="*/ 21 w 169"/>
                <a:gd name="T7" fmla="*/ 0 h 243"/>
                <a:gd name="T8" fmla="*/ 164 w 169"/>
                <a:gd name="T9" fmla="*/ 0 h 243"/>
                <a:gd name="T10" fmla="*/ 169 w 169"/>
                <a:gd name="T11" fmla="*/ 5 h 243"/>
                <a:gd name="T12" fmla="*/ 169 w 169"/>
                <a:gd name="T13" fmla="*/ 238 h 243"/>
                <a:gd name="T14" fmla="*/ 164 w 169"/>
                <a:gd name="T15" fmla="*/ 243 h 243"/>
                <a:gd name="T16" fmla="*/ 21 w 169"/>
                <a:gd name="T17" fmla="*/ 243 h 243"/>
                <a:gd name="T18" fmla="*/ 16 w 169"/>
                <a:gd name="T19" fmla="*/ 238 h 243"/>
                <a:gd name="T20" fmla="*/ 16 w 169"/>
                <a:gd name="T21" fmla="*/ 136 h 243"/>
                <a:gd name="T22" fmla="*/ 0 w 169"/>
                <a:gd name="T23" fmla="*/ 119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243">
                  <a:moveTo>
                    <a:pt x="0" y="119"/>
                  </a:moveTo>
                  <a:cubicBezTo>
                    <a:pt x="16" y="103"/>
                    <a:pt x="16" y="103"/>
                    <a:pt x="16" y="103"/>
                  </a:cubicBezTo>
                  <a:cubicBezTo>
                    <a:pt x="16" y="5"/>
                    <a:pt x="16" y="5"/>
                    <a:pt x="16" y="5"/>
                  </a:cubicBezTo>
                  <a:cubicBezTo>
                    <a:pt x="16" y="2"/>
                    <a:pt x="18" y="0"/>
                    <a:pt x="21" y="0"/>
                  </a:cubicBezTo>
                  <a:cubicBezTo>
                    <a:pt x="164" y="0"/>
                    <a:pt x="164" y="0"/>
                    <a:pt x="164" y="0"/>
                  </a:cubicBezTo>
                  <a:cubicBezTo>
                    <a:pt x="167" y="0"/>
                    <a:pt x="169" y="2"/>
                    <a:pt x="169" y="5"/>
                  </a:cubicBezTo>
                  <a:cubicBezTo>
                    <a:pt x="169" y="238"/>
                    <a:pt x="169" y="238"/>
                    <a:pt x="169" y="238"/>
                  </a:cubicBezTo>
                  <a:cubicBezTo>
                    <a:pt x="169" y="241"/>
                    <a:pt x="167" y="243"/>
                    <a:pt x="164" y="243"/>
                  </a:cubicBezTo>
                  <a:cubicBezTo>
                    <a:pt x="21" y="243"/>
                    <a:pt x="21" y="243"/>
                    <a:pt x="21" y="243"/>
                  </a:cubicBezTo>
                  <a:cubicBezTo>
                    <a:pt x="18" y="243"/>
                    <a:pt x="16" y="241"/>
                    <a:pt x="16" y="238"/>
                  </a:cubicBezTo>
                  <a:cubicBezTo>
                    <a:pt x="16" y="136"/>
                    <a:pt x="16" y="136"/>
                    <a:pt x="16" y="136"/>
                  </a:cubicBezTo>
                  <a:lnTo>
                    <a:pt x="0" y="119"/>
                  </a:lnTo>
                  <a:close/>
                </a:path>
              </a:pathLst>
            </a:custGeom>
            <a:noFill/>
            <a:ln>
              <a:solidFill>
                <a:srgbClr val="2E7E38"/>
              </a:solidFill>
            </a:ln>
          </p:spPr>
          <p:txBody>
            <a:bodyPr vert="horz" wrap="square" lIns="91440" tIns="45720" rIns="91440" bIns="45720" numCol="1" anchor="t" anchorCtr="0" compatLnSpc="1"/>
            <a:lstStyle/>
            <a:p>
              <a:endParaRPr lang="en-US"/>
            </a:p>
          </p:txBody>
        </p:sp>
        <p:sp>
          <p:nvSpPr>
            <p:cNvPr id="163" name="Text Box 10"/>
            <p:cNvSpPr txBox="1">
              <a:spLocks noChangeArrowheads="1"/>
            </p:cNvSpPr>
            <p:nvPr/>
          </p:nvSpPr>
          <p:spPr bwMode="auto">
            <a:xfrm>
              <a:off x="4758" y="4997"/>
              <a:ext cx="1920" cy="2000"/>
            </a:xfrm>
            <a:prstGeom prst="rect">
              <a:avLst/>
            </a:prstGeom>
            <a:noFill/>
            <a:ln w="9525">
              <a:noFill/>
              <a:miter lim="800000"/>
            </a:ln>
          </p:spPr>
          <p:txBody>
            <a:bodyPr wrap="square" lIns="45720" tIns="22860" rIns="45720" bIns="22860">
              <a:spAutoFit/>
            </a:bodyPr>
            <a:lstStyle/>
            <a:p>
              <a:pPr defTabSz="1087755"/>
              <a:r>
                <a:rPr lang="en-US" sz="2800" dirty="0">
                  <a:solidFill>
                    <a:srgbClr val="2E7E38"/>
                  </a:solidFill>
                  <a:latin typeface="微软雅黑" panose="020B0503020204020204" charset="-122"/>
                  <a:ea typeface="微软雅黑" panose="020B0503020204020204" charset="-122"/>
                  <a:cs typeface="Open Sans Light" pitchFamily="34" charset="0"/>
                </a:rPr>
                <a:t>55%</a:t>
              </a:r>
            </a:p>
            <a:p>
              <a:pPr defTabSz="1087755"/>
              <a:endParaRPr lang="en-US" sz="900" b="1" dirty="0">
                <a:solidFill>
                  <a:srgbClr val="45C1A4"/>
                </a:solidFill>
                <a:latin typeface="微软雅黑" panose="020B0503020204020204" charset="-122"/>
                <a:ea typeface="微软雅黑" panose="020B0503020204020204" charset="-122"/>
                <a:cs typeface="Open Sans" pitchFamily="34" charset="0"/>
              </a:endParaRPr>
            </a:p>
            <a:p>
              <a:pPr defTabSz="1087755"/>
              <a:r>
                <a:rPr lang="zh-CN" altLang="zh-CN" sz="1600">
                  <a:solidFill>
                    <a:srgbClr val="2E7E38"/>
                  </a:solidFill>
                  <a:latin typeface="字体管家棉花糖" panose="00020600040101010101" charset="-122"/>
                  <a:ea typeface="字体管家棉花糖" panose="00020600040101010101" charset="-122"/>
                  <a:sym typeface="+mn-ea"/>
                </a:rPr>
                <a:t>添加文字添加文字文字添加添加文字添加文字文字添加</a:t>
              </a:r>
              <a:endParaRPr lang="zh-CN" altLang="zh-CN" sz="1600" dirty="0">
                <a:solidFill>
                  <a:srgbClr val="2E7E38"/>
                </a:solidFill>
                <a:latin typeface="字体管家棉花糖" panose="00020600040101010101" charset="-122"/>
                <a:ea typeface="字体管家棉花糖" panose="00020600040101010101" charset="-122"/>
                <a:cs typeface="Open Sans" pitchFamily="34" charset="0"/>
                <a:sym typeface="+mn-ea"/>
              </a:endParaRPr>
            </a:p>
          </p:txBody>
        </p:sp>
        <p:sp>
          <p:nvSpPr>
            <p:cNvPr id="164" name="Freeform 5"/>
            <p:cNvSpPr/>
            <p:nvPr/>
          </p:nvSpPr>
          <p:spPr bwMode="auto">
            <a:xfrm>
              <a:off x="7998" y="5023"/>
              <a:ext cx="2202" cy="2267"/>
            </a:xfrm>
            <a:custGeom>
              <a:avLst/>
              <a:gdLst>
                <a:gd name="T0" fmla="*/ 0 w 169"/>
                <a:gd name="T1" fmla="*/ 119 h 243"/>
                <a:gd name="T2" fmla="*/ 16 w 169"/>
                <a:gd name="T3" fmla="*/ 103 h 243"/>
                <a:gd name="T4" fmla="*/ 16 w 169"/>
                <a:gd name="T5" fmla="*/ 5 h 243"/>
                <a:gd name="T6" fmla="*/ 21 w 169"/>
                <a:gd name="T7" fmla="*/ 0 h 243"/>
                <a:gd name="T8" fmla="*/ 164 w 169"/>
                <a:gd name="T9" fmla="*/ 0 h 243"/>
                <a:gd name="T10" fmla="*/ 169 w 169"/>
                <a:gd name="T11" fmla="*/ 5 h 243"/>
                <a:gd name="T12" fmla="*/ 169 w 169"/>
                <a:gd name="T13" fmla="*/ 238 h 243"/>
                <a:gd name="T14" fmla="*/ 164 w 169"/>
                <a:gd name="T15" fmla="*/ 243 h 243"/>
                <a:gd name="T16" fmla="*/ 21 w 169"/>
                <a:gd name="T17" fmla="*/ 243 h 243"/>
                <a:gd name="T18" fmla="*/ 16 w 169"/>
                <a:gd name="T19" fmla="*/ 238 h 243"/>
                <a:gd name="T20" fmla="*/ 16 w 169"/>
                <a:gd name="T21" fmla="*/ 136 h 243"/>
                <a:gd name="T22" fmla="*/ 0 w 169"/>
                <a:gd name="T23" fmla="*/ 119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243">
                  <a:moveTo>
                    <a:pt x="0" y="119"/>
                  </a:moveTo>
                  <a:cubicBezTo>
                    <a:pt x="16" y="103"/>
                    <a:pt x="16" y="103"/>
                    <a:pt x="16" y="103"/>
                  </a:cubicBezTo>
                  <a:cubicBezTo>
                    <a:pt x="16" y="5"/>
                    <a:pt x="16" y="5"/>
                    <a:pt x="16" y="5"/>
                  </a:cubicBezTo>
                  <a:cubicBezTo>
                    <a:pt x="16" y="2"/>
                    <a:pt x="18" y="0"/>
                    <a:pt x="21" y="0"/>
                  </a:cubicBezTo>
                  <a:cubicBezTo>
                    <a:pt x="164" y="0"/>
                    <a:pt x="164" y="0"/>
                    <a:pt x="164" y="0"/>
                  </a:cubicBezTo>
                  <a:cubicBezTo>
                    <a:pt x="167" y="0"/>
                    <a:pt x="169" y="2"/>
                    <a:pt x="169" y="5"/>
                  </a:cubicBezTo>
                  <a:cubicBezTo>
                    <a:pt x="169" y="238"/>
                    <a:pt x="169" y="238"/>
                    <a:pt x="169" y="238"/>
                  </a:cubicBezTo>
                  <a:cubicBezTo>
                    <a:pt x="169" y="241"/>
                    <a:pt x="167" y="243"/>
                    <a:pt x="164" y="243"/>
                  </a:cubicBezTo>
                  <a:cubicBezTo>
                    <a:pt x="21" y="243"/>
                    <a:pt x="21" y="243"/>
                    <a:pt x="21" y="243"/>
                  </a:cubicBezTo>
                  <a:cubicBezTo>
                    <a:pt x="18" y="243"/>
                    <a:pt x="16" y="241"/>
                    <a:pt x="16" y="238"/>
                  </a:cubicBezTo>
                  <a:cubicBezTo>
                    <a:pt x="16" y="136"/>
                    <a:pt x="16" y="136"/>
                    <a:pt x="16" y="136"/>
                  </a:cubicBezTo>
                  <a:lnTo>
                    <a:pt x="0" y="119"/>
                  </a:lnTo>
                  <a:close/>
                </a:path>
              </a:pathLst>
            </a:custGeom>
            <a:noFill/>
            <a:ln>
              <a:solidFill>
                <a:schemeClr val="bg1">
                  <a:lumMod val="65000"/>
                </a:schemeClr>
              </a:solidFill>
            </a:ln>
            <a:extLst>
              <a:ext uri="{909E8E84-426E-40DD-AFC4-6F175D3DCCD1}">
                <a14:hiddenFill xmlns:a14="http://schemas.microsoft.com/office/drawing/2010/main">
                  <a:solidFill>
                    <a:schemeClr val="bg1">
                      <a:lumMod val="50000"/>
                    </a:schemeClr>
                  </a:solidFill>
                </a14:hiddenFill>
              </a:ext>
            </a:extLst>
          </p:spPr>
          <p:txBody>
            <a:bodyPr vert="horz" wrap="square" lIns="91440" tIns="45720" rIns="91440" bIns="45720" numCol="1" anchor="t" anchorCtr="0" compatLnSpc="1"/>
            <a:lstStyle/>
            <a:p>
              <a:endParaRPr lang="en-US">
                <a:solidFill>
                  <a:schemeClr val="accent2"/>
                </a:solidFill>
              </a:endParaRPr>
            </a:p>
          </p:txBody>
        </p:sp>
        <p:sp>
          <p:nvSpPr>
            <p:cNvPr id="165" name="Text Box 10"/>
            <p:cNvSpPr txBox="1">
              <a:spLocks noChangeArrowheads="1"/>
            </p:cNvSpPr>
            <p:nvPr/>
          </p:nvSpPr>
          <p:spPr bwMode="auto">
            <a:xfrm>
              <a:off x="8238" y="5023"/>
              <a:ext cx="1920" cy="2132"/>
            </a:xfrm>
            <a:prstGeom prst="rect">
              <a:avLst/>
            </a:prstGeom>
            <a:noFill/>
            <a:ln w="9525">
              <a:noFill/>
              <a:miter lim="800000"/>
            </a:ln>
          </p:spPr>
          <p:txBody>
            <a:bodyPr wrap="square" lIns="45720" tIns="22860" rIns="45720" bIns="22860">
              <a:spAutoFit/>
            </a:bodyPr>
            <a:lstStyle/>
            <a:p>
              <a:pPr defTabSz="1087755"/>
              <a:r>
                <a:rPr lang="en-US" sz="2800" dirty="0">
                  <a:solidFill>
                    <a:schemeClr val="bg1">
                      <a:lumMod val="65000"/>
                    </a:schemeClr>
                  </a:solidFill>
                  <a:latin typeface="微软雅黑" panose="020B0503020204020204" charset="-122"/>
                  <a:ea typeface="微软雅黑" panose="020B0503020204020204" charset="-122"/>
                  <a:cs typeface="Open Sans Light" pitchFamily="34" charset="0"/>
                </a:rPr>
                <a:t>20%</a:t>
              </a:r>
              <a:endParaRPr lang="en-US" sz="2800" b="1" dirty="0">
                <a:solidFill>
                  <a:schemeClr val="bg1">
                    <a:lumMod val="65000"/>
                  </a:schemeClr>
                </a:solidFill>
                <a:latin typeface="微软雅黑" panose="020B0503020204020204" charset="-122"/>
                <a:ea typeface="微软雅黑" panose="020B0503020204020204" charset="-122"/>
                <a:cs typeface="Open Sans Light" pitchFamily="34" charset="0"/>
              </a:endParaRPr>
            </a:p>
            <a:p>
              <a:pPr defTabSz="1087755"/>
              <a:endParaRPr lang="zh-CN" altLang="zh-CN" sz="1600">
                <a:solidFill>
                  <a:schemeClr val="bg1">
                    <a:lumMod val="65000"/>
                  </a:schemeClr>
                </a:solidFill>
                <a:latin typeface="字体管家棉花糖" panose="00020600040101010101" charset="-122"/>
                <a:ea typeface="字体管家棉花糖" panose="00020600040101010101" charset="-122"/>
                <a:sym typeface="+mn-ea"/>
              </a:endParaRPr>
            </a:p>
            <a:p>
              <a:pPr defTabSz="1087755"/>
              <a:r>
                <a:rPr lang="zh-CN" altLang="zh-CN" sz="1600">
                  <a:solidFill>
                    <a:schemeClr val="bg1">
                      <a:lumMod val="65000"/>
                    </a:schemeClr>
                  </a:solidFill>
                  <a:latin typeface="字体管家棉花糖" panose="00020600040101010101" charset="-122"/>
                  <a:ea typeface="字体管家棉花糖" panose="00020600040101010101" charset="-122"/>
                  <a:sym typeface="+mn-ea"/>
                </a:rPr>
                <a:t>添加文字添加文字文字添加添加文字添加文字文字添加</a:t>
              </a:r>
              <a:endParaRPr lang="zh-CN" altLang="zh-CN" sz="1600" dirty="0">
                <a:solidFill>
                  <a:schemeClr val="bg1">
                    <a:lumMod val="65000"/>
                  </a:schemeClr>
                </a:solidFill>
                <a:latin typeface="字体管家棉花糖" panose="00020600040101010101" charset="-122"/>
                <a:ea typeface="字体管家棉花糖" panose="00020600040101010101" charset="-122"/>
                <a:cs typeface="Open Sans" pitchFamily="34" charset="0"/>
                <a:sym typeface="+mn-ea"/>
              </a:endParaRPr>
            </a:p>
          </p:txBody>
        </p:sp>
        <p:sp>
          <p:nvSpPr>
            <p:cNvPr id="166" name="Freeform 5"/>
            <p:cNvSpPr/>
            <p:nvPr/>
          </p:nvSpPr>
          <p:spPr bwMode="auto">
            <a:xfrm>
              <a:off x="11478" y="5010"/>
              <a:ext cx="2202" cy="2267"/>
            </a:xfrm>
            <a:custGeom>
              <a:avLst/>
              <a:gdLst>
                <a:gd name="T0" fmla="*/ 0 w 169"/>
                <a:gd name="T1" fmla="*/ 119 h 243"/>
                <a:gd name="T2" fmla="*/ 16 w 169"/>
                <a:gd name="T3" fmla="*/ 103 h 243"/>
                <a:gd name="T4" fmla="*/ 16 w 169"/>
                <a:gd name="T5" fmla="*/ 5 h 243"/>
                <a:gd name="T6" fmla="*/ 21 w 169"/>
                <a:gd name="T7" fmla="*/ 0 h 243"/>
                <a:gd name="T8" fmla="*/ 164 w 169"/>
                <a:gd name="T9" fmla="*/ 0 h 243"/>
                <a:gd name="T10" fmla="*/ 169 w 169"/>
                <a:gd name="T11" fmla="*/ 5 h 243"/>
                <a:gd name="T12" fmla="*/ 169 w 169"/>
                <a:gd name="T13" fmla="*/ 238 h 243"/>
                <a:gd name="T14" fmla="*/ 164 w 169"/>
                <a:gd name="T15" fmla="*/ 243 h 243"/>
                <a:gd name="T16" fmla="*/ 21 w 169"/>
                <a:gd name="T17" fmla="*/ 243 h 243"/>
                <a:gd name="T18" fmla="*/ 16 w 169"/>
                <a:gd name="T19" fmla="*/ 238 h 243"/>
                <a:gd name="T20" fmla="*/ 16 w 169"/>
                <a:gd name="T21" fmla="*/ 136 h 243"/>
                <a:gd name="T22" fmla="*/ 0 w 169"/>
                <a:gd name="T23" fmla="*/ 119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243">
                  <a:moveTo>
                    <a:pt x="0" y="119"/>
                  </a:moveTo>
                  <a:cubicBezTo>
                    <a:pt x="16" y="103"/>
                    <a:pt x="16" y="103"/>
                    <a:pt x="16" y="103"/>
                  </a:cubicBezTo>
                  <a:cubicBezTo>
                    <a:pt x="16" y="5"/>
                    <a:pt x="16" y="5"/>
                    <a:pt x="16" y="5"/>
                  </a:cubicBezTo>
                  <a:cubicBezTo>
                    <a:pt x="16" y="2"/>
                    <a:pt x="18" y="0"/>
                    <a:pt x="21" y="0"/>
                  </a:cubicBezTo>
                  <a:cubicBezTo>
                    <a:pt x="164" y="0"/>
                    <a:pt x="164" y="0"/>
                    <a:pt x="164" y="0"/>
                  </a:cubicBezTo>
                  <a:cubicBezTo>
                    <a:pt x="167" y="0"/>
                    <a:pt x="169" y="2"/>
                    <a:pt x="169" y="5"/>
                  </a:cubicBezTo>
                  <a:cubicBezTo>
                    <a:pt x="169" y="238"/>
                    <a:pt x="169" y="238"/>
                    <a:pt x="169" y="238"/>
                  </a:cubicBezTo>
                  <a:cubicBezTo>
                    <a:pt x="169" y="241"/>
                    <a:pt x="167" y="243"/>
                    <a:pt x="164" y="243"/>
                  </a:cubicBezTo>
                  <a:cubicBezTo>
                    <a:pt x="21" y="243"/>
                    <a:pt x="21" y="243"/>
                    <a:pt x="21" y="243"/>
                  </a:cubicBezTo>
                  <a:cubicBezTo>
                    <a:pt x="18" y="243"/>
                    <a:pt x="16" y="241"/>
                    <a:pt x="16" y="238"/>
                  </a:cubicBezTo>
                  <a:cubicBezTo>
                    <a:pt x="16" y="136"/>
                    <a:pt x="16" y="136"/>
                    <a:pt x="16" y="136"/>
                  </a:cubicBezTo>
                  <a:lnTo>
                    <a:pt x="0" y="119"/>
                  </a:lnTo>
                  <a:close/>
                </a:path>
              </a:pathLst>
            </a:custGeom>
            <a:noFill/>
            <a:ln>
              <a:solidFill>
                <a:srgbClr val="FFC000"/>
              </a:solidFill>
            </a:ln>
          </p:spPr>
          <p:txBody>
            <a:bodyPr vert="horz" wrap="square" lIns="91440" tIns="45720" rIns="91440" bIns="45720" numCol="1" anchor="t" anchorCtr="0" compatLnSpc="1"/>
            <a:lstStyle/>
            <a:p>
              <a:endParaRPr lang="en-US"/>
            </a:p>
          </p:txBody>
        </p:sp>
        <p:sp>
          <p:nvSpPr>
            <p:cNvPr id="167" name="Text Box 10"/>
            <p:cNvSpPr txBox="1">
              <a:spLocks noChangeArrowheads="1"/>
            </p:cNvSpPr>
            <p:nvPr/>
          </p:nvSpPr>
          <p:spPr bwMode="auto">
            <a:xfrm>
              <a:off x="11718" y="5010"/>
              <a:ext cx="1920" cy="2000"/>
            </a:xfrm>
            <a:prstGeom prst="rect">
              <a:avLst/>
            </a:prstGeom>
            <a:noFill/>
            <a:ln w="9525">
              <a:noFill/>
              <a:miter lim="800000"/>
            </a:ln>
          </p:spPr>
          <p:txBody>
            <a:bodyPr wrap="square" lIns="45720" tIns="22860" rIns="45720" bIns="22860">
              <a:spAutoFit/>
            </a:bodyPr>
            <a:lstStyle/>
            <a:p>
              <a:pPr defTabSz="1087755"/>
              <a:r>
                <a:rPr lang="en-US" sz="2800" dirty="0">
                  <a:solidFill>
                    <a:schemeClr val="accent4">
                      <a:lumMod val="75000"/>
                    </a:schemeClr>
                  </a:solidFill>
                  <a:latin typeface="微软雅黑" panose="020B0503020204020204" charset="-122"/>
                  <a:ea typeface="微软雅黑" panose="020B0503020204020204" charset="-122"/>
                  <a:cs typeface="Open Sans Light" pitchFamily="34" charset="0"/>
                </a:rPr>
                <a:t>80%</a:t>
              </a:r>
            </a:p>
            <a:p>
              <a:pPr defTabSz="1087755"/>
              <a:endParaRPr lang="en-US" sz="900" b="1" dirty="0">
                <a:solidFill>
                  <a:srgbClr val="45C1A4"/>
                </a:solidFill>
                <a:latin typeface="微软雅黑" panose="020B0503020204020204" charset="-122"/>
                <a:ea typeface="微软雅黑" panose="020B0503020204020204" charset="-122"/>
                <a:cs typeface="Open Sans" pitchFamily="34" charset="0"/>
              </a:endParaRPr>
            </a:p>
            <a:p>
              <a:pPr defTabSz="1087755"/>
              <a:r>
                <a:rPr lang="zh-CN" altLang="zh-CN" sz="1600">
                  <a:solidFill>
                    <a:schemeClr val="accent4">
                      <a:lumMod val="75000"/>
                    </a:schemeClr>
                  </a:solidFill>
                  <a:latin typeface="字体管家棉花糖" panose="00020600040101010101" charset="-122"/>
                  <a:ea typeface="字体管家棉花糖" panose="00020600040101010101" charset="-122"/>
                  <a:sym typeface="+mn-ea"/>
                </a:rPr>
                <a:t>添加文字添加文字文字添加添加文字添加文字文字添加</a:t>
              </a:r>
              <a:endParaRPr lang="zh-CN" altLang="zh-CN" sz="1600" dirty="0">
                <a:solidFill>
                  <a:schemeClr val="accent4">
                    <a:lumMod val="75000"/>
                  </a:schemeClr>
                </a:solidFill>
                <a:latin typeface="字体管家棉花糖" panose="00020600040101010101" charset="-122"/>
                <a:ea typeface="字体管家棉花糖" panose="00020600040101010101" charset="-122"/>
                <a:cs typeface="Open Sans" pitchFamily="34" charset="0"/>
                <a:sym typeface="+mn-ea"/>
              </a:endParaRPr>
            </a:p>
          </p:txBody>
        </p:sp>
      </p:grpSp>
      <p:pic>
        <p:nvPicPr>
          <p:cNvPr id="41" name="图片 40" descr="f840fcf99964247a73e0d4aba59271d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330690" y="3044190"/>
            <a:ext cx="2179320" cy="3258185"/>
          </a:xfrm>
          <a:prstGeom prst="rect">
            <a:avLst/>
          </a:prstGeom>
        </p:spPr>
      </p:pic>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12" name="组合 11"/>
          <p:cNvGrpSpPr/>
          <p:nvPr/>
        </p:nvGrpSpPr>
        <p:grpSpPr>
          <a:xfrm>
            <a:off x="354965" y="240030"/>
            <a:ext cx="965200" cy="1009015"/>
            <a:chOff x="11295" y="1307"/>
            <a:chExt cx="3874" cy="4046"/>
          </a:xfrm>
        </p:grpSpPr>
        <p:pic>
          <p:nvPicPr>
            <p:cNvPr id="9" name="图片 8" descr="f7d30ea4b628d33971365e72821aa1c5"/>
            <p:cNvPicPr>
              <a:picLocks noChangeAspect="1"/>
            </p:cNvPicPr>
            <p:nvPr/>
          </p:nvPicPr>
          <p:blipFill>
            <a:blip r:embed="rId13"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1" name="文本框 10"/>
            <p:cNvSpPr txBox="1"/>
            <p:nvPr/>
          </p:nvSpPr>
          <p:spPr>
            <a:xfrm rot="20760000">
              <a:off x="12314" y="2298"/>
              <a:ext cx="2229" cy="1833"/>
            </a:xfrm>
            <a:prstGeom prst="rect">
              <a:avLst/>
            </a:prstGeom>
            <a:noFill/>
          </p:spPr>
          <p:txBody>
            <a:bodyPr wrap="square" rtlCol="0">
              <a:spAutoFit/>
            </a:bodyPr>
            <a:lstStyle/>
            <a:p>
              <a:pPr algn="ctr"/>
              <a:r>
                <a:rPr lang="en-US" altLang="zh-CN" sz="2400">
                  <a:latin typeface="锐字工房洪荒之光中黑简1.0" panose="02010600030101010101" charset="-122"/>
                  <a:ea typeface="锐字工房洪荒之光中黑简1.0" panose="02010600030101010101" charset="-122"/>
                </a:rPr>
                <a:t>4</a:t>
              </a:r>
            </a:p>
          </p:txBody>
        </p:sp>
      </p:grpSp>
      <p:pic>
        <p:nvPicPr>
          <p:cNvPr id="30" name="图片 29" descr="8b0fccb2e21d61b25266c16d7d822443"/>
          <p:cNvPicPr>
            <a:picLocks noChangeAspect="1"/>
          </p:cNvPicPr>
          <p:nvPr/>
        </p:nvPicPr>
        <p:blipFill>
          <a:blip r:embed="rId14" cstate="screen">
            <a:extLst>
              <a:ext uri="{28A0092B-C50C-407E-A947-70E740481C1C}">
                <a14:useLocalDpi xmlns:a14="http://schemas.microsoft.com/office/drawing/2010/main"/>
              </a:ext>
            </a:extLst>
          </a:blip>
          <a:srcRect r="3242"/>
          <a:stretch>
            <a:fillRect/>
          </a:stretch>
        </p:blipFill>
        <p:spPr>
          <a:xfrm>
            <a:off x="9330690" y="240030"/>
            <a:ext cx="2880360" cy="1807210"/>
          </a:xfrm>
          <a:prstGeom prst="rect">
            <a:avLst/>
          </a:prstGeom>
        </p:spPr>
      </p:pic>
      <p:sp>
        <p:nvSpPr>
          <p:cNvPr id="10" name="文本框 9"/>
          <p:cNvSpPr txBox="1"/>
          <p:nvPr/>
        </p:nvSpPr>
        <p:spPr>
          <a:xfrm>
            <a:off x="1471295" y="454660"/>
            <a:ext cx="3148330" cy="794385"/>
          </a:xfrm>
          <a:prstGeom prst="rect">
            <a:avLst/>
          </a:prstGeom>
          <a:noFill/>
        </p:spPr>
        <p:txBody>
          <a:bodyPr wrap="square" rtlCol="0">
            <a:spAutoFit/>
          </a:bodyPr>
          <a:lstStyle/>
          <a:p>
            <a:pPr algn="l"/>
            <a:r>
              <a:rPr lang="zh-CN" altLang="en-US" sz="2800">
                <a:solidFill>
                  <a:srgbClr val="2E7E38"/>
                </a:solidFill>
                <a:latin typeface="字体管家棉花糖" panose="00020600040101010101" charset="-122"/>
                <a:ea typeface="字体管家棉花糖" panose="00020600040101010101" charset="-122"/>
              </a:rPr>
              <a:t>点击此处添加标题</a:t>
            </a:r>
          </a:p>
          <a:p>
            <a:pPr algn="l"/>
            <a:r>
              <a:rPr lang="zh-CN" altLang="en-US" sz="1600" b="1" spc="300">
                <a:solidFill>
                  <a:srgbClr val="2E7E38"/>
                </a:solidFill>
                <a:uFillTx/>
                <a:ea typeface="字体管家天蝎座" panose="00020600040101010101" charset="-122"/>
              </a:rPr>
              <a:t>Click here to add title</a:t>
            </a:r>
          </a:p>
        </p:txBody>
      </p:sp>
      <p:grpSp>
        <p:nvGrpSpPr>
          <p:cNvPr id="13" name="组合 12"/>
          <p:cNvGrpSpPr/>
          <p:nvPr/>
        </p:nvGrpSpPr>
        <p:grpSpPr>
          <a:xfrm>
            <a:off x="851056" y="1657350"/>
            <a:ext cx="8206075" cy="4496435"/>
            <a:chOff x="1243" y="1438"/>
            <a:chExt cx="16314" cy="8939"/>
          </a:xfrm>
        </p:grpSpPr>
        <p:grpSp>
          <p:nvGrpSpPr>
            <p:cNvPr id="14" name="组合 13"/>
            <p:cNvGrpSpPr/>
            <p:nvPr/>
          </p:nvGrpSpPr>
          <p:grpSpPr>
            <a:xfrm>
              <a:off x="4130" y="1438"/>
              <a:ext cx="10098" cy="8939"/>
              <a:chOff x="3727" y="537"/>
              <a:chExt cx="11167" cy="9885"/>
            </a:xfrm>
          </p:grpSpPr>
          <p:sp>
            <p:nvSpPr>
              <p:cNvPr id="15" name="矩形 14"/>
              <p:cNvSpPr/>
              <p:nvPr>
                <p:custDataLst>
                  <p:tags r:id="rId1"/>
                </p:custDataLst>
              </p:nvPr>
            </p:nvSpPr>
            <p:spPr>
              <a:xfrm>
                <a:off x="7574" y="537"/>
                <a:ext cx="3492" cy="3292"/>
              </a:xfrm>
              <a:prstGeom prst="rect">
                <a:avLst/>
              </a:prstGeom>
              <a:blipFill dpi="0" rotWithShape="1">
                <a:blip r:embed="rId1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custDataLst>
                  <p:tags r:id="rId2"/>
                </p:custDataLst>
              </p:nvPr>
            </p:nvSpPr>
            <p:spPr>
              <a:xfrm>
                <a:off x="7574" y="3910"/>
                <a:ext cx="3492" cy="320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r>
                  <a:rPr lang="zh-CN" altLang="zh-CN" sz="1600">
                    <a:solidFill>
                      <a:schemeClr val="bg1"/>
                    </a:solidFill>
                    <a:latin typeface="字体管家棉花糖" panose="00020600040101010101" charset="-122"/>
                    <a:ea typeface="字体管家棉花糖" panose="00020600040101010101" charset="-122"/>
                    <a:sym typeface="+mn-ea"/>
                  </a:rPr>
                  <a:t>添加文字添加文字添加文字添加文字添加文字添加文字加文字添</a:t>
                </a:r>
                <a:endParaRPr lang="zh-CN" altLang="zh-CN" sz="1600" dirty="0">
                  <a:solidFill>
                    <a:schemeClr val="bg1"/>
                  </a:solidFill>
                  <a:latin typeface="字体管家棉花糖" panose="00020600040101010101" charset="-122"/>
                  <a:ea typeface="字体管家棉花糖" panose="00020600040101010101" charset="-122"/>
                  <a:cs typeface="+mj-cs"/>
                  <a:sym typeface="+mn-ea"/>
                </a:endParaRPr>
              </a:p>
            </p:txBody>
          </p:sp>
          <p:sp>
            <p:nvSpPr>
              <p:cNvPr id="17" name="矩形 16"/>
              <p:cNvSpPr/>
              <p:nvPr>
                <p:custDataLst>
                  <p:tags r:id="rId3"/>
                </p:custDataLst>
              </p:nvPr>
            </p:nvSpPr>
            <p:spPr>
              <a:xfrm>
                <a:off x="7600" y="7216"/>
                <a:ext cx="3492" cy="3206"/>
              </a:xfrm>
              <a:prstGeom prst="rect">
                <a:avLst/>
              </a:prstGeom>
              <a:blipFill dpi="0" rotWithShape="1">
                <a:blip r:embed="rId1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custDataLst>
                  <p:tags r:id="rId4"/>
                </p:custDataLst>
              </p:nvPr>
            </p:nvSpPr>
            <p:spPr>
              <a:xfrm>
                <a:off x="11460" y="1200"/>
                <a:ext cx="2354" cy="2075"/>
              </a:xfrm>
              <a:prstGeom prst="rect">
                <a:avLst/>
              </a:prstGeom>
              <a:blipFill dpi="0" rotWithShape="1">
                <a:blip r:embed="rId1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custDataLst>
                  <p:tags r:id="rId5"/>
                </p:custDataLst>
              </p:nvPr>
            </p:nvSpPr>
            <p:spPr>
              <a:xfrm>
                <a:off x="5036" y="1200"/>
                <a:ext cx="2354" cy="2075"/>
              </a:xfrm>
              <a:prstGeom prst="rect">
                <a:avLst/>
              </a:prstGeom>
              <a:blipFill dpi="0" rotWithShape="1">
                <a:blip r:embed="rId18"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custDataLst>
                  <p:tags r:id="rId6"/>
                </p:custDataLst>
              </p:nvPr>
            </p:nvSpPr>
            <p:spPr>
              <a:xfrm>
                <a:off x="3727" y="3456"/>
                <a:ext cx="3663" cy="3202"/>
              </a:xfrm>
              <a:prstGeom prst="rect">
                <a:avLst/>
              </a:prstGeom>
              <a:blipFill dpi="0" rotWithShape="1">
                <a:blip r:embed="rId19"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custDataLst>
                  <p:tags r:id="rId7"/>
                </p:custDataLst>
              </p:nvPr>
            </p:nvSpPr>
            <p:spPr>
              <a:xfrm>
                <a:off x="11232" y="3456"/>
                <a:ext cx="3663" cy="3202"/>
              </a:xfrm>
              <a:prstGeom prst="rect">
                <a:avLst/>
              </a:prstGeom>
              <a:blipFill dpi="0" rotWithShape="1">
                <a:blip r:embed="rId20"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custDataLst>
                  <p:tags r:id="rId8"/>
                </p:custDataLst>
              </p:nvPr>
            </p:nvSpPr>
            <p:spPr>
              <a:xfrm>
                <a:off x="11460" y="6877"/>
                <a:ext cx="2354" cy="2075"/>
              </a:xfrm>
              <a:prstGeom prst="rect">
                <a:avLst/>
              </a:prstGeom>
              <a:blipFill dpi="0" rotWithShape="1">
                <a:blip r:embed="rId21"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custDataLst>
                  <p:tags r:id="rId9"/>
                </p:custDataLst>
              </p:nvPr>
            </p:nvSpPr>
            <p:spPr>
              <a:xfrm>
                <a:off x="5059" y="6838"/>
                <a:ext cx="2354" cy="2075"/>
              </a:xfrm>
              <a:prstGeom prst="rect">
                <a:avLst/>
              </a:prstGeom>
              <a:blipFill dpi="0" rotWithShape="1">
                <a:blip r:embed="rId2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文本框 44"/>
            <p:cNvSpPr txBox="1"/>
            <p:nvPr/>
          </p:nvSpPr>
          <p:spPr>
            <a:xfrm>
              <a:off x="1243" y="7477"/>
              <a:ext cx="3327" cy="2157"/>
            </a:xfrm>
            <a:prstGeom prst="rect">
              <a:avLst/>
            </a:prstGeom>
            <a:noFill/>
          </p:spPr>
          <p:txBody>
            <a:bodyPr wrap="square" rtlCol="0">
              <a:spAutoFit/>
            </a:bodyPr>
            <a:lstStyle/>
            <a:p>
              <a:pPr algn="ctr"/>
              <a:r>
                <a:rPr lang="zh-CN" altLang="zh-CN" sz="1600">
                  <a:solidFill>
                    <a:schemeClr val="tx1"/>
                  </a:solidFill>
                  <a:latin typeface="字体管家棉花糖" panose="00020600040101010101" charset="-122"/>
                  <a:ea typeface="字体管家棉花糖" panose="00020600040101010101" charset="-122"/>
                </a:rPr>
                <a:t>添加文字添加文字添加文字添加文字</a:t>
              </a:r>
              <a:r>
                <a:rPr lang="zh-CN" altLang="zh-CN" sz="1600">
                  <a:solidFill>
                    <a:schemeClr val="tx1"/>
                  </a:solidFill>
                  <a:latin typeface="字体管家棉花糖" panose="00020600040101010101" charset="-122"/>
                  <a:ea typeface="字体管家棉花糖" panose="00020600040101010101" charset="-122"/>
                  <a:sym typeface="+mn-ea"/>
                </a:rPr>
                <a:t>添加文字添加文字</a:t>
              </a:r>
            </a:p>
          </p:txBody>
        </p:sp>
        <p:sp>
          <p:nvSpPr>
            <p:cNvPr id="24" name="文本框 23"/>
            <p:cNvSpPr txBox="1"/>
            <p:nvPr/>
          </p:nvSpPr>
          <p:spPr>
            <a:xfrm>
              <a:off x="1605" y="2240"/>
              <a:ext cx="3327" cy="2157"/>
            </a:xfrm>
            <a:prstGeom prst="rect">
              <a:avLst/>
            </a:prstGeom>
            <a:noFill/>
          </p:spPr>
          <p:txBody>
            <a:bodyPr wrap="square" rtlCol="0">
              <a:spAutoFit/>
            </a:bodyPr>
            <a:lstStyle/>
            <a:p>
              <a:pPr algn="ctr"/>
              <a:r>
                <a:rPr lang="zh-CN" altLang="zh-CN" sz="1600">
                  <a:solidFill>
                    <a:schemeClr val="tx1"/>
                  </a:solidFill>
                  <a:latin typeface="字体管家棉花糖" panose="00020600040101010101" charset="-122"/>
                  <a:ea typeface="字体管家棉花糖" panose="00020600040101010101" charset="-122"/>
                </a:rPr>
                <a:t>添加文字添加文字添加文字添加文字</a:t>
              </a:r>
              <a:r>
                <a:rPr lang="zh-CN" altLang="zh-CN" sz="1600">
                  <a:solidFill>
                    <a:schemeClr val="tx1"/>
                  </a:solidFill>
                  <a:latin typeface="字体管家棉花糖" panose="00020600040101010101" charset="-122"/>
                  <a:ea typeface="字体管家棉花糖" panose="00020600040101010101" charset="-122"/>
                  <a:sym typeface="+mn-ea"/>
                </a:rPr>
                <a:t>添加文字添加文字</a:t>
              </a:r>
            </a:p>
          </p:txBody>
        </p:sp>
        <p:sp>
          <p:nvSpPr>
            <p:cNvPr id="25" name="文本框 24"/>
            <p:cNvSpPr txBox="1"/>
            <p:nvPr/>
          </p:nvSpPr>
          <p:spPr>
            <a:xfrm>
              <a:off x="13721" y="2038"/>
              <a:ext cx="3327" cy="2157"/>
            </a:xfrm>
            <a:prstGeom prst="rect">
              <a:avLst/>
            </a:prstGeom>
            <a:noFill/>
          </p:spPr>
          <p:txBody>
            <a:bodyPr wrap="square" rtlCol="0">
              <a:spAutoFit/>
            </a:bodyPr>
            <a:lstStyle/>
            <a:p>
              <a:pPr algn="ctr"/>
              <a:r>
                <a:rPr lang="zh-CN" altLang="zh-CN" sz="1600">
                  <a:solidFill>
                    <a:schemeClr val="tx1"/>
                  </a:solidFill>
                  <a:latin typeface="字体管家棉花糖" panose="00020600040101010101" charset="-122"/>
                  <a:ea typeface="字体管家棉花糖" panose="00020600040101010101" charset="-122"/>
                </a:rPr>
                <a:t>添加文字添加文字添加文字添加文字</a:t>
              </a:r>
              <a:r>
                <a:rPr lang="zh-CN" altLang="zh-CN" sz="1600">
                  <a:solidFill>
                    <a:schemeClr val="tx1"/>
                  </a:solidFill>
                  <a:latin typeface="字体管家棉花糖" panose="00020600040101010101" charset="-122"/>
                  <a:ea typeface="字体管家棉花糖" panose="00020600040101010101" charset="-122"/>
                  <a:sym typeface="+mn-ea"/>
                </a:rPr>
                <a:t>添加文字添加文字</a:t>
              </a:r>
            </a:p>
          </p:txBody>
        </p:sp>
        <p:sp>
          <p:nvSpPr>
            <p:cNvPr id="27" name="文本框 26"/>
            <p:cNvSpPr txBox="1"/>
            <p:nvPr/>
          </p:nvSpPr>
          <p:spPr>
            <a:xfrm>
              <a:off x="14230" y="7477"/>
              <a:ext cx="3327" cy="2157"/>
            </a:xfrm>
            <a:prstGeom prst="rect">
              <a:avLst/>
            </a:prstGeom>
            <a:noFill/>
          </p:spPr>
          <p:txBody>
            <a:bodyPr wrap="square" rtlCol="0">
              <a:spAutoFit/>
            </a:bodyPr>
            <a:lstStyle/>
            <a:p>
              <a:pPr algn="ctr"/>
              <a:r>
                <a:rPr lang="zh-CN" altLang="zh-CN" sz="1600">
                  <a:solidFill>
                    <a:schemeClr val="tx1"/>
                  </a:solidFill>
                  <a:latin typeface="字体管家棉花糖" panose="00020600040101010101" charset="-122"/>
                  <a:ea typeface="字体管家棉花糖" panose="00020600040101010101" charset="-122"/>
                </a:rPr>
                <a:t>添加文字添加文字添加文字添加文字</a:t>
              </a:r>
              <a:r>
                <a:rPr lang="zh-CN" altLang="zh-CN" sz="1600">
                  <a:solidFill>
                    <a:schemeClr val="tx1"/>
                  </a:solidFill>
                  <a:latin typeface="字体管家棉花糖" panose="00020600040101010101" charset="-122"/>
                  <a:ea typeface="字体管家棉花糖" panose="00020600040101010101" charset="-122"/>
                  <a:sym typeface="+mn-ea"/>
                </a:rPr>
                <a:t>添加文字添加文字</a:t>
              </a:r>
            </a:p>
          </p:txBody>
        </p:sp>
      </p:grpSp>
      <p:sp>
        <p:nvSpPr>
          <p:cNvPr id="28" name="文本框 27"/>
          <p:cNvSpPr txBox="1"/>
          <p:nvPr/>
        </p:nvSpPr>
        <p:spPr>
          <a:xfrm>
            <a:off x="1123315" y="4460875"/>
            <a:ext cx="1193800" cy="386715"/>
          </a:xfrm>
          <a:prstGeom prst="rect">
            <a:avLst/>
          </a:prstGeom>
          <a:noFill/>
        </p:spPr>
        <p:txBody>
          <a:bodyPr wrap="square" rtlCol="0">
            <a:spAutoFit/>
          </a:bodyPr>
          <a:lstStyle/>
          <a:p>
            <a:pPr algn="ctr"/>
            <a:r>
              <a:rPr lang="zh-CN" altLang="en-US">
                <a:solidFill>
                  <a:srgbClr val="2E7E38"/>
                </a:solidFill>
                <a:latin typeface="字体管家棉花糖" panose="00020600040101010101" charset="-122"/>
                <a:ea typeface="字体管家棉花糖" panose="00020600040101010101" charset="-122"/>
              </a:rPr>
              <a:t>添加标题</a:t>
            </a:r>
          </a:p>
        </p:txBody>
      </p:sp>
      <p:sp>
        <p:nvSpPr>
          <p:cNvPr id="29" name="文本框 28"/>
          <p:cNvSpPr txBox="1"/>
          <p:nvPr/>
        </p:nvSpPr>
        <p:spPr>
          <a:xfrm>
            <a:off x="1272540" y="1673860"/>
            <a:ext cx="1193800" cy="386715"/>
          </a:xfrm>
          <a:prstGeom prst="rect">
            <a:avLst/>
          </a:prstGeom>
          <a:noFill/>
        </p:spPr>
        <p:txBody>
          <a:bodyPr wrap="square" rtlCol="0">
            <a:spAutoFit/>
          </a:bodyPr>
          <a:lstStyle/>
          <a:p>
            <a:pPr algn="ctr"/>
            <a:r>
              <a:rPr lang="zh-CN" altLang="en-US">
                <a:solidFill>
                  <a:srgbClr val="2E7E38"/>
                </a:solidFill>
                <a:latin typeface="字体管家棉花糖" panose="00020600040101010101" charset="-122"/>
                <a:ea typeface="字体管家棉花糖" panose="00020600040101010101" charset="-122"/>
              </a:rPr>
              <a:t>添加标题</a:t>
            </a:r>
          </a:p>
        </p:txBody>
      </p:sp>
      <p:sp>
        <p:nvSpPr>
          <p:cNvPr id="31" name="文本框 30"/>
          <p:cNvSpPr txBox="1"/>
          <p:nvPr/>
        </p:nvSpPr>
        <p:spPr>
          <a:xfrm>
            <a:off x="7383780" y="1657350"/>
            <a:ext cx="1193800" cy="386715"/>
          </a:xfrm>
          <a:prstGeom prst="rect">
            <a:avLst/>
          </a:prstGeom>
          <a:noFill/>
        </p:spPr>
        <p:txBody>
          <a:bodyPr wrap="square" rtlCol="0">
            <a:spAutoFit/>
          </a:bodyPr>
          <a:lstStyle/>
          <a:p>
            <a:pPr algn="ctr"/>
            <a:r>
              <a:rPr lang="zh-CN" altLang="en-US">
                <a:solidFill>
                  <a:srgbClr val="2E7E38"/>
                </a:solidFill>
                <a:latin typeface="字体管家棉花糖" panose="00020600040101010101" charset="-122"/>
                <a:ea typeface="字体管家棉花糖" panose="00020600040101010101" charset="-122"/>
              </a:rPr>
              <a:t>添加标题</a:t>
            </a:r>
          </a:p>
        </p:txBody>
      </p:sp>
      <p:sp>
        <p:nvSpPr>
          <p:cNvPr id="32" name="文本框 31"/>
          <p:cNvSpPr txBox="1"/>
          <p:nvPr/>
        </p:nvSpPr>
        <p:spPr>
          <a:xfrm>
            <a:off x="7607300" y="4462145"/>
            <a:ext cx="1193800" cy="386715"/>
          </a:xfrm>
          <a:prstGeom prst="rect">
            <a:avLst/>
          </a:prstGeom>
          <a:noFill/>
        </p:spPr>
        <p:txBody>
          <a:bodyPr wrap="square" rtlCol="0">
            <a:spAutoFit/>
          </a:bodyPr>
          <a:lstStyle/>
          <a:p>
            <a:pPr algn="ctr"/>
            <a:r>
              <a:rPr lang="zh-CN" altLang="en-US">
                <a:solidFill>
                  <a:srgbClr val="2E7E38"/>
                </a:solidFill>
                <a:latin typeface="字体管家棉花糖" panose="00020600040101010101" charset="-122"/>
                <a:ea typeface="字体管家棉花糖" panose="00020600040101010101" charset="-122"/>
              </a:rPr>
              <a:t>添加标题</a:t>
            </a:r>
          </a:p>
        </p:txBody>
      </p:sp>
      <p:pic>
        <p:nvPicPr>
          <p:cNvPr id="33" name="图片 32" descr="c2b694ed49633963eb320821e33c9b8c"/>
          <p:cNvPicPr>
            <a:picLocks noChangeAspect="1"/>
          </p:cNvPicPr>
          <p:nvPr/>
        </p:nvPicPr>
        <p:blipFill>
          <a:blip r:embed="rId23"/>
          <a:stretch>
            <a:fillRect/>
          </a:stretch>
        </p:blipFill>
        <p:spPr>
          <a:xfrm>
            <a:off x="8801100" y="3562985"/>
            <a:ext cx="3153410" cy="2901315"/>
          </a:xfrm>
          <a:prstGeom prst="rect">
            <a:avLst/>
          </a:prstGeom>
        </p:spPr>
      </p:pic>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4" name="图片 3" descr="5c95d9be9ffa50fc92ed5552156a00c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2964180" y="-24765"/>
            <a:ext cx="7858760" cy="3610610"/>
          </a:xfrm>
          <a:prstGeom prst="rect">
            <a:avLst/>
          </a:prstGeom>
        </p:spPr>
      </p:pic>
      <p:sp>
        <p:nvSpPr>
          <p:cNvPr id="5" name="文本框 4"/>
          <p:cNvSpPr txBox="1"/>
          <p:nvPr/>
        </p:nvSpPr>
        <p:spPr>
          <a:xfrm rot="21360000">
            <a:off x="3689985" y="1468120"/>
            <a:ext cx="6848475" cy="1453515"/>
          </a:xfrm>
          <a:prstGeom prst="rect">
            <a:avLst/>
          </a:prstGeom>
          <a:noFill/>
        </p:spPr>
        <p:txBody>
          <a:bodyPr wrap="square" rtlCol="0">
            <a:spAutoFit/>
          </a:bodyPr>
          <a:lstStyle/>
          <a:p>
            <a:pPr algn="ctr">
              <a:lnSpc>
                <a:spcPct val="80000"/>
              </a:lnSpc>
            </a:pPr>
            <a:r>
              <a:rPr lang="zh-CN" altLang="en-US" sz="7200">
                <a:solidFill>
                  <a:srgbClr val="4984BA"/>
                </a:solidFill>
                <a:latin typeface="字体管家棉花糖" panose="00020600040101010101" charset="-122"/>
                <a:ea typeface="字体管家棉花糖" panose="00020600040101010101" charset="-122"/>
              </a:rPr>
              <a:t>谢谢观赏</a:t>
            </a:r>
          </a:p>
          <a:p>
            <a:pPr algn="ctr">
              <a:lnSpc>
                <a:spcPct val="80000"/>
              </a:lnSpc>
            </a:pPr>
            <a:r>
              <a:rPr lang="en-US" altLang="zh-CN" b="1" spc="180">
                <a:solidFill>
                  <a:srgbClr val="6FA068"/>
                </a:solidFill>
                <a:uFillTx/>
                <a:ea typeface="字体管家棉花糖" panose="00020600040101010101" charset="-122"/>
              </a:rPr>
              <a:t>THANK   YOU   FOR   WATCHING  !</a:t>
            </a:r>
          </a:p>
        </p:txBody>
      </p:sp>
      <p:sp>
        <p:nvSpPr>
          <p:cNvPr id="6" name="文本框 5"/>
          <p:cNvSpPr txBox="1"/>
          <p:nvPr/>
        </p:nvSpPr>
        <p:spPr>
          <a:xfrm rot="21360000">
            <a:off x="5608320" y="3288665"/>
            <a:ext cx="3739515" cy="822960"/>
          </a:xfrm>
          <a:prstGeom prst="rect">
            <a:avLst/>
          </a:prstGeom>
          <a:noFill/>
        </p:spPr>
        <p:txBody>
          <a:bodyPr wrap="square" rtlCol="0">
            <a:spAutoFit/>
          </a:bodyPr>
          <a:lstStyle/>
          <a:p>
            <a:pPr algn="ctr">
              <a:lnSpc>
                <a:spcPct val="120000"/>
              </a:lnSpc>
            </a:pPr>
            <a:r>
              <a:rPr lang="zh-CN" altLang="en-US" sz="2000" b="1" spc="140" dirty="0">
                <a:solidFill>
                  <a:schemeClr val="accent1">
                    <a:lumMod val="75000"/>
                  </a:schemeClr>
                </a:solidFill>
                <a:uFillTx/>
                <a:latin typeface="锐字工房洪荒之光中黑简1.0" panose="02010600030101010101" charset="-122"/>
                <a:ea typeface="锐字工房洪荒之光中黑简1.0" panose="02010600030101010101" charset="-122"/>
              </a:rPr>
              <a:t>汇报人：</a:t>
            </a:r>
            <a:r>
              <a:rPr lang="en-US" altLang="zh-CN" sz="2000" b="1" spc="140" dirty="0">
                <a:solidFill>
                  <a:schemeClr val="accent1">
                    <a:lumMod val="75000"/>
                  </a:schemeClr>
                </a:solidFill>
                <a:uFillTx/>
                <a:latin typeface="锐字工房洪荒之光中黑简1.0" panose="02010600030101010101" charset="-122"/>
                <a:ea typeface="锐字工房洪荒之光中黑简1.0" panose="02010600030101010101" charset="-122"/>
              </a:rPr>
              <a:t>XXX</a:t>
            </a:r>
            <a:endParaRPr lang="zh-CN" altLang="en-US" sz="2000" b="1" spc="140" dirty="0">
              <a:solidFill>
                <a:schemeClr val="accent1">
                  <a:lumMod val="75000"/>
                </a:schemeClr>
              </a:solidFill>
              <a:uFillTx/>
              <a:latin typeface="锐字工房洪荒之光中黑简1.0" panose="02010600030101010101" charset="-122"/>
              <a:ea typeface="锐字工房洪荒之光中黑简1.0" panose="02010600030101010101" charset="-122"/>
            </a:endParaRPr>
          </a:p>
          <a:p>
            <a:pPr algn="ctr">
              <a:lnSpc>
                <a:spcPct val="120000"/>
              </a:lnSpc>
            </a:pPr>
            <a:r>
              <a:rPr lang="zh-CN" altLang="en-US" sz="2000" b="1" spc="140" dirty="0">
                <a:solidFill>
                  <a:schemeClr val="accent1">
                    <a:lumMod val="75000"/>
                  </a:schemeClr>
                </a:solidFill>
                <a:uFillTx/>
                <a:latin typeface="锐字工房洪荒之光中黑简1.0" panose="02010600030101010101" charset="-122"/>
                <a:ea typeface="锐字工房洪荒之光中黑简1.0" panose="02010600030101010101" charset="-122"/>
              </a:rPr>
              <a:t>汇报时间：</a:t>
            </a:r>
            <a:r>
              <a:rPr lang="en-US" altLang="zh-CN" sz="2000" b="1" spc="140" dirty="0">
                <a:solidFill>
                  <a:schemeClr val="accent1">
                    <a:lumMod val="75000"/>
                  </a:schemeClr>
                </a:solidFill>
                <a:uFillTx/>
                <a:latin typeface="锐字工房洪荒之光中黑简1.0" panose="02010600030101010101" charset="-122"/>
                <a:ea typeface="锐字工房洪荒之光中黑简1.0" panose="02010600030101010101" charset="-122"/>
              </a:rPr>
              <a:t>XX</a:t>
            </a:r>
            <a:r>
              <a:rPr lang="zh-CN" altLang="en-US" sz="2000" b="1" spc="140" dirty="0">
                <a:solidFill>
                  <a:schemeClr val="accent1">
                    <a:lumMod val="75000"/>
                  </a:schemeClr>
                </a:solidFill>
                <a:uFillTx/>
                <a:latin typeface="锐字工房洪荒之光中黑简1.0" panose="02010600030101010101" charset="-122"/>
                <a:ea typeface="锐字工房洪荒之光中黑简1.0" panose="02010600030101010101" charset="-122"/>
              </a:rPr>
              <a:t>年</a:t>
            </a:r>
            <a:r>
              <a:rPr lang="en-US" altLang="zh-CN" sz="2000" b="1" spc="140" dirty="0">
                <a:solidFill>
                  <a:schemeClr val="accent1">
                    <a:lumMod val="75000"/>
                  </a:schemeClr>
                </a:solidFill>
                <a:uFillTx/>
                <a:latin typeface="锐字工房洪荒之光中黑简1.0" panose="02010600030101010101" charset="-122"/>
                <a:ea typeface="锐字工房洪荒之光中黑简1.0" panose="02010600030101010101" charset="-122"/>
              </a:rPr>
              <a:t>XX</a:t>
            </a:r>
            <a:r>
              <a:rPr lang="zh-CN" altLang="en-US" sz="2000" b="1" spc="140" dirty="0">
                <a:solidFill>
                  <a:schemeClr val="accent1">
                    <a:lumMod val="75000"/>
                  </a:schemeClr>
                </a:solidFill>
                <a:uFillTx/>
                <a:latin typeface="锐字工房洪荒之光中黑简1.0" panose="02010600030101010101" charset="-122"/>
                <a:ea typeface="锐字工房洪荒之光中黑简1.0" panose="02010600030101010101" charset="-122"/>
              </a:rPr>
              <a:t>月</a:t>
            </a:r>
            <a:r>
              <a:rPr lang="en-US" altLang="zh-CN" sz="2000" b="1" spc="140" dirty="0">
                <a:solidFill>
                  <a:schemeClr val="accent1">
                    <a:lumMod val="75000"/>
                  </a:schemeClr>
                </a:solidFill>
                <a:uFillTx/>
                <a:latin typeface="锐字工房洪荒之光中黑简1.0" panose="02010600030101010101" charset="-122"/>
                <a:ea typeface="锐字工房洪荒之光中黑简1.0" panose="02010600030101010101" charset="-122"/>
              </a:rPr>
              <a:t>XX</a:t>
            </a:r>
            <a:r>
              <a:rPr lang="zh-CN" altLang="en-US" sz="2000" b="1" spc="140" dirty="0">
                <a:solidFill>
                  <a:schemeClr val="accent1">
                    <a:lumMod val="75000"/>
                  </a:schemeClr>
                </a:solidFill>
                <a:uFillTx/>
                <a:latin typeface="锐字工房洪荒之光中黑简1.0" panose="02010600030101010101" charset="-122"/>
                <a:ea typeface="锐字工房洪荒之光中黑简1.0" panose="02010600030101010101" charset="-122"/>
              </a:rPr>
              <a:t>日</a:t>
            </a: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52361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4805" y="1998630"/>
            <a:ext cx="4771390" cy="4935920"/>
          </a:xfrm>
          <a:prstGeom prst="rect">
            <a:avLst/>
          </a:prstGeom>
        </p:spPr>
      </p:pic>
      <p:grpSp>
        <p:nvGrpSpPr>
          <p:cNvPr id="8" name="组合 7"/>
          <p:cNvGrpSpPr/>
          <p:nvPr/>
        </p:nvGrpSpPr>
        <p:grpSpPr>
          <a:xfrm>
            <a:off x="6195695" y="3932555"/>
            <a:ext cx="4992370" cy="1050290"/>
            <a:chOff x="9586" y="4618"/>
            <a:chExt cx="7862" cy="1654"/>
          </a:xfrm>
        </p:grpSpPr>
        <p:cxnSp>
          <p:nvCxnSpPr>
            <p:cNvPr id="7" name="直接连接符 6"/>
            <p:cNvCxnSpPr/>
            <p:nvPr/>
          </p:nvCxnSpPr>
          <p:spPr>
            <a:xfrm>
              <a:off x="9586" y="6272"/>
              <a:ext cx="7685" cy="0"/>
            </a:xfrm>
            <a:prstGeom prst="line">
              <a:avLst/>
            </a:prstGeom>
            <a:ln>
              <a:solidFill>
                <a:srgbClr val="2E7E38"/>
              </a:solidFill>
              <a:prstDash val="dashDot"/>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9828" y="4618"/>
              <a:ext cx="7620" cy="1553"/>
            </a:xfrm>
            <a:prstGeom prst="rect">
              <a:avLst/>
            </a:prstGeom>
            <a:noFill/>
          </p:spPr>
          <p:txBody>
            <a:bodyPr wrap="square" rtlCol="0">
              <a:spAutoFit/>
            </a:bodyPr>
            <a:lstStyle/>
            <a:p>
              <a:pPr algn="ctr"/>
              <a:r>
                <a:rPr lang="zh-CN" altLang="en-US" sz="3600">
                  <a:solidFill>
                    <a:srgbClr val="2E7E38"/>
                  </a:solidFill>
                  <a:latin typeface="字体管家棉花糖" panose="00020600040101010101" charset="-122"/>
                  <a:ea typeface="字体管家棉花糖" panose="00020600040101010101" charset="-122"/>
                </a:rPr>
                <a:t>点击此处添加标题</a:t>
              </a:r>
            </a:p>
            <a:p>
              <a:pPr algn="ctr"/>
              <a:r>
                <a:rPr lang="zh-CN" altLang="en-US" sz="2000" b="1" spc="300">
                  <a:solidFill>
                    <a:srgbClr val="2E7E38"/>
                  </a:solidFill>
                  <a:uFillTx/>
                  <a:ea typeface="字体管家天蝎座" panose="00020600040101010101" charset="-122"/>
                </a:rPr>
                <a:t>Click here to add title</a:t>
              </a:r>
            </a:p>
          </p:txBody>
        </p:sp>
      </p:grpSp>
      <p:grpSp>
        <p:nvGrpSpPr>
          <p:cNvPr id="12" name="组合 11"/>
          <p:cNvGrpSpPr/>
          <p:nvPr/>
        </p:nvGrpSpPr>
        <p:grpSpPr>
          <a:xfrm>
            <a:off x="7172325" y="708025"/>
            <a:ext cx="2858135" cy="2984500"/>
            <a:chOff x="11295" y="1307"/>
            <a:chExt cx="3874" cy="4046"/>
          </a:xfrm>
        </p:grpSpPr>
        <p:pic>
          <p:nvPicPr>
            <p:cNvPr id="9" name="图片 8" descr="f7d30ea4b628d33971365e72821aa1c5"/>
            <p:cNvPicPr>
              <a:picLocks noChangeAspect="1"/>
            </p:cNvPicPr>
            <p:nvPr/>
          </p:nvPicPr>
          <p:blipFill>
            <a:blip r:embed="rId5" cstate="screen">
              <a:extLst>
                <a:ext uri="{28A0092B-C50C-407E-A947-70E740481C1C}">
                  <a14:useLocalDpi xmlns:a14="http://schemas.microsoft.com/office/drawing/2010/main"/>
                </a:ext>
              </a:extLst>
            </a:blip>
            <a:srcRect l="16885" t="7870" r="18795" b="24954"/>
            <a:stretch>
              <a:fillRect/>
            </a:stretch>
          </p:blipFill>
          <p:spPr>
            <a:xfrm>
              <a:off x="11295" y="1307"/>
              <a:ext cx="3874" cy="4046"/>
            </a:xfrm>
            <a:prstGeom prst="rect">
              <a:avLst/>
            </a:prstGeom>
          </p:spPr>
        </p:pic>
        <p:sp>
          <p:nvSpPr>
            <p:cNvPr id="11" name="文本框 10"/>
            <p:cNvSpPr txBox="1"/>
            <p:nvPr/>
          </p:nvSpPr>
          <p:spPr>
            <a:xfrm rot="20760000">
              <a:off x="12314" y="2298"/>
              <a:ext cx="2229" cy="1777"/>
            </a:xfrm>
            <a:prstGeom prst="rect">
              <a:avLst/>
            </a:prstGeom>
            <a:noFill/>
          </p:spPr>
          <p:txBody>
            <a:bodyPr wrap="square" rtlCol="0">
              <a:spAutoFit/>
            </a:bodyPr>
            <a:lstStyle/>
            <a:p>
              <a:pPr algn="ctr"/>
              <a:r>
                <a:rPr lang="en-US" altLang="zh-CN" sz="8000">
                  <a:latin typeface="锐字工房洪荒之光中黑简1.0" panose="02010600030101010101" charset="-122"/>
                  <a:ea typeface="锐字工房洪荒之光中黑简1.0" panose="02010600030101010101" charset="-122"/>
                </a:rPr>
                <a:t>1</a:t>
              </a:r>
            </a:p>
          </p:txBody>
        </p:sp>
      </p:grpSp>
      <p:grpSp>
        <p:nvGrpSpPr>
          <p:cNvPr id="25" name="组合 24"/>
          <p:cNvGrpSpPr/>
          <p:nvPr/>
        </p:nvGrpSpPr>
        <p:grpSpPr>
          <a:xfrm>
            <a:off x="6485255" y="5142230"/>
            <a:ext cx="4590415" cy="966470"/>
            <a:chOff x="10213" y="7678"/>
            <a:chExt cx="7229" cy="1522"/>
          </a:xfrm>
        </p:grpSpPr>
        <p:grpSp>
          <p:nvGrpSpPr>
            <p:cNvPr id="15" name="组合 14"/>
            <p:cNvGrpSpPr/>
            <p:nvPr/>
          </p:nvGrpSpPr>
          <p:grpSpPr>
            <a:xfrm>
              <a:off x="10213" y="7739"/>
              <a:ext cx="3614" cy="661"/>
              <a:chOff x="10213" y="7634"/>
              <a:chExt cx="3614" cy="661"/>
            </a:xfrm>
          </p:grpSpPr>
          <p:sp>
            <p:nvSpPr>
              <p:cNvPr id="13" name="五角星 12"/>
              <p:cNvSpPr/>
              <p:nvPr/>
            </p:nvSpPr>
            <p:spPr>
              <a:xfrm>
                <a:off x="10213" y="7739"/>
                <a:ext cx="323" cy="323"/>
              </a:xfrm>
              <a:prstGeom prst="star5">
                <a:avLst/>
              </a:prstGeom>
              <a:solidFill>
                <a:srgbClr val="2E7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537" y="7634"/>
                <a:ext cx="3290" cy="661"/>
              </a:xfrm>
              <a:prstGeom prst="rect">
                <a:avLst/>
              </a:prstGeom>
              <a:noFill/>
            </p:spPr>
            <p:txBody>
              <a:bodyPr wrap="square" rtlCol="0">
                <a:spAutoFit/>
              </a:bodyPr>
              <a:lstStyle/>
              <a:p>
                <a:pPr algn="ctr"/>
                <a:r>
                  <a:rPr lang="zh-CN" altLang="en-US" sz="2000">
                    <a:solidFill>
                      <a:srgbClr val="2E7E38"/>
                    </a:solidFill>
                    <a:latin typeface="字体管家棉花糖" panose="00020600040101010101" charset="-122"/>
                    <a:ea typeface="字体管家棉花糖" panose="00020600040101010101" charset="-122"/>
                  </a:rPr>
                  <a:t>添加小标题</a:t>
                </a:r>
              </a:p>
            </p:txBody>
          </p:sp>
        </p:grpSp>
        <p:grpSp>
          <p:nvGrpSpPr>
            <p:cNvPr id="16" name="组合 15"/>
            <p:cNvGrpSpPr/>
            <p:nvPr/>
          </p:nvGrpSpPr>
          <p:grpSpPr>
            <a:xfrm>
              <a:off x="13828" y="7678"/>
              <a:ext cx="3614" cy="661"/>
              <a:chOff x="10213" y="7634"/>
              <a:chExt cx="3614" cy="661"/>
            </a:xfrm>
          </p:grpSpPr>
          <p:sp>
            <p:nvSpPr>
              <p:cNvPr id="17" name="五角星 16"/>
              <p:cNvSpPr/>
              <p:nvPr/>
            </p:nvSpPr>
            <p:spPr>
              <a:xfrm>
                <a:off x="10213" y="7739"/>
                <a:ext cx="323" cy="323"/>
              </a:xfrm>
              <a:prstGeom prst="star5">
                <a:avLst/>
              </a:prstGeom>
              <a:solidFill>
                <a:srgbClr val="2E7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0537" y="7634"/>
                <a:ext cx="3290" cy="661"/>
              </a:xfrm>
              <a:prstGeom prst="rect">
                <a:avLst/>
              </a:prstGeom>
              <a:noFill/>
            </p:spPr>
            <p:txBody>
              <a:bodyPr wrap="square" rtlCol="0">
                <a:spAutoFit/>
              </a:bodyPr>
              <a:lstStyle/>
              <a:p>
                <a:pPr algn="ctr"/>
                <a:r>
                  <a:rPr lang="zh-CN" altLang="en-US" sz="2000">
                    <a:solidFill>
                      <a:srgbClr val="2E7E38"/>
                    </a:solidFill>
                    <a:latin typeface="字体管家棉花糖" panose="00020600040101010101" charset="-122"/>
                    <a:ea typeface="字体管家棉花糖" panose="00020600040101010101" charset="-122"/>
                  </a:rPr>
                  <a:t>添加小标题</a:t>
                </a:r>
              </a:p>
            </p:txBody>
          </p:sp>
        </p:grpSp>
        <p:grpSp>
          <p:nvGrpSpPr>
            <p:cNvPr id="19" name="组合 18"/>
            <p:cNvGrpSpPr/>
            <p:nvPr/>
          </p:nvGrpSpPr>
          <p:grpSpPr>
            <a:xfrm>
              <a:off x="10213" y="8540"/>
              <a:ext cx="3614" cy="661"/>
              <a:chOff x="10213" y="7634"/>
              <a:chExt cx="3614" cy="661"/>
            </a:xfrm>
          </p:grpSpPr>
          <p:sp>
            <p:nvSpPr>
              <p:cNvPr id="20" name="五角星 19"/>
              <p:cNvSpPr/>
              <p:nvPr/>
            </p:nvSpPr>
            <p:spPr>
              <a:xfrm>
                <a:off x="10213" y="7739"/>
                <a:ext cx="323" cy="323"/>
              </a:xfrm>
              <a:prstGeom prst="star5">
                <a:avLst/>
              </a:prstGeom>
              <a:solidFill>
                <a:srgbClr val="2E7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10537" y="7634"/>
                <a:ext cx="3290" cy="661"/>
              </a:xfrm>
              <a:prstGeom prst="rect">
                <a:avLst/>
              </a:prstGeom>
              <a:noFill/>
            </p:spPr>
            <p:txBody>
              <a:bodyPr wrap="square" rtlCol="0">
                <a:spAutoFit/>
              </a:bodyPr>
              <a:lstStyle/>
              <a:p>
                <a:pPr algn="ctr"/>
                <a:r>
                  <a:rPr lang="zh-CN" altLang="en-US" sz="2000">
                    <a:solidFill>
                      <a:srgbClr val="2E7E38"/>
                    </a:solidFill>
                    <a:latin typeface="字体管家棉花糖" panose="00020600040101010101" charset="-122"/>
                    <a:ea typeface="字体管家棉花糖" panose="00020600040101010101" charset="-122"/>
                  </a:rPr>
                  <a:t>添加小标题</a:t>
                </a:r>
              </a:p>
            </p:txBody>
          </p:sp>
        </p:grpSp>
        <p:grpSp>
          <p:nvGrpSpPr>
            <p:cNvPr id="22" name="组合 21"/>
            <p:cNvGrpSpPr/>
            <p:nvPr/>
          </p:nvGrpSpPr>
          <p:grpSpPr>
            <a:xfrm>
              <a:off x="13828" y="8479"/>
              <a:ext cx="3614" cy="661"/>
              <a:chOff x="10213" y="7634"/>
              <a:chExt cx="3614" cy="661"/>
            </a:xfrm>
          </p:grpSpPr>
          <p:sp>
            <p:nvSpPr>
              <p:cNvPr id="23" name="五角星 22"/>
              <p:cNvSpPr/>
              <p:nvPr/>
            </p:nvSpPr>
            <p:spPr>
              <a:xfrm>
                <a:off x="10213" y="7739"/>
                <a:ext cx="323" cy="323"/>
              </a:xfrm>
              <a:prstGeom prst="star5">
                <a:avLst/>
              </a:prstGeom>
              <a:solidFill>
                <a:srgbClr val="2E7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10537" y="7634"/>
                <a:ext cx="3290" cy="661"/>
              </a:xfrm>
              <a:prstGeom prst="rect">
                <a:avLst/>
              </a:prstGeom>
              <a:noFill/>
            </p:spPr>
            <p:txBody>
              <a:bodyPr wrap="square" rtlCol="0">
                <a:spAutoFit/>
              </a:bodyPr>
              <a:lstStyle/>
              <a:p>
                <a:pPr algn="ctr"/>
                <a:r>
                  <a:rPr lang="zh-CN" altLang="en-US" sz="2000">
                    <a:solidFill>
                      <a:srgbClr val="2E7E38"/>
                    </a:solidFill>
                    <a:latin typeface="字体管家棉花糖" panose="00020600040101010101" charset="-122"/>
                    <a:ea typeface="字体管家棉花糖" panose="00020600040101010101" charset="-122"/>
                  </a:rPr>
                  <a:t>添加小标题</a:t>
                </a:r>
              </a:p>
            </p:txBody>
          </p:sp>
        </p:grpSp>
      </p:gr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12" name="组合 11"/>
          <p:cNvGrpSpPr/>
          <p:nvPr/>
        </p:nvGrpSpPr>
        <p:grpSpPr>
          <a:xfrm>
            <a:off x="354965" y="240030"/>
            <a:ext cx="965200" cy="1009015"/>
            <a:chOff x="11295" y="1307"/>
            <a:chExt cx="3874" cy="4046"/>
          </a:xfrm>
        </p:grpSpPr>
        <p:pic>
          <p:nvPicPr>
            <p:cNvPr id="9" name="图片 8" descr="f7d30ea4b628d33971365e72821aa1c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1" name="文本框 10"/>
            <p:cNvSpPr txBox="1"/>
            <p:nvPr/>
          </p:nvSpPr>
          <p:spPr>
            <a:xfrm rot="20760000">
              <a:off x="12314" y="2298"/>
              <a:ext cx="2229" cy="1833"/>
            </a:xfrm>
            <a:prstGeom prst="rect">
              <a:avLst/>
            </a:prstGeom>
            <a:noFill/>
          </p:spPr>
          <p:txBody>
            <a:bodyPr wrap="square" rtlCol="0">
              <a:spAutoFit/>
            </a:bodyPr>
            <a:lstStyle/>
            <a:p>
              <a:pPr algn="ctr"/>
              <a:r>
                <a:rPr lang="en-US" altLang="zh-CN" sz="2400">
                  <a:latin typeface="锐字工房洪荒之光中黑简1.0" panose="02010600030101010101" charset="-122"/>
                  <a:ea typeface="锐字工房洪荒之光中黑简1.0" panose="02010600030101010101" charset="-122"/>
                </a:rPr>
                <a:t>1</a:t>
              </a:r>
            </a:p>
          </p:txBody>
        </p:sp>
      </p:grpSp>
      <p:pic>
        <p:nvPicPr>
          <p:cNvPr id="30" name="图片 29" descr="8b0fccb2e21d61b25266c16d7d822443"/>
          <p:cNvPicPr>
            <a:picLocks noChangeAspect="1"/>
          </p:cNvPicPr>
          <p:nvPr/>
        </p:nvPicPr>
        <p:blipFill>
          <a:blip r:embed="rId5" cstate="screen">
            <a:extLst>
              <a:ext uri="{28A0092B-C50C-407E-A947-70E740481C1C}">
                <a14:useLocalDpi xmlns:a14="http://schemas.microsoft.com/office/drawing/2010/main"/>
              </a:ext>
            </a:extLst>
          </a:blip>
          <a:srcRect r="3242"/>
          <a:stretch>
            <a:fillRect/>
          </a:stretch>
        </p:blipFill>
        <p:spPr>
          <a:xfrm>
            <a:off x="9330690" y="240030"/>
            <a:ext cx="2880360" cy="1807210"/>
          </a:xfrm>
          <a:prstGeom prst="rect">
            <a:avLst/>
          </a:prstGeom>
        </p:spPr>
      </p:pic>
      <p:sp>
        <p:nvSpPr>
          <p:cNvPr id="10" name="文本框 9"/>
          <p:cNvSpPr txBox="1"/>
          <p:nvPr/>
        </p:nvSpPr>
        <p:spPr>
          <a:xfrm>
            <a:off x="1471295" y="454660"/>
            <a:ext cx="3148330" cy="794385"/>
          </a:xfrm>
          <a:prstGeom prst="rect">
            <a:avLst/>
          </a:prstGeom>
          <a:noFill/>
        </p:spPr>
        <p:txBody>
          <a:bodyPr wrap="square" rtlCol="0">
            <a:spAutoFit/>
          </a:bodyPr>
          <a:lstStyle/>
          <a:p>
            <a:pPr algn="l"/>
            <a:r>
              <a:rPr lang="zh-CN" altLang="en-US" sz="2800">
                <a:solidFill>
                  <a:srgbClr val="2E7E38"/>
                </a:solidFill>
                <a:latin typeface="字体管家棉花糖" panose="00020600040101010101" charset="-122"/>
                <a:ea typeface="字体管家棉花糖" panose="00020600040101010101" charset="-122"/>
              </a:rPr>
              <a:t>点击此处添加标题</a:t>
            </a:r>
          </a:p>
          <a:p>
            <a:pPr algn="l"/>
            <a:r>
              <a:rPr lang="zh-CN" altLang="en-US" sz="1600" b="1" spc="300">
                <a:solidFill>
                  <a:srgbClr val="2E7E38"/>
                </a:solidFill>
                <a:uFillTx/>
                <a:ea typeface="字体管家天蝎座" panose="00020600040101010101" charset="-122"/>
              </a:rPr>
              <a:t>Click here to add title</a:t>
            </a:r>
          </a:p>
        </p:txBody>
      </p:sp>
      <p:grpSp>
        <p:nvGrpSpPr>
          <p:cNvPr id="4" name="组合 3"/>
          <p:cNvGrpSpPr/>
          <p:nvPr/>
        </p:nvGrpSpPr>
        <p:grpSpPr>
          <a:xfrm>
            <a:off x="1376045" y="2270125"/>
            <a:ext cx="1868170" cy="1868170"/>
            <a:chOff x="2079" y="3575"/>
            <a:chExt cx="2942" cy="2942"/>
          </a:xfrm>
        </p:grpSpPr>
        <p:sp>
          <p:nvSpPr>
            <p:cNvPr id="2" name="椭圆 1"/>
            <p:cNvSpPr/>
            <p:nvPr/>
          </p:nvSpPr>
          <p:spPr>
            <a:xfrm>
              <a:off x="2079" y="3575"/>
              <a:ext cx="2942" cy="294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e689a756137afb02b5fabb1e554cfb18"/>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2317" y="3575"/>
              <a:ext cx="2395" cy="2644"/>
            </a:xfrm>
            <a:prstGeom prst="rect">
              <a:avLst/>
            </a:prstGeom>
          </p:spPr>
        </p:pic>
      </p:grpSp>
      <p:grpSp>
        <p:nvGrpSpPr>
          <p:cNvPr id="13" name="组合 12"/>
          <p:cNvGrpSpPr/>
          <p:nvPr/>
        </p:nvGrpSpPr>
        <p:grpSpPr>
          <a:xfrm>
            <a:off x="3735705" y="2270125"/>
            <a:ext cx="1868170" cy="1868170"/>
            <a:chOff x="5773" y="3575"/>
            <a:chExt cx="2942" cy="2942"/>
          </a:xfrm>
        </p:grpSpPr>
        <p:sp>
          <p:nvSpPr>
            <p:cNvPr id="6" name="椭圆 5"/>
            <p:cNvSpPr/>
            <p:nvPr/>
          </p:nvSpPr>
          <p:spPr>
            <a:xfrm>
              <a:off x="5773" y="3575"/>
              <a:ext cx="2942" cy="2942"/>
            </a:xfrm>
            <a:prstGeom prst="ellipse">
              <a:avLst/>
            </a:prstGeom>
            <a:solidFill>
              <a:srgbClr val="FFEE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descr="e689a756137afb02b5fabb1e554cfb18"/>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6016" y="3994"/>
              <a:ext cx="2477" cy="2520"/>
            </a:xfrm>
            <a:prstGeom prst="rect">
              <a:avLst/>
            </a:prstGeom>
          </p:spPr>
        </p:pic>
      </p:grpSp>
      <p:grpSp>
        <p:nvGrpSpPr>
          <p:cNvPr id="18" name="组合 17"/>
          <p:cNvGrpSpPr/>
          <p:nvPr/>
        </p:nvGrpSpPr>
        <p:grpSpPr>
          <a:xfrm>
            <a:off x="6095365" y="2270125"/>
            <a:ext cx="1868170" cy="1910080"/>
            <a:chOff x="9622" y="3575"/>
            <a:chExt cx="2942" cy="3008"/>
          </a:xfrm>
        </p:grpSpPr>
        <p:sp>
          <p:nvSpPr>
            <p:cNvPr id="15" name="椭圆 14"/>
            <p:cNvSpPr/>
            <p:nvPr/>
          </p:nvSpPr>
          <p:spPr>
            <a:xfrm>
              <a:off x="9622" y="3575"/>
              <a:ext cx="2942" cy="294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descr="e689a756137afb02b5fabb1e554cfb18"/>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10007" y="3641"/>
              <a:ext cx="2381" cy="2942"/>
            </a:xfrm>
            <a:prstGeom prst="rect">
              <a:avLst/>
            </a:prstGeom>
          </p:spPr>
        </p:pic>
      </p:grpSp>
      <p:grpSp>
        <p:nvGrpSpPr>
          <p:cNvPr id="23" name="组合 22"/>
          <p:cNvGrpSpPr/>
          <p:nvPr/>
        </p:nvGrpSpPr>
        <p:grpSpPr>
          <a:xfrm>
            <a:off x="8455025" y="2176145"/>
            <a:ext cx="1868170" cy="1962150"/>
            <a:chOff x="13228" y="3427"/>
            <a:chExt cx="2942" cy="3090"/>
          </a:xfrm>
        </p:grpSpPr>
        <p:sp>
          <p:nvSpPr>
            <p:cNvPr id="20" name="椭圆 19"/>
            <p:cNvSpPr/>
            <p:nvPr/>
          </p:nvSpPr>
          <p:spPr>
            <a:xfrm>
              <a:off x="13228" y="3575"/>
              <a:ext cx="2942" cy="2942"/>
            </a:xfrm>
            <a:prstGeom prst="ellipse">
              <a:avLst/>
            </a:prstGeom>
            <a:solidFill>
              <a:srgbClr val="FFEE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descr="e689a756137afb02b5fabb1e554cfb18"/>
            <p:cNvPicPr>
              <a:picLocks noChangeAspect="1"/>
            </p:cNvPicPr>
            <p:nvPr/>
          </p:nvPicPr>
          <p:blipFill>
            <a:blip r:embed="rId9" cstate="screen">
              <a:extLst>
                <a:ext uri="{28A0092B-C50C-407E-A947-70E740481C1C}">
                  <a14:useLocalDpi xmlns:a14="http://schemas.microsoft.com/office/drawing/2010/main"/>
                </a:ext>
              </a:extLst>
            </a:blip>
            <a:srcRect/>
            <a:stretch>
              <a:fillRect/>
            </a:stretch>
          </p:blipFill>
          <p:spPr>
            <a:xfrm>
              <a:off x="13377" y="3427"/>
              <a:ext cx="2644" cy="2792"/>
            </a:xfrm>
            <a:prstGeom prst="rect">
              <a:avLst/>
            </a:prstGeom>
          </p:spPr>
        </p:pic>
      </p:grpSp>
      <p:sp>
        <p:nvSpPr>
          <p:cNvPr id="24" name="文本框 23"/>
          <p:cNvSpPr txBox="1"/>
          <p:nvPr/>
        </p:nvSpPr>
        <p:spPr>
          <a:xfrm>
            <a:off x="1205865" y="4278630"/>
            <a:ext cx="2162810" cy="1917700"/>
          </a:xfrm>
          <a:prstGeom prst="rect">
            <a:avLst/>
          </a:prstGeom>
          <a:noFill/>
        </p:spPr>
        <p:txBody>
          <a:bodyPr wrap="square" rtlCol="0">
            <a:spAutoFit/>
          </a:bodyPr>
          <a:lstStyle/>
          <a:p>
            <a:pPr algn="ctr">
              <a:lnSpc>
                <a:spcPct val="120000"/>
              </a:lnSpc>
            </a:pPr>
            <a:r>
              <a:rPr lang="zh-CN" altLang="en-US" sz="2000">
                <a:solidFill>
                  <a:srgbClr val="2E7E38"/>
                </a:solidFill>
                <a:latin typeface="字体管家棉花糖" panose="00020600040101010101" charset="-122"/>
                <a:ea typeface="字体管家棉花糖" panose="00020600040101010101" charset="-122"/>
              </a:rPr>
              <a:t>添加标题</a:t>
            </a:r>
          </a:p>
          <a:p>
            <a:pPr algn="ctr">
              <a:lnSpc>
                <a:spcPct val="120000"/>
              </a:lnSpc>
            </a:pPr>
            <a:r>
              <a:rPr lang="zh-CN" altLang="en-US" sz="1600">
                <a:latin typeface="字体管家棉花糖" panose="00020600040101010101" charset="-122"/>
                <a:ea typeface="字体管家棉花糖" panose="00020600040101010101" charset="-122"/>
              </a:rPr>
              <a:t>点击添加文本</a:t>
            </a: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sz="1600">
              <a:latin typeface="字体管家棉花糖" panose="00020600040101010101" charset="-122"/>
              <a:ea typeface="字体管家棉花糖" panose="00020600040101010101" charset="-122"/>
            </a:endParaRP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sz="1600">
              <a:latin typeface="字体管家棉花糖" panose="00020600040101010101" charset="-122"/>
              <a:ea typeface="字体管家棉花糖" panose="00020600040101010101" charset="-122"/>
            </a:endParaRP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sz="1600">
              <a:latin typeface="字体管家棉花糖" panose="00020600040101010101" charset="-122"/>
              <a:ea typeface="字体管家棉花糖" panose="00020600040101010101" charset="-122"/>
            </a:endParaRP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sz="1600">
              <a:latin typeface="字体管家棉花糖" panose="00020600040101010101" charset="-122"/>
              <a:ea typeface="字体管家棉花糖" panose="00020600040101010101" charset="-122"/>
            </a:endParaRPr>
          </a:p>
        </p:txBody>
      </p:sp>
      <p:sp>
        <p:nvSpPr>
          <p:cNvPr id="25" name="文本框 24"/>
          <p:cNvSpPr txBox="1"/>
          <p:nvPr/>
        </p:nvSpPr>
        <p:spPr>
          <a:xfrm>
            <a:off x="3588385" y="4306570"/>
            <a:ext cx="2162810" cy="1917700"/>
          </a:xfrm>
          <a:prstGeom prst="rect">
            <a:avLst/>
          </a:prstGeom>
          <a:noFill/>
        </p:spPr>
        <p:txBody>
          <a:bodyPr wrap="square" rtlCol="0">
            <a:spAutoFit/>
          </a:bodyPr>
          <a:lstStyle/>
          <a:p>
            <a:pPr algn="ctr">
              <a:lnSpc>
                <a:spcPct val="120000"/>
              </a:lnSpc>
            </a:pPr>
            <a:r>
              <a:rPr lang="zh-CN" altLang="en-US" sz="2000">
                <a:solidFill>
                  <a:schemeClr val="accent4">
                    <a:lumMod val="75000"/>
                  </a:schemeClr>
                </a:solidFill>
                <a:latin typeface="字体管家棉花糖" panose="00020600040101010101" charset="-122"/>
                <a:ea typeface="字体管家棉花糖" panose="00020600040101010101" charset="-122"/>
              </a:rPr>
              <a:t>添加标题</a:t>
            </a:r>
          </a:p>
          <a:p>
            <a:pPr algn="ctr">
              <a:lnSpc>
                <a:spcPct val="120000"/>
              </a:lnSpc>
            </a:pPr>
            <a:r>
              <a:rPr lang="zh-CN" altLang="en-US" sz="1600">
                <a:latin typeface="字体管家棉花糖" panose="00020600040101010101" charset="-122"/>
                <a:ea typeface="字体管家棉花糖" panose="00020600040101010101" charset="-122"/>
              </a:rPr>
              <a:t>点击添加文本</a:t>
            </a: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sz="1600">
              <a:latin typeface="字体管家棉花糖" panose="00020600040101010101" charset="-122"/>
              <a:ea typeface="字体管家棉花糖" panose="00020600040101010101" charset="-122"/>
            </a:endParaRP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sz="1600">
              <a:latin typeface="字体管家棉花糖" panose="00020600040101010101" charset="-122"/>
              <a:ea typeface="字体管家棉花糖" panose="00020600040101010101" charset="-122"/>
            </a:endParaRP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sz="1600">
              <a:latin typeface="字体管家棉花糖" panose="00020600040101010101" charset="-122"/>
              <a:ea typeface="字体管家棉花糖" panose="00020600040101010101" charset="-122"/>
            </a:endParaRP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sz="1600">
              <a:latin typeface="字体管家棉花糖" panose="00020600040101010101" charset="-122"/>
              <a:ea typeface="字体管家棉花糖" panose="00020600040101010101" charset="-122"/>
            </a:endParaRPr>
          </a:p>
        </p:txBody>
      </p:sp>
      <p:sp>
        <p:nvSpPr>
          <p:cNvPr id="26" name="文本框 25"/>
          <p:cNvSpPr txBox="1"/>
          <p:nvPr/>
        </p:nvSpPr>
        <p:spPr>
          <a:xfrm>
            <a:off x="5948045" y="4278630"/>
            <a:ext cx="2162810" cy="1917700"/>
          </a:xfrm>
          <a:prstGeom prst="rect">
            <a:avLst/>
          </a:prstGeom>
          <a:noFill/>
        </p:spPr>
        <p:txBody>
          <a:bodyPr wrap="square" rtlCol="0">
            <a:spAutoFit/>
          </a:bodyPr>
          <a:lstStyle/>
          <a:p>
            <a:pPr algn="ctr">
              <a:lnSpc>
                <a:spcPct val="120000"/>
              </a:lnSpc>
            </a:pPr>
            <a:r>
              <a:rPr lang="zh-CN" altLang="en-US" sz="2000">
                <a:solidFill>
                  <a:srgbClr val="2E7E38"/>
                </a:solidFill>
                <a:latin typeface="字体管家棉花糖" panose="00020600040101010101" charset="-122"/>
                <a:ea typeface="字体管家棉花糖" panose="00020600040101010101" charset="-122"/>
              </a:rPr>
              <a:t>添加标题</a:t>
            </a:r>
          </a:p>
          <a:p>
            <a:pPr algn="ctr">
              <a:lnSpc>
                <a:spcPct val="120000"/>
              </a:lnSpc>
            </a:pPr>
            <a:r>
              <a:rPr lang="zh-CN" altLang="en-US" sz="1600">
                <a:latin typeface="字体管家棉花糖" panose="00020600040101010101" charset="-122"/>
                <a:ea typeface="字体管家棉花糖" panose="00020600040101010101" charset="-122"/>
              </a:rPr>
              <a:t>点击添加文本</a:t>
            </a: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sz="1600">
              <a:latin typeface="字体管家棉花糖" panose="00020600040101010101" charset="-122"/>
              <a:ea typeface="字体管家棉花糖" panose="00020600040101010101" charset="-122"/>
            </a:endParaRP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sz="1600">
              <a:latin typeface="字体管家棉花糖" panose="00020600040101010101" charset="-122"/>
              <a:ea typeface="字体管家棉花糖" panose="00020600040101010101" charset="-122"/>
            </a:endParaRP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sz="1600">
              <a:latin typeface="字体管家棉花糖" panose="00020600040101010101" charset="-122"/>
              <a:ea typeface="字体管家棉花糖" panose="00020600040101010101" charset="-122"/>
            </a:endParaRP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sz="1600">
              <a:latin typeface="字体管家棉花糖" panose="00020600040101010101" charset="-122"/>
              <a:ea typeface="字体管家棉花糖" panose="00020600040101010101" charset="-122"/>
            </a:endParaRPr>
          </a:p>
        </p:txBody>
      </p:sp>
      <p:sp>
        <p:nvSpPr>
          <p:cNvPr id="27" name="文本框 26"/>
          <p:cNvSpPr txBox="1"/>
          <p:nvPr/>
        </p:nvSpPr>
        <p:spPr>
          <a:xfrm>
            <a:off x="8307705" y="4278630"/>
            <a:ext cx="2162810" cy="1917700"/>
          </a:xfrm>
          <a:prstGeom prst="rect">
            <a:avLst/>
          </a:prstGeom>
          <a:noFill/>
        </p:spPr>
        <p:txBody>
          <a:bodyPr wrap="square" rtlCol="0">
            <a:spAutoFit/>
          </a:bodyPr>
          <a:lstStyle/>
          <a:p>
            <a:pPr algn="ctr">
              <a:lnSpc>
                <a:spcPct val="120000"/>
              </a:lnSpc>
            </a:pPr>
            <a:r>
              <a:rPr lang="zh-CN" altLang="en-US" sz="2000">
                <a:solidFill>
                  <a:schemeClr val="accent4">
                    <a:lumMod val="75000"/>
                  </a:schemeClr>
                </a:solidFill>
                <a:latin typeface="字体管家棉花糖" panose="00020600040101010101" charset="-122"/>
                <a:ea typeface="字体管家棉花糖" panose="00020600040101010101" charset="-122"/>
              </a:rPr>
              <a:t>添加标题</a:t>
            </a:r>
          </a:p>
          <a:p>
            <a:pPr algn="ctr">
              <a:lnSpc>
                <a:spcPct val="120000"/>
              </a:lnSpc>
            </a:pPr>
            <a:r>
              <a:rPr lang="zh-CN" altLang="en-US" sz="1600">
                <a:latin typeface="字体管家棉花糖" panose="00020600040101010101" charset="-122"/>
                <a:ea typeface="字体管家棉花糖" panose="00020600040101010101" charset="-122"/>
              </a:rPr>
              <a:t>点击添加文本</a:t>
            </a: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sz="1600">
              <a:latin typeface="字体管家棉花糖" panose="00020600040101010101" charset="-122"/>
              <a:ea typeface="字体管家棉花糖" panose="00020600040101010101" charset="-122"/>
            </a:endParaRP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sz="1600">
              <a:latin typeface="字体管家棉花糖" panose="00020600040101010101" charset="-122"/>
              <a:ea typeface="字体管家棉花糖" panose="00020600040101010101" charset="-122"/>
            </a:endParaRP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sz="1600">
              <a:latin typeface="字体管家棉花糖" panose="00020600040101010101" charset="-122"/>
              <a:ea typeface="字体管家棉花糖" panose="00020600040101010101" charset="-122"/>
            </a:endParaRP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sz="1600">
              <a:latin typeface="字体管家棉花糖" panose="00020600040101010101" charset="-122"/>
              <a:ea typeface="字体管家棉花糖" panose="00020600040101010101" charset="-122"/>
            </a:endParaRP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1"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12" name="组合 11"/>
          <p:cNvGrpSpPr/>
          <p:nvPr/>
        </p:nvGrpSpPr>
        <p:grpSpPr>
          <a:xfrm>
            <a:off x="354965" y="240030"/>
            <a:ext cx="965200" cy="1009015"/>
            <a:chOff x="11295" y="1307"/>
            <a:chExt cx="3874" cy="4046"/>
          </a:xfrm>
        </p:grpSpPr>
        <p:pic>
          <p:nvPicPr>
            <p:cNvPr id="9" name="图片 8" descr="f7d30ea4b628d33971365e72821aa1c5"/>
            <p:cNvPicPr>
              <a:picLocks noChangeAspect="1"/>
            </p:cNvPicPr>
            <p:nvPr/>
          </p:nvPicPr>
          <p:blipFill>
            <a:blip r:embed="rId22"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1" name="文本框 10"/>
            <p:cNvSpPr txBox="1"/>
            <p:nvPr/>
          </p:nvSpPr>
          <p:spPr>
            <a:xfrm rot="20760000">
              <a:off x="12314" y="2298"/>
              <a:ext cx="2229" cy="1833"/>
            </a:xfrm>
            <a:prstGeom prst="rect">
              <a:avLst/>
            </a:prstGeom>
            <a:noFill/>
          </p:spPr>
          <p:txBody>
            <a:bodyPr wrap="square" rtlCol="0">
              <a:spAutoFit/>
            </a:bodyPr>
            <a:lstStyle/>
            <a:p>
              <a:pPr algn="ctr"/>
              <a:r>
                <a:rPr lang="en-US" altLang="zh-CN" sz="2400">
                  <a:latin typeface="锐字工房洪荒之光中黑简1.0" panose="02010600030101010101" charset="-122"/>
                  <a:ea typeface="锐字工房洪荒之光中黑简1.0" panose="02010600030101010101" charset="-122"/>
                </a:rPr>
                <a:t>1</a:t>
              </a:r>
            </a:p>
          </p:txBody>
        </p:sp>
      </p:grpSp>
      <p:pic>
        <p:nvPicPr>
          <p:cNvPr id="30" name="图片 29" descr="8b0fccb2e21d61b25266c16d7d822443"/>
          <p:cNvPicPr>
            <a:picLocks noChangeAspect="1"/>
          </p:cNvPicPr>
          <p:nvPr/>
        </p:nvPicPr>
        <p:blipFill>
          <a:blip r:embed="rId23" cstate="screen">
            <a:extLst>
              <a:ext uri="{28A0092B-C50C-407E-A947-70E740481C1C}">
                <a14:useLocalDpi xmlns:a14="http://schemas.microsoft.com/office/drawing/2010/main"/>
              </a:ext>
            </a:extLst>
          </a:blip>
          <a:srcRect r="3242"/>
          <a:stretch>
            <a:fillRect/>
          </a:stretch>
        </p:blipFill>
        <p:spPr>
          <a:xfrm>
            <a:off x="9330690" y="240030"/>
            <a:ext cx="2880360" cy="1807210"/>
          </a:xfrm>
          <a:prstGeom prst="rect">
            <a:avLst/>
          </a:prstGeom>
        </p:spPr>
      </p:pic>
      <p:sp>
        <p:nvSpPr>
          <p:cNvPr id="10" name="文本框 9"/>
          <p:cNvSpPr txBox="1"/>
          <p:nvPr/>
        </p:nvSpPr>
        <p:spPr>
          <a:xfrm>
            <a:off x="1471295" y="454660"/>
            <a:ext cx="3148330" cy="794385"/>
          </a:xfrm>
          <a:prstGeom prst="rect">
            <a:avLst/>
          </a:prstGeom>
          <a:noFill/>
        </p:spPr>
        <p:txBody>
          <a:bodyPr wrap="square" rtlCol="0">
            <a:spAutoFit/>
          </a:bodyPr>
          <a:lstStyle/>
          <a:p>
            <a:pPr algn="l"/>
            <a:r>
              <a:rPr lang="zh-CN" altLang="en-US" sz="2800">
                <a:solidFill>
                  <a:srgbClr val="2E7E38"/>
                </a:solidFill>
                <a:latin typeface="字体管家棉花糖" panose="00020600040101010101" charset="-122"/>
                <a:ea typeface="字体管家棉花糖" panose="00020600040101010101" charset="-122"/>
              </a:rPr>
              <a:t>点击此处添加标题</a:t>
            </a:r>
          </a:p>
          <a:p>
            <a:pPr algn="l"/>
            <a:r>
              <a:rPr lang="zh-CN" altLang="en-US" sz="1600" b="1" spc="300">
                <a:solidFill>
                  <a:srgbClr val="2E7E38"/>
                </a:solidFill>
                <a:uFillTx/>
                <a:ea typeface="字体管家天蝎座" panose="00020600040101010101" charset="-122"/>
              </a:rPr>
              <a:t>Click here to add title</a:t>
            </a:r>
          </a:p>
        </p:txBody>
      </p:sp>
      <p:grpSp>
        <p:nvGrpSpPr>
          <p:cNvPr id="2" name="组合 1"/>
          <p:cNvGrpSpPr/>
          <p:nvPr/>
        </p:nvGrpSpPr>
        <p:grpSpPr>
          <a:xfrm>
            <a:off x="1513631" y="2390558"/>
            <a:ext cx="5879345" cy="3113153"/>
            <a:chOff x="5326" y="3676"/>
            <a:chExt cx="9259" cy="4903"/>
          </a:xfrm>
        </p:grpSpPr>
        <p:grpSp>
          <p:nvGrpSpPr>
            <p:cNvPr id="19" name="组合 18"/>
            <p:cNvGrpSpPr/>
            <p:nvPr>
              <p:custDataLst>
                <p:tags r:id="rId1"/>
              </p:custDataLst>
            </p:nvPr>
          </p:nvGrpSpPr>
          <p:grpSpPr>
            <a:xfrm>
              <a:off x="10347" y="3676"/>
              <a:ext cx="2012" cy="1262"/>
              <a:chOff x="4945771" y="2179712"/>
              <a:chExt cx="1400345" cy="878393"/>
            </a:xfrm>
          </p:grpSpPr>
          <p:sp>
            <p:nvSpPr>
              <p:cNvPr id="61" name="任意多边形 60"/>
              <p:cNvSpPr/>
              <p:nvPr>
                <p:custDataLst>
                  <p:tags r:id="rId17"/>
                </p:custDataLst>
              </p:nvPr>
            </p:nvSpPr>
            <p:spPr>
              <a:xfrm rot="20507589">
                <a:off x="4945771" y="2490752"/>
                <a:ext cx="1400345" cy="567353"/>
              </a:xfrm>
              <a:custGeom>
                <a:avLst/>
                <a:gdLst>
                  <a:gd name="connsiteX0" fmla="*/ 317683 w 1400345"/>
                  <a:gd name="connsiteY0" fmla="*/ 81752 h 567353"/>
                  <a:gd name="connsiteX1" fmla="*/ 322816 w 1400345"/>
                  <a:gd name="connsiteY1" fmla="*/ 495875 h 567353"/>
                  <a:gd name="connsiteX2" fmla="*/ 74279 w 1400345"/>
                  <a:gd name="connsiteY2" fmla="*/ 430277 h 567353"/>
                  <a:gd name="connsiteX3" fmla="*/ 69314 w 1400345"/>
                  <a:gd name="connsiteY3" fmla="*/ 151973 h 567353"/>
                  <a:gd name="connsiteX4" fmla="*/ 317683 w 1400345"/>
                  <a:gd name="connsiteY4" fmla="*/ 81752 h 567353"/>
                  <a:gd name="connsiteX5" fmla="*/ 1174072 w 1400345"/>
                  <a:gd name="connsiteY5" fmla="*/ 62263 h 567353"/>
                  <a:gd name="connsiteX6" fmla="*/ 1248834 w 1400345"/>
                  <a:gd name="connsiteY6" fmla="*/ 95765 h 567353"/>
                  <a:gd name="connsiteX7" fmla="*/ 1400122 w 1400345"/>
                  <a:gd name="connsiteY7" fmla="*/ 276187 h 567353"/>
                  <a:gd name="connsiteX8" fmla="*/ 894166 w 1400345"/>
                  <a:gd name="connsiteY8" fmla="*/ 563703 h 567353"/>
                  <a:gd name="connsiteX9" fmla="*/ 481632 w 1400345"/>
                  <a:gd name="connsiteY9" fmla="*/ 525251 h 567353"/>
                  <a:gd name="connsiteX10" fmla="*/ 469517 w 1400345"/>
                  <a:gd name="connsiteY10" fmla="*/ 45512 h 567353"/>
                  <a:gd name="connsiteX11" fmla="*/ 886600 w 1400345"/>
                  <a:gd name="connsiteY11" fmla="*/ 3149 h 567353"/>
                  <a:gd name="connsiteX12" fmla="*/ 1174072 w 1400345"/>
                  <a:gd name="connsiteY12" fmla="*/ 62263 h 56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00345" h="567353">
                    <a:moveTo>
                      <a:pt x="317683" y="81752"/>
                    </a:moveTo>
                    <a:lnTo>
                      <a:pt x="322816" y="495875"/>
                    </a:lnTo>
                    <a:cubicBezTo>
                      <a:pt x="230404" y="505728"/>
                      <a:pt x="137378" y="481176"/>
                      <a:pt x="74279" y="430277"/>
                    </a:cubicBezTo>
                    <a:cubicBezTo>
                      <a:pt x="-22831" y="351942"/>
                      <a:pt x="-24968" y="232174"/>
                      <a:pt x="69314" y="151973"/>
                    </a:cubicBezTo>
                    <a:cubicBezTo>
                      <a:pt x="131104" y="99411"/>
                      <a:pt x="224244" y="73077"/>
                      <a:pt x="317683" y="81752"/>
                    </a:cubicBezTo>
                    <a:close/>
                    <a:moveTo>
                      <a:pt x="1174072" y="62263"/>
                    </a:moveTo>
                    <a:cubicBezTo>
                      <a:pt x="1201013" y="72422"/>
                      <a:pt x="1226022" y="83636"/>
                      <a:pt x="1248834" y="95765"/>
                    </a:cubicBezTo>
                    <a:cubicBezTo>
                      <a:pt x="1340081" y="144281"/>
                      <a:pt x="1396170" y="207431"/>
                      <a:pt x="1400122" y="276187"/>
                    </a:cubicBezTo>
                    <a:cubicBezTo>
                      <a:pt x="1408278" y="418140"/>
                      <a:pt x="1192082" y="540997"/>
                      <a:pt x="894166" y="563703"/>
                    </a:cubicBezTo>
                    <a:cubicBezTo>
                      <a:pt x="751335" y="574589"/>
                      <a:pt x="604912" y="560941"/>
                      <a:pt x="481632" y="525251"/>
                    </a:cubicBezTo>
                    <a:lnTo>
                      <a:pt x="469517" y="45512"/>
                    </a:lnTo>
                    <a:cubicBezTo>
                      <a:pt x="592889" y="7940"/>
                      <a:pt x="741214" y="-7126"/>
                      <a:pt x="886600" y="3149"/>
                    </a:cubicBezTo>
                    <a:cubicBezTo>
                      <a:pt x="995037" y="10814"/>
                      <a:pt x="1093249" y="31788"/>
                      <a:pt x="1174072" y="62263"/>
                    </a:cubicBezTo>
                    <a:close/>
                  </a:path>
                </a:pathLst>
              </a:custGeom>
              <a:solidFill>
                <a:srgbClr val="FEEF0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96000" tIns="0" rIns="0" bIns="0" rtlCol="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dirty="0">
                    <a:solidFill>
                      <a:srgbClr val="2E7E38"/>
                    </a:solidFill>
                    <a:latin typeface="字体管家棉花糖" panose="00020600040101010101" charset="-122"/>
                    <a:ea typeface="字体管家棉花糖" panose="00020600040101010101" charset="-122"/>
                    <a:cs typeface="+mj-cs"/>
                    <a:sym typeface="Arial" panose="020B0604020202020204" pitchFamily="34" charset="0"/>
                  </a:rPr>
                  <a:t>文本</a:t>
                </a:r>
              </a:p>
            </p:txBody>
          </p:sp>
          <p:cxnSp>
            <p:nvCxnSpPr>
              <p:cNvPr id="66" name="直接箭头连接符 65"/>
              <p:cNvCxnSpPr/>
              <p:nvPr>
                <p:custDataLst>
                  <p:tags r:id="rId18"/>
                </p:custDataLst>
              </p:nvPr>
            </p:nvCxnSpPr>
            <p:spPr>
              <a:xfrm flipV="1">
                <a:off x="5065486" y="2179712"/>
                <a:ext cx="87085" cy="412700"/>
              </a:xfrm>
              <a:prstGeom prst="straightConnector1">
                <a:avLst/>
              </a:prstGeom>
              <a:ln>
                <a:solidFill>
                  <a:schemeClr val="accent4">
                    <a:lumMod val="75000"/>
                  </a:schemeClr>
                </a:solidFill>
                <a:prstDash val="sysDash"/>
                <a:headEnd type="oval"/>
                <a:tailEnd type="triangle"/>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custDataLst>
                <p:tags r:id="rId2"/>
              </p:custDataLst>
            </p:nvPr>
          </p:nvGrpSpPr>
          <p:grpSpPr>
            <a:xfrm>
              <a:off x="7740" y="4810"/>
              <a:ext cx="2012" cy="1288"/>
              <a:chOff x="3131731" y="2969237"/>
              <a:chExt cx="1400345" cy="896280"/>
            </a:xfrm>
          </p:grpSpPr>
          <p:sp>
            <p:nvSpPr>
              <p:cNvPr id="60" name="任意多边形 59"/>
              <p:cNvSpPr/>
              <p:nvPr>
                <p:custDataLst>
                  <p:tags r:id="rId15"/>
                </p:custDataLst>
              </p:nvPr>
            </p:nvSpPr>
            <p:spPr>
              <a:xfrm rot="20507589">
                <a:off x="3131731" y="3298164"/>
                <a:ext cx="1400345" cy="567353"/>
              </a:xfrm>
              <a:custGeom>
                <a:avLst/>
                <a:gdLst>
                  <a:gd name="connsiteX0" fmla="*/ 317683 w 1400345"/>
                  <a:gd name="connsiteY0" fmla="*/ 81752 h 567353"/>
                  <a:gd name="connsiteX1" fmla="*/ 322816 w 1400345"/>
                  <a:gd name="connsiteY1" fmla="*/ 495875 h 567353"/>
                  <a:gd name="connsiteX2" fmla="*/ 74279 w 1400345"/>
                  <a:gd name="connsiteY2" fmla="*/ 430277 h 567353"/>
                  <a:gd name="connsiteX3" fmla="*/ 69314 w 1400345"/>
                  <a:gd name="connsiteY3" fmla="*/ 151974 h 567353"/>
                  <a:gd name="connsiteX4" fmla="*/ 317683 w 1400345"/>
                  <a:gd name="connsiteY4" fmla="*/ 81752 h 567353"/>
                  <a:gd name="connsiteX5" fmla="*/ 1174072 w 1400345"/>
                  <a:gd name="connsiteY5" fmla="*/ 62263 h 567353"/>
                  <a:gd name="connsiteX6" fmla="*/ 1248834 w 1400345"/>
                  <a:gd name="connsiteY6" fmla="*/ 95765 h 567353"/>
                  <a:gd name="connsiteX7" fmla="*/ 1400122 w 1400345"/>
                  <a:gd name="connsiteY7" fmla="*/ 276187 h 567353"/>
                  <a:gd name="connsiteX8" fmla="*/ 894166 w 1400345"/>
                  <a:gd name="connsiteY8" fmla="*/ 563703 h 567353"/>
                  <a:gd name="connsiteX9" fmla="*/ 481632 w 1400345"/>
                  <a:gd name="connsiteY9" fmla="*/ 525251 h 567353"/>
                  <a:gd name="connsiteX10" fmla="*/ 469517 w 1400345"/>
                  <a:gd name="connsiteY10" fmla="*/ 45512 h 567353"/>
                  <a:gd name="connsiteX11" fmla="*/ 886600 w 1400345"/>
                  <a:gd name="connsiteY11" fmla="*/ 3149 h 567353"/>
                  <a:gd name="connsiteX12" fmla="*/ 1174072 w 1400345"/>
                  <a:gd name="connsiteY12" fmla="*/ 62263 h 56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00345" h="567353">
                    <a:moveTo>
                      <a:pt x="317683" y="81752"/>
                    </a:moveTo>
                    <a:lnTo>
                      <a:pt x="322816" y="495875"/>
                    </a:lnTo>
                    <a:cubicBezTo>
                      <a:pt x="230404" y="505728"/>
                      <a:pt x="137378" y="481176"/>
                      <a:pt x="74279" y="430277"/>
                    </a:cubicBezTo>
                    <a:cubicBezTo>
                      <a:pt x="-22831" y="351942"/>
                      <a:pt x="-24968" y="232174"/>
                      <a:pt x="69314" y="151974"/>
                    </a:cubicBezTo>
                    <a:cubicBezTo>
                      <a:pt x="131104" y="99411"/>
                      <a:pt x="224244" y="73077"/>
                      <a:pt x="317683" y="81752"/>
                    </a:cubicBezTo>
                    <a:close/>
                    <a:moveTo>
                      <a:pt x="1174072" y="62263"/>
                    </a:moveTo>
                    <a:cubicBezTo>
                      <a:pt x="1201013" y="72422"/>
                      <a:pt x="1226022" y="83636"/>
                      <a:pt x="1248834" y="95765"/>
                    </a:cubicBezTo>
                    <a:cubicBezTo>
                      <a:pt x="1340081" y="144281"/>
                      <a:pt x="1396170" y="207431"/>
                      <a:pt x="1400122" y="276187"/>
                    </a:cubicBezTo>
                    <a:cubicBezTo>
                      <a:pt x="1408278" y="418140"/>
                      <a:pt x="1192082" y="540997"/>
                      <a:pt x="894166" y="563703"/>
                    </a:cubicBezTo>
                    <a:cubicBezTo>
                      <a:pt x="751334" y="574589"/>
                      <a:pt x="604912" y="560941"/>
                      <a:pt x="481632" y="525251"/>
                    </a:cubicBezTo>
                    <a:lnTo>
                      <a:pt x="469517" y="45512"/>
                    </a:lnTo>
                    <a:cubicBezTo>
                      <a:pt x="592889" y="7940"/>
                      <a:pt x="741213" y="-7126"/>
                      <a:pt x="886600" y="3149"/>
                    </a:cubicBezTo>
                    <a:cubicBezTo>
                      <a:pt x="995037" y="10814"/>
                      <a:pt x="1093249" y="31788"/>
                      <a:pt x="1174072" y="62263"/>
                    </a:cubicBezTo>
                    <a:close/>
                  </a:path>
                </a:pathLst>
              </a:cu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96000" tIns="0" rIns="0" bIns="0" rtlCol="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dirty="0">
                    <a:solidFill>
                      <a:schemeClr val="bg1"/>
                    </a:solidFill>
                    <a:latin typeface="字体管家棉花糖" panose="00020600040101010101" charset="-122"/>
                    <a:ea typeface="字体管家棉花糖" panose="00020600040101010101" charset="-122"/>
                    <a:cs typeface="+mj-cs"/>
                    <a:sym typeface="Arial" panose="020B0604020202020204" pitchFamily="34" charset="0"/>
                  </a:rPr>
                  <a:t>文本</a:t>
                </a:r>
              </a:p>
            </p:txBody>
          </p:sp>
          <p:cxnSp>
            <p:nvCxnSpPr>
              <p:cNvPr id="65" name="直接箭头连接符 64"/>
              <p:cNvCxnSpPr/>
              <p:nvPr>
                <p:custDataLst>
                  <p:tags r:id="rId16"/>
                </p:custDataLst>
              </p:nvPr>
            </p:nvCxnSpPr>
            <p:spPr>
              <a:xfrm flipV="1">
                <a:off x="3251200" y="2969237"/>
                <a:ext cx="87085" cy="412700"/>
              </a:xfrm>
              <a:prstGeom prst="straightConnector1">
                <a:avLst/>
              </a:prstGeom>
              <a:ln>
                <a:solidFill>
                  <a:srgbClr val="2E7E38"/>
                </a:solidFill>
                <a:prstDash val="sysDash"/>
                <a:headEnd type="oval"/>
                <a:tailEnd type="triangle"/>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custDataLst>
                <p:tags r:id="rId3"/>
              </p:custDataLst>
            </p:nvPr>
          </p:nvGrpSpPr>
          <p:grpSpPr>
            <a:xfrm>
              <a:off x="5326" y="5938"/>
              <a:ext cx="2023" cy="1353"/>
              <a:chOff x="1451429" y="3754724"/>
              <a:chExt cx="1407854" cy="941167"/>
            </a:xfrm>
          </p:grpSpPr>
          <p:sp>
            <p:nvSpPr>
              <p:cNvPr id="59" name="任意多边形 58"/>
              <p:cNvSpPr/>
              <p:nvPr>
                <p:custDataLst>
                  <p:tags r:id="rId13"/>
                </p:custDataLst>
              </p:nvPr>
            </p:nvSpPr>
            <p:spPr>
              <a:xfrm rot="20507589">
                <a:off x="1458939" y="4128538"/>
                <a:ext cx="1400344" cy="567353"/>
              </a:xfrm>
              <a:custGeom>
                <a:avLst/>
                <a:gdLst>
                  <a:gd name="connsiteX0" fmla="*/ 317683 w 1400344"/>
                  <a:gd name="connsiteY0" fmla="*/ 81752 h 567353"/>
                  <a:gd name="connsiteX1" fmla="*/ 322816 w 1400344"/>
                  <a:gd name="connsiteY1" fmla="*/ 495875 h 567353"/>
                  <a:gd name="connsiteX2" fmla="*/ 74279 w 1400344"/>
                  <a:gd name="connsiteY2" fmla="*/ 430276 h 567353"/>
                  <a:gd name="connsiteX3" fmla="*/ 69314 w 1400344"/>
                  <a:gd name="connsiteY3" fmla="*/ 151974 h 567353"/>
                  <a:gd name="connsiteX4" fmla="*/ 317683 w 1400344"/>
                  <a:gd name="connsiteY4" fmla="*/ 81752 h 567353"/>
                  <a:gd name="connsiteX5" fmla="*/ 1174072 w 1400344"/>
                  <a:gd name="connsiteY5" fmla="*/ 62263 h 567353"/>
                  <a:gd name="connsiteX6" fmla="*/ 1248834 w 1400344"/>
                  <a:gd name="connsiteY6" fmla="*/ 95765 h 567353"/>
                  <a:gd name="connsiteX7" fmla="*/ 1400121 w 1400344"/>
                  <a:gd name="connsiteY7" fmla="*/ 276187 h 567353"/>
                  <a:gd name="connsiteX8" fmla="*/ 894166 w 1400344"/>
                  <a:gd name="connsiteY8" fmla="*/ 563703 h 567353"/>
                  <a:gd name="connsiteX9" fmla="*/ 481632 w 1400344"/>
                  <a:gd name="connsiteY9" fmla="*/ 525251 h 567353"/>
                  <a:gd name="connsiteX10" fmla="*/ 469517 w 1400344"/>
                  <a:gd name="connsiteY10" fmla="*/ 45513 h 567353"/>
                  <a:gd name="connsiteX11" fmla="*/ 886600 w 1400344"/>
                  <a:gd name="connsiteY11" fmla="*/ 3149 h 567353"/>
                  <a:gd name="connsiteX12" fmla="*/ 1174072 w 1400344"/>
                  <a:gd name="connsiteY12" fmla="*/ 62263 h 56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00344" h="567353">
                    <a:moveTo>
                      <a:pt x="317683" y="81752"/>
                    </a:moveTo>
                    <a:lnTo>
                      <a:pt x="322816" y="495875"/>
                    </a:lnTo>
                    <a:cubicBezTo>
                      <a:pt x="230404" y="505728"/>
                      <a:pt x="137378" y="481175"/>
                      <a:pt x="74279" y="430276"/>
                    </a:cubicBezTo>
                    <a:cubicBezTo>
                      <a:pt x="-22831" y="351943"/>
                      <a:pt x="-24968" y="232175"/>
                      <a:pt x="69314" y="151974"/>
                    </a:cubicBezTo>
                    <a:cubicBezTo>
                      <a:pt x="131104" y="99411"/>
                      <a:pt x="224244" y="73077"/>
                      <a:pt x="317683" y="81752"/>
                    </a:cubicBezTo>
                    <a:close/>
                    <a:moveTo>
                      <a:pt x="1174072" y="62263"/>
                    </a:moveTo>
                    <a:cubicBezTo>
                      <a:pt x="1201013" y="72422"/>
                      <a:pt x="1226022" y="83636"/>
                      <a:pt x="1248834" y="95765"/>
                    </a:cubicBezTo>
                    <a:cubicBezTo>
                      <a:pt x="1340081" y="144281"/>
                      <a:pt x="1396170" y="207431"/>
                      <a:pt x="1400121" y="276187"/>
                    </a:cubicBezTo>
                    <a:cubicBezTo>
                      <a:pt x="1408277" y="418141"/>
                      <a:pt x="1192082" y="540997"/>
                      <a:pt x="894166" y="563703"/>
                    </a:cubicBezTo>
                    <a:cubicBezTo>
                      <a:pt x="751334" y="574589"/>
                      <a:pt x="604912" y="560941"/>
                      <a:pt x="481632" y="525251"/>
                    </a:cubicBezTo>
                    <a:lnTo>
                      <a:pt x="469517" y="45513"/>
                    </a:lnTo>
                    <a:cubicBezTo>
                      <a:pt x="592889" y="7940"/>
                      <a:pt x="741213" y="-7126"/>
                      <a:pt x="886600" y="3149"/>
                    </a:cubicBezTo>
                    <a:cubicBezTo>
                      <a:pt x="995037" y="10814"/>
                      <a:pt x="1093249" y="31788"/>
                      <a:pt x="1174072" y="62263"/>
                    </a:cubicBezTo>
                    <a:close/>
                  </a:path>
                </a:pathLst>
              </a:custGeom>
              <a:solidFill>
                <a:srgbClr val="FEEF0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96000" tIns="0" rIns="0" bIns="0" rtlCol="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dirty="0">
                    <a:solidFill>
                      <a:srgbClr val="2E7E38"/>
                    </a:solidFill>
                    <a:latin typeface="字体管家棉花糖" panose="00020600040101010101" charset="-122"/>
                    <a:ea typeface="字体管家棉花糖" panose="00020600040101010101" charset="-122"/>
                    <a:cs typeface="+mj-cs"/>
                    <a:sym typeface="Arial" panose="020B0604020202020204" pitchFamily="34" charset="0"/>
                  </a:rPr>
                  <a:t>文本</a:t>
                </a:r>
              </a:p>
            </p:txBody>
          </p:sp>
          <p:cxnSp>
            <p:nvCxnSpPr>
              <p:cNvPr id="4" name="直接箭头连接符 3"/>
              <p:cNvCxnSpPr/>
              <p:nvPr>
                <p:custDataLst>
                  <p:tags r:id="rId14"/>
                </p:custDataLst>
              </p:nvPr>
            </p:nvCxnSpPr>
            <p:spPr>
              <a:xfrm flipV="1">
                <a:off x="1451429" y="3754724"/>
                <a:ext cx="87085" cy="412700"/>
              </a:xfrm>
              <a:prstGeom prst="straightConnector1">
                <a:avLst/>
              </a:prstGeom>
              <a:ln>
                <a:solidFill>
                  <a:schemeClr val="accent4">
                    <a:lumMod val="75000"/>
                  </a:schemeClr>
                </a:solidFill>
                <a:prstDash val="sysDash"/>
                <a:headEnd type="oval"/>
                <a:tailEnd type="triangle"/>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custDataLst>
                <p:tags r:id="rId4"/>
              </p:custDataLst>
            </p:nvPr>
          </p:nvGrpSpPr>
          <p:grpSpPr>
            <a:xfrm>
              <a:off x="7358" y="7150"/>
              <a:ext cx="2012" cy="1428"/>
              <a:chOff x="2866555" y="4597628"/>
              <a:chExt cx="1400343" cy="993809"/>
            </a:xfrm>
          </p:grpSpPr>
          <p:sp>
            <p:nvSpPr>
              <p:cNvPr id="64" name="任意多边形 63"/>
              <p:cNvSpPr/>
              <p:nvPr>
                <p:custDataLst>
                  <p:tags r:id="rId11"/>
                </p:custDataLst>
              </p:nvPr>
            </p:nvSpPr>
            <p:spPr>
              <a:xfrm rot="20507589">
                <a:off x="2866555" y="4597628"/>
                <a:ext cx="1400343" cy="567353"/>
              </a:xfrm>
              <a:custGeom>
                <a:avLst/>
                <a:gdLst>
                  <a:gd name="connsiteX0" fmla="*/ 317682 w 1400343"/>
                  <a:gd name="connsiteY0" fmla="*/ 81752 h 567353"/>
                  <a:gd name="connsiteX1" fmla="*/ 322815 w 1400343"/>
                  <a:gd name="connsiteY1" fmla="*/ 495875 h 567353"/>
                  <a:gd name="connsiteX2" fmla="*/ 74278 w 1400343"/>
                  <a:gd name="connsiteY2" fmla="*/ 430277 h 567353"/>
                  <a:gd name="connsiteX3" fmla="*/ 69313 w 1400343"/>
                  <a:gd name="connsiteY3" fmla="*/ 151974 h 567353"/>
                  <a:gd name="connsiteX4" fmla="*/ 317682 w 1400343"/>
                  <a:gd name="connsiteY4" fmla="*/ 81752 h 567353"/>
                  <a:gd name="connsiteX5" fmla="*/ 1174072 w 1400343"/>
                  <a:gd name="connsiteY5" fmla="*/ 62264 h 567353"/>
                  <a:gd name="connsiteX6" fmla="*/ 1248834 w 1400343"/>
                  <a:gd name="connsiteY6" fmla="*/ 95765 h 567353"/>
                  <a:gd name="connsiteX7" fmla="*/ 1400120 w 1400343"/>
                  <a:gd name="connsiteY7" fmla="*/ 276186 h 567353"/>
                  <a:gd name="connsiteX8" fmla="*/ 894167 w 1400343"/>
                  <a:gd name="connsiteY8" fmla="*/ 563703 h 567353"/>
                  <a:gd name="connsiteX9" fmla="*/ 481634 w 1400343"/>
                  <a:gd name="connsiteY9" fmla="*/ 525252 h 567353"/>
                  <a:gd name="connsiteX10" fmla="*/ 469518 w 1400343"/>
                  <a:gd name="connsiteY10" fmla="*/ 45513 h 567353"/>
                  <a:gd name="connsiteX11" fmla="*/ 886600 w 1400343"/>
                  <a:gd name="connsiteY11" fmla="*/ 3149 h 567353"/>
                  <a:gd name="connsiteX12" fmla="*/ 1174072 w 1400343"/>
                  <a:gd name="connsiteY12" fmla="*/ 62264 h 56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00343" h="567353">
                    <a:moveTo>
                      <a:pt x="317682" y="81752"/>
                    </a:moveTo>
                    <a:lnTo>
                      <a:pt x="322815" y="495875"/>
                    </a:lnTo>
                    <a:cubicBezTo>
                      <a:pt x="230403" y="505729"/>
                      <a:pt x="137377" y="481176"/>
                      <a:pt x="74278" y="430277"/>
                    </a:cubicBezTo>
                    <a:cubicBezTo>
                      <a:pt x="-22831" y="351943"/>
                      <a:pt x="-24968" y="232175"/>
                      <a:pt x="69313" y="151974"/>
                    </a:cubicBezTo>
                    <a:cubicBezTo>
                      <a:pt x="131103" y="99412"/>
                      <a:pt x="224242" y="73078"/>
                      <a:pt x="317682" y="81752"/>
                    </a:cubicBezTo>
                    <a:close/>
                    <a:moveTo>
                      <a:pt x="1174072" y="62264"/>
                    </a:moveTo>
                    <a:cubicBezTo>
                      <a:pt x="1201013" y="72422"/>
                      <a:pt x="1226022" y="83636"/>
                      <a:pt x="1248834" y="95765"/>
                    </a:cubicBezTo>
                    <a:cubicBezTo>
                      <a:pt x="1340080" y="144282"/>
                      <a:pt x="1396169" y="207431"/>
                      <a:pt x="1400120" y="276186"/>
                    </a:cubicBezTo>
                    <a:cubicBezTo>
                      <a:pt x="1408277" y="418140"/>
                      <a:pt x="1192081" y="540997"/>
                      <a:pt x="894167" y="563703"/>
                    </a:cubicBezTo>
                    <a:cubicBezTo>
                      <a:pt x="751334" y="574589"/>
                      <a:pt x="604912" y="560941"/>
                      <a:pt x="481634" y="525252"/>
                    </a:cubicBezTo>
                    <a:lnTo>
                      <a:pt x="469518" y="45513"/>
                    </a:lnTo>
                    <a:cubicBezTo>
                      <a:pt x="592889" y="7940"/>
                      <a:pt x="741213" y="-7126"/>
                      <a:pt x="886600" y="3149"/>
                    </a:cubicBezTo>
                    <a:cubicBezTo>
                      <a:pt x="995036" y="10814"/>
                      <a:pt x="1093248" y="31788"/>
                      <a:pt x="1174072" y="62264"/>
                    </a:cubicBezTo>
                    <a:close/>
                  </a:path>
                </a:pathLst>
              </a:cu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96000" tIns="0" rIns="0" bIns="0" rtlCol="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dirty="0">
                    <a:solidFill>
                      <a:schemeClr val="bg1"/>
                    </a:solidFill>
                    <a:latin typeface="字体管家棉花糖" panose="00020600040101010101" charset="-122"/>
                    <a:ea typeface="字体管家棉花糖" panose="00020600040101010101" charset="-122"/>
                    <a:cs typeface="+mj-cs"/>
                    <a:sym typeface="Arial" panose="020B0604020202020204" pitchFamily="34" charset="0"/>
                  </a:rPr>
                  <a:t>文本</a:t>
                </a:r>
                <a:endParaRPr lang="en-US" altLang="zh-CN" dirty="0">
                  <a:solidFill>
                    <a:schemeClr val="bg1"/>
                  </a:solidFill>
                  <a:latin typeface="+mj-lt"/>
                  <a:ea typeface="+mj-ea"/>
                  <a:cs typeface="+mj-cs"/>
                  <a:sym typeface="Arial" panose="020B0604020202020204" pitchFamily="34" charset="0"/>
                </a:endParaRPr>
              </a:p>
            </p:txBody>
          </p:sp>
          <p:cxnSp>
            <p:nvCxnSpPr>
              <p:cNvPr id="67" name="直接箭头连接符 66"/>
              <p:cNvCxnSpPr/>
              <p:nvPr>
                <p:custDataLst>
                  <p:tags r:id="rId12"/>
                </p:custDataLst>
              </p:nvPr>
            </p:nvCxnSpPr>
            <p:spPr>
              <a:xfrm rot="7620000" flipV="1">
                <a:off x="3298181" y="5341544"/>
                <a:ext cx="87085" cy="412700"/>
              </a:xfrm>
              <a:prstGeom prst="straightConnector1">
                <a:avLst/>
              </a:prstGeom>
              <a:ln>
                <a:solidFill>
                  <a:srgbClr val="2E7E38"/>
                </a:solidFill>
                <a:prstDash val="sysDash"/>
                <a:headEnd type="oval"/>
                <a:tailEnd type="triangle"/>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custDataLst>
                <p:tags r:id="rId5"/>
              </p:custDataLst>
            </p:nvPr>
          </p:nvGrpSpPr>
          <p:grpSpPr>
            <a:xfrm>
              <a:off x="9965" y="5990"/>
              <a:ext cx="2012" cy="1429"/>
              <a:chOff x="4680596" y="3790216"/>
              <a:chExt cx="1400343" cy="993996"/>
            </a:xfrm>
          </p:grpSpPr>
          <p:sp>
            <p:nvSpPr>
              <p:cNvPr id="63" name="任意多边形 62"/>
              <p:cNvSpPr/>
              <p:nvPr>
                <p:custDataLst>
                  <p:tags r:id="rId9"/>
                </p:custDataLst>
              </p:nvPr>
            </p:nvSpPr>
            <p:spPr>
              <a:xfrm rot="20507589">
                <a:off x="4680596" y="3790216"/>
                <a:ext cx="1400343" cy="567353"/>
              </a:xfrm>
              <a:custGeom>
                <a:avLst/>
                <a:gdLst>
                  <a:gd name="connsiteX0" fmla="*/ 317682 w 1400343"/>
                  <a:gd name="connsiteY0" fmla="*/ 81752 h 567353"/>
                  <a:gd name="connsiteX1" fmla="*/ 322815 w 1400343"/>
                  <a:gd name="connsiteY1" fmla="*/ 495875 h 567353"/>
                  <a:gd name="connsiteX2" fmla="*/ 74278 w 1400343"/>
                  <a:gd name="connsiteY2" fmla="*/ 430277 h 567353"/>
                  <a:gd name="connsiteX3" fmla="*/ 69313 w 1400343"/>
                  <a:gd name="connsiteY3" fmla="*/ 151974 h 567353"/>
                  <a:gd name="connsiteX4" fmla="*/ 317682 w 1400343"/>
                  <a:gd name="connsiteY4" fmla="*/ 81752 h 567353"/>
                  <a:gd name="connsiteX5" fmla="*/ 1174072 w 1400343"/>
                  <a:gd name="connsiteY5" fmla="*/ 62264 h 567353"/>
                  <a:gd name="connsiteX6" fmla="*/ 1248834 w 1400343"/>
                  <a:gd name="connsiteY6" fmla="*/ 95765 h 567353"/>
                  <a:gd name="connsiteX7" fmla="*/ 1400120 w 1400343"/>
                  <a:gd name="connsiteY7" fmla="*/ 276187 h 567353"/>
                  <a:gd name="connsiteX8" fmla="*/ 894167 w 1400343"/>
                  <a:gd name="connsiteY8" fmla="*/ 563703 h 567353"/>
                  <a:gd name="connsiteX9" fmla="*/ 481633 w 1400343"/>
                  <a:gd name="connsiteY9" fmla="*/ 525252 h 567353"/>
                  <a:gd name="connsiteX10" fmla="*/ 469518 w 1400343"/>
                  <a:gd name="connsiteY10" fmla="*/ 45513 h 567353"/>
                  <a:gd name="connsiteX11" fmla="*/ 886601 w 1400343"/>
                  <a:gd name="connsiteY11" fmla="*/ 3149 h 567353"/>
                  <a:gd name="connsiteX12" fmla="*/ 1174072 w 1400343"/>
                  <a:gd name="connsiteY12" fmla="*/ 62264 h 56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00343" h="567353">
                    <a:moveTo>
                      <a:pt x="317682" y="81752"/>
                    </a:moveTo>
                    <a:lnTo>
                      <a:pt x="322815" y="495875"/>
                    </a:lnTo>
                    <a:cubicBezTo>
                      <a:pt x="230403" y="505729"/>
                      <a:pt x="137377" y="481176"/>
                      <a:pt x="74278" y="430277"/>
                    </a:cubicBezTo>
                    <a:cubicBezTo>
                      <a:pt x="-22831" y="351943"/>
                      <a:pt x="-24968" y="232175"/>
                      <a:pt x="69313" y="151974"/>
                    </a:cubicBezTo>
                    <a:cubicBezTo>
                      <a:pt x="131103" y="99412"/>
                      <a:pt x="224242" y="73078"/>
                      <a:pt x="317682" y="81752"/>
                    </a:cubicBezTo>
                    <a:close/>
                    <a:moveTo>
                      <a:pt x="1174072" y="62264"/>
                    </a:moveTo>
                    <a:cubicBezTo>
                      <a:pt x="1201013" y="72422"/>
                      <a:pt x="1226022" y="83636"/>
                      <a:pt x="1248834" y="95765"/>
                    </a:cubicBezTo>
                    <a:cubicBezTo>
                      <a:pt x="1340080" y="144281"/>
                      <a:pt x="1396169" y="207431"/>
                      <a:pt x="1400120" y="276187"/>
                    </a:cubicBezTo>
                    <a:cubicBezTo>
                      <a:pt x="1408277" y="418140"/>
                      <a:pt x="1192081" y="540997"/>
                      <a:pt x="894167" y="563703"/>
                    </a:cubicBezTo>
                    <a:cubicBezTo>
                      <a:pt x="751334" y="574589"/>
                      <a:pt x="604912" y="560941"/>
                      <a:pt x="481633" y="525252"/>
                    </a:cubicBezTo>
                    <a:lnTo>
                      <a:pt x="469518" y="45513"/>
                    </a:lnTo>
                    <a:cubicBezTo>
                      <a:pt x="592889" y="7940"/>
                      <a:pt x="741213" y="-7126"/>
                      <a:pt x="886601" y="3149"/>
                    </a:cubicBezTo>
                    <a:cubicBezTo>
                      <a:pt x="995036" y="10813"/>
                      <a:pt x="1093248" y="31788"/>
                      <a:pt x="1174072" y="62264"/>
                    </a:cubicBezTo>
                    <a:close/>
                  </a:path>
                </a:pathLst>
              </a:custGeom>
              <a:solidFill>
                <a:srgbClr val="FEEF0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96000" tIns="0" rIns="0" bIns="0" rtlCol="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dirty="0">
                    <a:solidFill>
                      <a:srgbClr val="2E7E38"/>
                    </a:solidFill>
                    <a:latin typeface="字体管家棉花糖" panose="00020600040101010101" charset="-122"/>
                    <a:ea typeface="字体管家棉花糖" panose="00020600040101010101" charset="-122"/>
                    <a:cs typeface="+mj-cs"/>
                    <a:sym typeface="Arial" panose="020B0604020202020204" pitchFamily="34" charset="0"/>
                  </a:rPr>
                  <a:t>文本</a:t>
                </a:r>
                <a:endParaRPr lang="en-US" altLang="zh-CN" dirty="0">
                  <a:solidFill>
                    <a:schemeClr val="bg1"/>
                  </a:solidFill>
                  <a:latin typeface="+mj-lt"/>
                  <a:ea typeface="+mj-ea"/>
                  <a:cs typeface="+mj-cs"/>
                  <a:sym typeface="Arial" panose="020B0604020202020204" pitchFamily="34" charset="0"/>
                </a:endParaRPr>
              </a:p>
            </p:txBody>
          </p:sp>
          <p:cxnSp>
            <p:nvCxnSpPr>
              <p:cNvPr id="68" name="直接箭头连接符 67"/>
              <p:cNvCxnSpPr/>
              <p:nvPr>
                <p:custDataLst>
                  <p:tags r:id="rId10"/>
                </p:custDataLst>
              </p:nvPr>
            </p:nvCxnSpPr>
            <p:spPr>
              <a:xfrm rot="7620000" flipV="1">
                <a:off x="5160735" y="4534319"/>
                <a:ext cx="87085" cy="412700"/>
              </a:xfrm>
              <a:prstGeom prst="straightConnector1">
                <a:avLst/>
              </a:prstGeom>
              <a:ln>
                <a:solidFill>
                  <a:schemeClr val="accent4">
                    <a:lumMod val="75000"/>
                  </a:schemeClr>
                </a:solidFill>
                <a:prstDash val="sysDash"/>
                <a:headEnd type="oval"/>
                <a:tailEnd type="triangle"/>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custDataLst>
                <p:tags r:id="rId6"/>
              </p:custDataLst>
            </p:nvPr>
          </p:nvGrpSpPr>
          <p:grpSpPr>
            <a:xfrm>
              <a:off x="12572" y="4829"/>
              <a:ext cx="2012" cy="1476"/>
              <a:chOff x="6494636" y="2982805"/>
              <a:chExt cx="1400343" cy="1026976"/>
            </a:xfrm>
          </p:grpSpPr>
          <p:sp>
            <p:nvSpPr>
              <p:cNvPr id="62" name="任意多边形 61"/>
              <p:cNvSpPr/>
              <p:nvPr>
                <p:custDataLst>
                  <p:tags r:id="rId7"/>
                </p:custDataLst>
              </p:nvPr>
            </p:nvSpPr>
            <p:spPr>
              <a:xfrm rot="20507589">
                <a:off x="6494636" y="2982805"/>
                <a:ext cx="1400343" cy="567353"/>
              </a:xfrm>
              <a:custGeom>
                <a:avLst/>
                <a:gdLst>
                  <a:gd name="connsiteX0" fmla="*/ 317682 w 1400343"/>
                  <a:gd name="connsiteY0" fmla="*/ 81752 h 567353"/>
                  <a:gd name="connsiteX1" fmla="*/ 322815 w 1400343"/>
                  <a:gd name="connsiteY1" fmla="*/ 495875 h 567353"/>
                  <a:gd name="connsiteX2" fmla="*/ 74278 w 1400343"/>
                  <a:gd name="connsiteY2" fmla="*/ 430277 h 567353"/>
                  <a:gd name="connsiteX3" fmla="*/ 69313 w 1400343"/>
                  <a:gd name="connsiteY3" fmla="*/ 151974 h 567353"/>
                  <a:gd name="connsiteX4" fmla="*/ 317682 w 1400343"/>
                  <a:gd name="connsiteY4" fmla="*/ 81752 h 567353"/>
                  <a:gd name="connsiteX5" fmla="*/ 1174072 w 1400343"/>
                  <a:gd name="connsiteY5" fmla="*/ 62264 h 567353"/>
                  <a:gd name="connsiteX6" fmla="*/ 1248834 w 1400343"/>
                  <a:gd name="connsiteY6" fmla="*/ 95765 h 567353"/>
                  <a:gd name="connsiteX7" fmla="*/ 1400120 w 1400343"/>
                  <a:gd name="connsiteY7" fmla="*/ 276187 h 567353"/>
                  <a:gd name="connsiteX8" fmla="*/ 894167 w 1400343"/>
                  <a:gd name="connsiteY8" fmla="*/ 563703 h 567353"/>
                  <a:gd name="connsiteX9" fmla="*/ 481633 w 1400343"/>
                  <a:gd name="connsiteY9" fmla="*/ 525252 h 567353"/>
                  <a:gd name="connsiteX10" fmla="*/ 469518 w 1400343"/>
                  <a:gd name="connsiteY10" fmla="*/ 45513 h 567353"/>
                  <a:gd name="connsiteX11" fmla="*/ 886601 w 1400343"/>
                  <a:gd name="connsiteY11" fmla="*/ 3149 h 567353"/>
                  <a:gd name="connsiteX12" fmla="*/ 1174072 w 1400343"/>
                  <a:gd name="connsiteY12" fmla="*/ 62264 h 56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00343" h="567353">
                    <a:moveTo>
                      <a:pt x="317682" y="81752"/>
                    </a:moveTo>
                    <a:lnTo>
                      <a:pt x="322815" y="495875"/>
                    </a:lnTo>
                    <a:cubicBezTo>
                      <a:pt x="230403" y="505729"/>
                      <a:pt x="137377" y="481176"/>
                      <a:pt x="74278" y="430277"/>
                    </a:cubicBezTo>
                    <a:cubicBezTo>
                      <a:pt x="-22831" y="351943"/>
                      <a:pt x="-24968" y="232175"/>
                      <a:pt x="69313" y="151974"/>
                    </a:cubicBezTo>
                    <a:cubicBezTo>
                      <a:pt x="131103" y="99412"/>
                      <a:pt x="224242" y="73078"/>
                      <a:pt x="317682" y="81752"/>
                    </a:cubicBezTo>
                    <a:close/>
                    <a:moveTo>
                      <a:pt x="1174072" y="62264"/>
                    </a:moveTo>
                    <a:cubicBezTo>
                      <a:pt x="1201013" y="72422"/>
                      <a:pt x="1226022" y="83636"/>
                      <a:pt x="1248834" y="95765"/>
                    </a:cubicBezTo>
                    <a:cubicBezTo>
                      <a:pt x="1340080" y="144281"/>
                      <a:pt x="1396169" y="207431"/>
                      <a:pt x="1400120" y="276187"/>
                    </a:cubicBezTo>
                    <a:cubicBezTo>
                      <a:pt x="1408277" y="418140"/>
                      <a:pt x="1192081" y="540997"/>
                      <a:pt x="894167" y="563703"/>
                    </a:cubicBezTo>
                    <a:cubicBezTo>
                      <a:pt x="751334" y="574590"/>
                      <a:pt x="604912" y="560941"/>
                      <a:pt x="481633" y="525252"/>
                    </a:cubicBezTo>
                    <a:lnTo>
                      <a:pt x="469518" y="45513"/>
                    </a:lnTo>
                    <a:cubicBezTo>
                      <a:pt x="592889" y="7940"/>
                      <a:pt x="741213" y="-7126"/>
                      <a:pt x="886601" y="3149"/>
                    </a:cubicBezTo>
                    <a:cubicBezTo>
                      <a:pt x="995036" y="10813"/>
                      <a:pt x="1093248" y="31788"/>
                      <a:pt x="1174072" y="62264"/>
                    </a:cubicBezTo>
                    <a:close/>
                  </a:path>
                </a:pathLst>
              </a:cu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396000" tIns="0" rIns="0" bIns="0" rtlCol="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dirty="0">
                    <a:solidFill>
                      <a:schemeClr val="bg1"/>
                    </a:solidFill>
                    <a:latin typeface="字体管家棉花糖" panose="00020600040101010101" charset="-122"/>
                    <a:ea typeface="字体管家棉花糖" panose="00020600040101010101" charset="-122"/>
                    <a:cs typeface="+mj-cs"/>
                    <a:sym typeface="Arial" panose="020B0604020202020204" pitchFamily="34" charset="0"/>
                  </a:rPr>
                  <a:t>文本</a:t>
                </a:r>
                <a:endParaRPr lang="en-US" altLang="zh-CN" dirty="0">
                  <a:solidFill>
                    <a:schemeClr val="bg1"/>
                  </a:solidFill>
                  <a:latin typeface="+mj-lt"/>
                  <a:ea typeface="+mj-ea"/>
                  <a:cs typeface="+mj-cs"/>
                  <a:sym typeface="Arial" panose="020B0604020202020204" pitchFamily="34" charset="0"/>
                </a:endParaRPr>
              </a:p>
            </p:txBody>
          </p:sp>
          <p:cxnSp>
            <p:nvCxnSpPr>
              <p:cNvPr id="69" name="直接箭头连接符 68"/>
              <p:cNvCxnSpPr/>
              <p:nvPr>
                <p:custDataLst>
                  <p:tags r:id="rId8"/>
                </p:custDataLst>
              </p:nvPr>
            </p:nvCxnSpPr>
            <p:spPr>
              <a:xfrm rot="7620000" flipV="1">
                <a:off x="6960262" y="3759888"/>
                <a:ext cx="87085" cy="412700"/>
              </a:xfrm>
              <a:prstGeom prst="straightConnector1">
                <a:avLst/>
              </a:prstGeom>
              <a:ln>
                <a:solidFill>
                  <a:srgbClr val="2E7E38"/>
                </a:solidFill>
                <a:prstDash val="sysDash"/>
                <a:headEnd type="oval"/>
                <a:tailEnd type="triangle"/>
              </a:ln>
            </p:spPr>
            <p:style>
              <a:lnRef idx="1">
                <a:schemeClr val="accent1"/>
              </a:lnRef>
              <a:fillRef idx="0">
                <a:schemeClr val="accent1"/>
              </a:fillRef>
              <a:effectRef idx="0">
                <a:schemeClr val="accent1"/>
              </a:effectRef>
              <a:fontRef idx="minor">
                <a:schemeClr val="tx1"/>
              </a:fontRef>
            </p:style>
          </p:cxnSp>
        </p:grpSp>
      </p:grpSp>
      <p:sp>
        <p:nvSpPr>
          <p:cNvPr id="5" name="文本框 4"/>
          <p:cNvSpPr txBox="1"/>
          <p:nvPr/>
        </p:nvSpPr>
        <p:spPr>
          <a:xfrm>
            <a:off x="421005" y="2691130"/>
            <a:ext cx="1629410" cy="1041400"/>
          </a:xfrm>
          <a:prstGeom prst="rect">
            <a:avLst/>
          </a:prstGeom>
          <a:noFill/>
        </p:spPr>
        <p:txBody>
          <a:bodyPr wrap="square" rtlCol="0">
            <a:spAutoFit/>
          </a:bodyPr>
          <a:lstStyle/>
          <a:p>
            <a:pPr algn="ctr">
              <a:lnSpc>
                <a:spcPct val="120000"/>
              </a:lnSpc>
            </a:pPr>
            <a:r>
              <a:rPr lang="zh-CN" altLang="en-US" sz="2000">
                <a:solidFill>
                  <a:schemeClr val="accent4">
                    <a:lumMod val="75000"/>
                  </a:schemeClr>
                </a:solidFill>
                <a:latin typeface="字体管家棉花糖" panose="00020600040101010101" charset="-122"/>
                <a:ea typeface="字体管家棉花糖" panose="00020600040101010101" charset="-122"/>
                <a:sym typeface="+mn-ea"/>
              </a:rPr>
              <a:t>添加标题</a:t>
            </a: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sz="1600">
              <a:latin typeface="字体管家棉花糖" panose="00020600040101010101" charset="-122"/>
              <a:ea typeface="字体管家棉花糖" panose="00020600040101010101" charset="-122"/>
            </a:endParaRP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a:p>
        </p:txBody>
      </p:sp>
      <p:sp>
        <p:nvSpPr>
          <p:cNvPr id="6" name="文本框 5"/>
          <p:cNvSpPr txBox="1"/>
          <p:nvPr/>
        </p:nvSpPr>
        <p:spPr>
          <a:xfrm>
            <a:off x="4399280" y="1349375"/>
            <a:ext cx="1629410" cy="1041400"/>
          </a:xfrm>
          <a:prstGeom prst="rect">
            <a:avLst/>
          </a:prstGeom>
          <a:noFill/>
        </p:spPr>
        <p:txBody>
          <a:bodyPr wrap="square" rtlCol="0">
            <a:spAutoFit/>
          </a:bodyPr>
          <a:lstStyle/>
          <a:p>
            <a:pPr algn="ctr">
              <a:lnSpc>
                <a:spcPct val="120000"/>
              </a:lnSpc>
            </a:pPr>
            <a:r>
              <a:rPr lang="zh-CN" altLang="en-US" sz="2000">
                <a:solidFill>
                  <a:schemeClr val="accent4">
                    <a:lumMod val="75000"/>
                  </a:schemeClr>
                </a:solidFill>
                <a:latin typeface="字体管家棉花糖" panose="00020600040101010101" charset="-122"/>
                <a:ea typeface="字体管家棉花糖" panose="00020600040101010101" charset="-122"/>
                <a:sym typeface="+mn-ea"/>
              </a:rPr>
              <a:t>添加标题</a:t>
            </a: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sz="1600">
              <a:latin typeface="字体管家棉花糖" panose="00020600040101010101" charset="-122"/>
              <a:ea typeface="字体管家棉花糖" panose="00020600040101010101" charset="-122"/>
            </a:endParaRP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a:p>
        </p:txBody>
      </p:sp>
      <p:sp>
        <p:nvSpPr>
          <p:cNvPr id="8" name="文本框 7"/>
          <p:cNvSpPr txBox="1"/>
          <p:nvPr/>
        </p:nvSpPr>
        <p:spPr>
          <a:xfrm>
            <a:off x="4890770" y="4942840"/>
            <a:ext cx="1629410" cy="1041400"/>
          </a:xfrm>
          <a:prstGeom prst="rect">
            <a:avLst/>
          </a:prstGeom>
          <a:noFill/>
        </p:spPr>
        <p:txBody>
          <a:bodyPr wrap="square" rtlCol="0">
            <a:spAutoFit/>
          </a:bodyPr>
          <a:lstStyle/>
          <a:p>
            <a:pPr algn="ctr">
              <a:lnSpc>
                <a:spcPct val="120000"/>
              </a:lnSpc>
            </a:pPr>
            <a:r>
              <a:rPr lang="zh-CN" altLang="en-US" sz="2000">
                <a:solidFill>
                  <a:schemeClr val="accent4">
                    <a:lumMod val="75000"/>
                  </a:schemeClr>
                </a:solidFill>
                <a:latin typeface="字体管家棉花糖" panose="00020600040101010101" charset="-122"/>
                <a:ea typeface="字体管家棉花糖" panose="00020600040101010101" charset="-122"/>
                <a:sym typeface="+mn-ea"/>
              </a:rPr>
              <a:t>添加标题</a:t>
            </a: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sz="1600">
              <a:latin typeface="字体管家棉花糖" panose="00020600040101010101" charset="-122"/>
              <a:ea typeface="字体管家棉花糖" panose="00020600040101010101" charset="-122"/>
            </a:endParaRP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a:p>
        </p:txBody>
      </p:sp>
      <p:sp>
        <p:nvSpPr>
          <p:cNvPr id="13" name="文本框 12"/>
          <p:cNvSpPr txBox="1"/>
          <p:nvPr/>
        </p:nvSpPr>
        <p:spPr>
          <a:xfrm>
            <a:off x="2423795" y="2069465"/>
            <a:ext cx="1629410" cy="1041400"/>
          </a:xfrm>
          <a:prstGeom prst="rect">
            <a:avLst/>
          </a:prstGeom>
          <a:noFill/>
        </p:spPr>
        <p:txBody>
          <a:bodyPr wrap="square" rtlCol="0">
            <a:spAutoFit/>
          </a:bodyPr>
          <a:lstStyle/>
          <a:p>
            <a:pPr algn="ctr">
              <a:lnSpc>
                <a:spcPct val="120000"/>
              </a:lnSpc>
            </a:pPr>
            <a:r>
              <a:rPr lang="zh-CN" altLang="en-US" sz="2000">
                <a:solidFill>
                  <a:srgbClr val="2E7E38"/>
                </a:solidFill>
                <a:latin typeface="字体管家棉花糖" panose="00020600040101010101" charset="-122"/>
                <a:ea typeface="字体管家棉花糖" panose="00020600040101010101" charset="-122"/>
                <a:sym typeface="+mn-ea"/>
              </a:rPr>
              <a:t>添加标题</a:t>
            </a: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sz="1600">
              <a:latin typeface="字体管家棉花糖" panose="00020600040101010101" charset="-122"/>
              <a:ea typeface="字体管家棉花糖" panose="00020600040101010101" charset="-122"/>
            </a:endParaRP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a:p>
        </p:txBody>
      </p:sp>
      <p:sp>
        <p:nvSpPr>
          <p:cNvPr id="15" name="文本框 14"/>
          <p:cNvSpPr txBox="1"/>
          <p:nvPr/>
        </p:nvSpPr>
        <p:spPr>
          <a:xfrm>
            <a:off x="2230755" y="5608955"/>
            <a:ext cx="1629410" cy="1041400"/>
          </a:xfrm>
          <a:prstGeom prst="rect">
            <a:avLst/>
          </a:prstGeom>
          <a:noFill/>
        </p:spPr>
        <p:txBody>
          <a:bodyPr wrap="square" rtlCol="0">
            <a:spAutoFit/>
          </a:bodyPr>
          <a:lstStyle/>
          <a:p>
            <a:pPr algn="ctr">
              <a:lnSpc>
                <a:spcPct val="120000"/>
              </a:lnSpc>
            </a:pPr>
            <a:r>
              <a:rPr lang="zh-CN" altLang="en-US" sz="2000">
                <a:solidFill>
                  <a:srgbClr val="2E7E38"/>
                </a:solidFill>
                <a:latin typeface="字体管家棉花糖" panose="00020600040101010101" charset="-122"/>
                <a:ea typeface="字体管家棉花糖" panose="00020600040101010101" charset="-122"/>
                <a:sym typeface="+mn-ea"/>
              </a:rPr>
              <a:t>添加标题</a:t>
            </a: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sz="1600">
              <a:latin typeface="字体管家棉花糖" panose="00020600040101010101" charset="-122"/>
              <a:ea typeface="字体管家棉花糖" panose="00020600040101010101" charset="-122"/>
            </a:endParaRP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a:p>
        </p:txBody>
      </p:sp>
      <p:sp>
        <p:nvSpPr>
          <p:cNvPr id="17" name="文本框 16"/>
          <p:cNvSpPr txBox="1"/>
          <p:nvPr/>
        </p:nvSpPr>
        <p:spPr>
          <a:xfrm>
            <a:off x="6248400" y="4165600"/>
            <a:ext cx="1629410" cy="1041400"/>
          </a:xfrm>
          <a:prstGeom prst="rect">
            <a:avLst/>
          </a:prstGeom>
          <a:noFill/>
        </p:spPr>
        <p:txBody>
          <a:bodyPr wrap="square" rtlCol="0">
            <a:spAutoFit/>
          </a:bodyPr>
          <a:lstStyle/>
          <a:p>
            <a:pPr algn="ctr">
              <a:lnSpc>
                <a:spcPct val="120000"/>
              </a:lnSpc>
            </a:pPr>
            <a:r>
              <a:rPr lang="zh-CN" altLang="en-US" sz="2000">
                <a:solidFill>
                  <a:srgbClr val="2E7E38"/>
                </a:solidFill>
                <a:latin typeface="字体管家棉花糖" panose="00020600040101010101" charset="-122"/>
                <a:ea typeface="字体管家棉花糖" panose="00020600040101010101" charset="-122"/>
                <a:sym typeface="+mn-ea"/>
              </a:rPr>
              <a:t>添加标题</a:t>
            </a: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sz="1600">
              <a:latin typeface="字体管家棉花糖" panose="00020600040101010101" charset="-122"/>
              <a:ea typeface="字体管家棉花糖" panose="00020600040101010101" charset="-122"/>
            </a:endParaRPr>
          </a:p>
          <a:p>
            <a:pPr algn="ctr">
              <a:lnSpc>
                <a:spcPct val="120000"/>
              </a:lnSpc>
            </a:pPr>
            <a:r>
              <a:rPr lang="zh-CN" altLang="en-US" sz="1600">
                <a:latin typeface="字体管家棉花糖" panose="00020600040101010101" charset="-122"/>
                <a:ea typeface="字体管家棉花糖" panose="00020600040101010101" charset="-122"/>
                <a:sym typeface="+mn-ea"/>
              </a:rPr>
              <a:t>点击添加文本</a:t>
            </a:r>
            <a:endParaRPr lang="zh-CN" altLang="en-US"/>
          </a:p>
        </p:txBody>
      </p:sp>
      <p:pic>
        <p:nvPicPr>
          <p:cNvPr id="20" name="图片 19" descr="5c0707e4d83e845cf67947f493351bf1"/>
          <p:cNvPicPr>
            <a:picLocks noChangeAspect="1"/>
          </p:cNvPicPr>
          <p:nvPr/>
        </p:nvPicPr>
        <p:blipFill>
          <a:blip r:embed="rId24"/>
          <a:stretch>
            <a:fillRect/>
          </a:stretch>
        </p:blipFill>
        <p:spPr>
          <a:xfrm>
            <a:off x="6764655" y="3673475"/>
            <a:ext cx="5650230" cy="3305175"/>
          </a:xfrm>
          <a:prstGeom prst="rect">
            <a:avLst/>
          </a:prstGeom>
        </p:spPr>
      </p:pic>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7"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12" name="组合 11"/>
          <p:cNvGrpSpPr/>
          <p:nvPr/>
        </p:nvGrpSpPr>
        <p:grpSpPr>
          <a:xfrm>
            <a:off x="354965" y="240030"/>
            <a:ext cx="965200" cy="1009015"/>
            <a:chOff x="11295" y="1307"/>
            <a:chExt cx="3874" cy="4046"/>
          </a:xfrm>
        </p:grpSpPr>
        <p:pic>
          <p:nvPicPr>
            <p:cNvPr id="9" name="图片 8" descr="f7d30ea4b628d33971365e72821aa1c5"/>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1" name="文本框 10"/>
            <p:cNvSpPr txBox="1"/>
            <p:nvPr/>
          </p:nvSpPr>
          <p:spPr>
            <a:xfrm rot="20760000">
              <a:off x="12314" y="2298"/>
              <a:ext cx="2229" cy="1833"/>
            </a:xfrm>
            <a:prstGeom prst="rect">
              <a:avLst/>
            </a:prstGeom>
            <a:noFill/>
          </p:spPr>
          <p:txBody>
            <a:bodyPr wrap="square" rtlCol="0">
              <a:spAutoFit/>
            </a:bodyPr>
            <a:lstStyle/>
            <a:p>
              <a:pPr algn="ctr"/>
              <a:r>
                <a:rPr lang="en-US" altLang="zh-CN" sz="2400">
                  <a:latin typeface="锐字工房洪荒之光中黑简1.0" panose="02010600030101010101" charset="-122"/>
                  <a:ea typeface="锐字工房洪荒之光中黑简1.0" panose="02010600030101010101" charset="-122"/>
                </a:rPr>
                <a:t>1</a:t>
              </a:r>
            </a:p>
          </p:txBody>
        </p:sp>
      </p:grpSp>
      <p:pic>
        <p:nvPicPr>
          <p:cNvPr id="30" name="图片 29" descr="8b0fccb2e21d61b25266c16d7d822443"/>
          <p:cNvPicPr>
            <a:picLocks noChangeAspect="1"/>
          </p:cNvPicPr>
          <p:nvPr/>
        </p:nvPicPr>
        <p:blipFill>
          <a:blip r:embed="rId9" cstate="screen">
            <a:extLst>
              <a:ext uri="{28A0092B-C50C-407E-A947-70E740481C1C}">
                <a14:useLocalDpi xmlns:a14="http://schemas.microsoft.com/office/drawing/2010/main"/>
              </a:ext>
            </a:extLst>
          </a:blip>
          <a:srcRect r="3242"/>
          <a:stretch>
            <a:fillRect/>
          </a:stretch>
        </p:blipFill>
        <p:spPr>
          <a:xfrm>
            <a:off x="9330690" y="240030"/>
            <a:ext cx="2880360" cy="1807210"/>
          </a:xfrm>
          <a:prstGeom prst="rect">
            <a:avLst/>
          </a:prstGeom>
        </p:spPr>
      </p:pic>
      <p:sp>
        <p:nvSpPr>
          <p:cNvPr id="10" name="文本框 9"/>
          <p:cNvSpPr txBox="1"/>
          <p:nvPr/>
        </p:nvSpPr>
        <p:spPr>
          <a:xfrm>
            <a:off x="1471295" y="454660"/>
            <a:ext cx="3148330" cy="794385"/>
          </a:xfrm>
          <a:prstGeom prst="rect">
            <a:avLst/>
          </a:prstGeom>
          <a:noFill/>
        </p:spPr>
        <p:txBody>
          <a:bodyPr wrap="square" rtlCol="0">
            <a:spAutoFit/>
          </a:bodyPr>
          <a:lstStyle/>
          <a:p>
            <a:pPr algn="l"/>
            <a:r>
              <a:rPr lang="zh-CN" altLang="en-US" sz="2800">
                <a:solidFill>
                  <a:srgbClr val="2E7E38"/>
                </a:solidFill>
                <a:latin typeface="字体管家棉花糖" panose="00020600040101010101" charset="-122"/>
                <a:ea typeface="字体管家棉花糖" panose="00020600040101010101" charset="-122"/>
              </a:rPr>
              <a:t>点击此处添加标题</a:t>
            </a:r>
          </a:p>
          <a:p>
            <a:pPr algn="l"/>
            <a:r>
              <a:rPr lang="zh-CN" altLang="en-US" sz="1600" b="1" spc="300">
                <a:solidFill>
                  <a:srgbClr val="2E7E38"/>
                </a:solidFill>
                <a:uFillTx/>
                <a:ea typeface="字体管家天蝎座" panose="00020600040101010101" charset="-122"/>
              </a:rPr>
              <a:t>Click here to add title</a:t>
            </a:r>
          </a:p>
        </p:txBody>
      </p:sp>
      <p:grpSp>
        <p:nvGrpSpPr>
          <p:cNvPr id="2" name="组合 1"/>
          <p:cNvGrpSpPr/>
          <p:nvPr/>
        </p:nvGrpSpPr>
        <p:grpSpPr>
          <a:xfrm>
            <a:off x="2616835" y="3617595"/>
            <a:ext cx="8728710" cy="680085"/>
            <a:chOff x="1820" y="5542"/>
            <a:chExt cx="15560" cy="1212"/>
          </a:xfrm>
        </p:grpSpPr>
        <p:sp>
          <p:nvSpPr>
            <p:cNvPr id="3" name="燕尾形 2"/>
            <p:cNvSpPr/>
            <p:nvPr>
              <p:custDataLst>
                <p:tags r:id="rId1"/>
              </p:custDataLst>
            </p:nvPr>
          </p:nvSpPr>
          <p:spPr>
            <a:xfrm>
              <a:off x="1820" y="5542"/>
              <a:ext cx="3788" cy="1213"/>
            </a:xfrm>
            <a:prstGeom prst="chevron">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zh-CN" altLang="en-US" kern="0" dirty="0">
                  <a:latin typeface="字体管家棉花糖" panose="00020600040101010101" charset="-122"/>
                  <a:ea typeface="字体管家棉花糖" panose="00020600040101010101" charset="-122"/>
                  <a:cs typeface="+mj-cs"/>
                  <a:sym typeface="Arial" panose="020B0604020202020204" pitchFamily="34" charset="0"/>
                </a:rPr>
                <a:t>添加文本</a:t>
              </a:r>
            </a:p>
          </p:txBody>
        </p:sp>
        <p:sp>
          <p:nvSpPr>
            <p:cNvPr id="5" name="燕尾形 4"/>
            <p:cNvSpPr/>
            <p:nvPr>
              <p:custDataLst>
                <p:tags r:id="rId2"/>
              </p:custDataLst>
            </p:nvPr>
          </p:nvSpPr>
          <p:spPr>
            <a:xfrm>
              <a:off x="5744" y="5542"/>
              <a:ext cx="3788" cy="1213"/>
            </a:xfrm>
            <a:prstGeom prst="chevron">
              <a:avLst/>
            </a:prstGeom>
            <a:solidFill>
              <a:srgbClr val="FFDE0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zh-CN" altLang="en-US" kern="0" dirty="0">
                  <a:solidFill>
                    <a:srgbClr val="2E7E38"/>
                  </a:solidFill>
                  <a:latin typeface="字体管家棉花糖" panose="00020600040101010101" charset="-122"/>
                  <a:ea typeface="字体管家棉花糖" panose="00020600040101010101" charset="-122"/>
                  <a:cs typeface="+mj-cs"/>
                  <a:sym typeface="Arial" panose="020B0604020202020204" pitchFamily="34" charset="0"/>
                </a:rPr>
                <a:t>添加文本</a:t>
              </a:r>
            </a:p>
          </p:txBody>
        </p:sp>
        <p:sp>
          <p:nvSpPr>
            <p:cNvPr id="7" name="燕尾形 6"/>
            <p:cNvSpPr/>
            <p:nvPr>
              <p:custDataLst>
                <p:tags r:id="rId3"/>
              </p:custDataLst>
            </p:nvPr>
          </p:nvSpPr>
          <p:spPr>
            <a:xfrm>
              <a:off x="9668" y="5542"/>
              <a:ext cx="3788" cy="1213"/>
            </a:xfrm>
            <a:prstGeom prst="chevron">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zh-CN" altLang="en-US" kern="0" dirty="0">
                  <a:latin typeface="字体管家棉花糖" panose="00020600040101010101" charset="-122"/>
                  <a:ea typeface="字体管家棉花糖" panose="00020600040101010101" charset="-122"/>
                  <a:cs typeface="+mj-cs"/>
                  <a:sym typeface="Arial" panose="020B0604020202020204" pitchFamily="34" charset="0"/>
                </a:rPr>
                <a:t>添加文本</a:t>
              </a:r>
              <a:endParaRPr lang="en-US" altLang="zh-CN" kern="0" dirty="0">
                <a:latin typeface="+mj-lt"/>
                <a:ea typeface="+mj-ea"/>
                <a:cs typeface="+mj-cs"/>
                <a:sym typeface="Arial" panose="020B0604020202020204" pitchFamily="34" charset="0"/>
              </a:endParaRPr>
            </a:p>
          </p:txBody>
        </p:sp>
        <p:sp>
          <p:nvSpPr>
            <p:cNvPr id="4" name="燕尾形 3"/>
            <p:cNvSpPr/>
            <p:nvPr>
              <p:custDataLst>
                <p:tags r:id="rId4"/>
              </p:custDataLst>
            </p:nvPr>
          </p:nvSpPr>
          <p:spPr>
            <a:xfrm>
              <a:off x="13592" y="5542"/>
              <a:ext cx="3788" cy="1213"/>
            </a:xfrm>
            <a:prstGeom prst="chevron">
              <a:avLst/>
            </a:prstGeom>
            <a:solidFill>
              <a:srgbClr val="FFDE0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zh-CN" altLang="en-US" kern="0" dirty="0">
                  <a:solidFill>
                    <a:srgbClr val="2E7E38"/>
                  </a:solidFill>
                  <a:latin typeface="字体管家棉花糖" panose="00020600040101010101" charset="-122"/>
                  <a:ea typeface="字体管家棉花糖" panose="00020600040101010101" charset="-122"/>
                  <a:cs typeface="+mj-cs"/>
                  <a:sym typeface="Arial" panose="020B0604020202020204" pitchFamily="34" charset="0"/>
                </a:rPr>
                <a:t>添加文本</a:t>
              </a:r>
            </a:p>
          </p:txBody>
        </p:sp>
      </p:grpSp>
      <p:sp>
        <p:nvSpPr>
          <p:cNvPr id="24" name="文本框 23"/>
          <p:cNvSpPr txBox="1"/>
          <p:nvPr/>
        </p:nvSpPr>
        <p:spPr>
          <a:xfrm>
            <a:off x="2371090" y="1896110"/>
            <a:ext cx="2162810" cy="1551940"/>
          </a:xfrm>
          <a:prstGeom prst="rect">
            <a:avLst/>
          </a:prstGeom>
          <a:noFill/>
        </p:spPr>
        <p:txBody>
          <a:bodyPr wrap="square" rtlCol="0">
            <a:spAutoFit/>
          </a:bodyPr>
          <a:lstStyle/>
          <a:p>
            <a:pPr algn="ctr">
              <a:lnSpc>
                <a:spcPct val="120000"/>
              </a:lnSpc>
            </a:pPr>
            <a:r>
              <a:rPr lang="zh-CN" altLang="en-US" sz="1600">
                <a:solidFill>
                  <a:srgbClr val="2E7E38"/>
                </a:solidFill>
                <a:latin typeface="字体管家棉花糖" panose="00020600040101010101" charset="-122"/>
                <a:ea typeface="字体管家棉花糖" panose="00020600040101010101" charset="-122"/>
              </a:rPr>
              <a:t>点击添加文本</a:t>
            </a:r>
          </a:p>
          <a:p>
            <a:pPr algn="ctr">
              <a:lnSpc>
                <a:spcPct val="120000"/>
              </a:lnSpc>
            </a:pPr>
            <a:r>
              <a:rPr lang="zh-CN" altLang="en-US" sz="1600">
                <a:solidFill>
                  <a:srgbClr val="2E7E38"/>
                </a:solidFill>
                <a:latin typeface="字体管家棉花糖" panose="00020600040101010101" charset="-122"/>
                <a:ea typeface="字体管家棉花糖" panose="00020600040101010101" charset="-122"/>
                <a:sym typeface="+mn-ea"/>
              </a:rPr>
              <a:t>点击添加文本</a:t>
            </a:r>
          </a:p>
          <a:p>
            <a:pPr algn="ctr">
              <a:lnSpc>
                <a:spcPct val="120000"/>
              </a:lnSpc>
            </a:pPr>
            <a:r>
              <a:rPr lang="zh-CN" altLang="en-US" sz="1600">
                <a:solidFill>
                  <a:srgbClr val="2E7E38"/>
                </a:solidFill>
                <a:latin typeface="字体管家棉花糖" panose="00020600040101010101" charset="-122"/>
                <a:ea typeface="字体管家棉花糖" panose="00020600040101010101" charset="-122"/>
                <a:sym typeface="+mn-ea"/>
              </a:rPr>
              <a:t>点击添加文本</a:t>
            </a:r>
          </a:p>
          <a:p>
            <a:pPr algn="ctr">
              <a:lnSpc>
                <a:spcPct val="120000"/>
              </a:lnSpc>
            </a:pPr>
            <a:r>
              <a:rPr lang="zh-CN" altLang="en-US" sz="1600">
                <a:solidFill>
                  <a:srgbClr val="2E7E38"/>
                </a:solidFill>
                <a:latin typeface="字体管家棉花糖" panose="00020600040101010101" charset="-122"/>
                <a:ea typeface="字体管家棉花糖" panose="00020600040101010101" charset="-122"/>
                <a:sym typeface="+mn-ea"/>
              </a:rPr>
              <a:t>点击添加文本</a:t>
            </a:r>
          </a:p>
          <a:p>
            <a:pPr algn="ctr">
              <a:lnSpc>
                <a:spcPct val="120000"/>
              </a:lnSpc>
            </a:pPr>
            <a:r>
              <a:rPr lang="zh-CN" altLang="en-US" sz="1600">
                <a:solidFill>
                  <a:srgbClr val="2E7E38"/>
                </a:solidFill>
                <a:latin typeface="字体管家棉花糖" panose="00020600040101010101" charset="-122"/>
                <a:ea typeface="字体管家棉花糖" panose="00020600040101010101" charset="-122"/>
                <a:sym typeface="+mn-ea"/>
              </a:rPr>
              <a:t>点击添加文本</a:t>
            </a:r>
          </a:p>
        </p:txBody>
      </p:sp>
      <p:sp>
        <p:nvSpPr>
          <p:cNvPr id="6" name="文本框 5"/>
          <p:cNvSpPr txBox="1"/>
          <p:nvPr/>
        </p:nvSpPr>
        <p:spPr>
          <a:xfrm>
            <a:off x="4780280" y="4466590"/>
            <a:ext cx="2162810" cy="1551940"/>
          </a:xfrm>
          <a:prstGeom prst="rect">
            <a:avLst/>
          </a:prstGeom>
          <a:noFill/>
        </p:spPr>
        <p:txBody>
          <a:bodyPr wrap="square" rtlCol="0">
            <a:spAutoFit/>
          </a:bodyPr>
          <a:lstStyle/>
          <a:p>
            <a:pPr algn="ctr">
              <a:lnSpc>
                <a:spcPct val="120000"/>
              </a:lnSpc>
            </a:pPr>
            <a:r>
              <a:rPr lang="zh-CN" altLang="en-US" sz="1600">
                <a:solidFill>
                  <a:schemeClr val="accent4">
                    <a:lumMod val="75000"/>
                  </a:schemeClr>
                </a:solidFill>
                <a:latin typeface="字体管家棉花糖" panose="00020600040101010101" charset="-122"/>
                <a:ea typeface="字体管家棉花糖" panose="00020600040101010101" charset="-122"/>
              </a:rPr>
              <a:t>点击添加文本</a:t>
            </a:r>
          </a:p>
          <a:p>
            <a:pPr algn="ctr">
              <a:lnSpc>
                <a:spcPct val="120000"/>
              </a:lnSpc>
            </a:pPr>
            <a:r>
              <a:rPr lang="zh-CN" altLang="en-US" sz="1600">
                <a:solidFill>
                  <a:schemeClr val="accent4">
                    <a:lumMod val="75000"/>
                  </a:schemeClr>
                </a:solidFill>
                <a:latin typeface="字体管家棉花糖" panose="00020600040101010101" charset="-122"/>
                <a:ea typeface="字体管家棉花糖" panose="00020600040101010101" charset="-122"/>
                <a:sym typeface="+mn-ea"/>
              </a:rPr>
              <a:t>点击添加文本</a:t>
            </a:r>
          </a:p>
          <a:p>
            <a:pPr algn="ctr">
              <a:lnSpc>
                <a:spcPct val="120000"/>
              </a:lnSpc>
            </a:pPr>
            <a:r>
              <a:rPr lang="zh-CN" altLang="en-US" sz="1600">
                <a:solidFill>
                  <a:schemeClr val="accent4">
                    <a:lumMod val="75000"/>
                  </a:schemeClr>
                </a:solidFill>
                <a:latin typeface="字体管家棉花糖" panose="00020600040101010101" charset="-122"/>
                <a:ea typeface="字体管家棉花糖" panose="00020600040101010101" charset="-122"/>
                <a:sym typeface="+mn-ea"/>
              </a:rPr>
              <a:t>点击添加文本</a:t>
            </a:r>
          </a:p>
          <a:p>
            <a:pPr algn="ctr">
              <a:lnSpc>
                <a:spcPct val="120000"/>
              </a:lnSpc>
            </a:pPr>
            <a:r>
              <a:rPr lang="zh-CN" altLang="en-US" sz="1600">
                <a:solidFill>
                  <a:schemeClr val="accent4">
                    <a:lumMod val="75000"/>
                  </a:schemeClr>
                </a:solidFill>
                <a:latin typeface="字体管家棉花糖" panose="00020600040101010101" charset="-122"/>
                <a:ea typeface="字体管家棉花糖" panose="00020600040101010101" charset="-122"/>
                <a:sym typeface="+mn-ea"/>
              </a:rPr>
              <a:t>点击添加文本</a:t>
            </a:r>
          </a:p>
          <a:p>
            <a:pPr algn="ctr">
              <a:lnSpc>
                <a:spcPct val="120000"/>
              </a:lnSpc>
            </a:pPr>
            <a:r>
              <a:rPr lang="zh-CN" altLang="en-US" sz="1600">
                <a:solidFill>
                  <a:schemeClr val="accent4">
                    <a:lumMod val="75000"/>
                  </a:schemeClr>
                </a:solidFill>
                <a:latin typeface="字体管家棉花糖" panose="00020600040101010101" charset="-122"/>
                <a:ea typeface="字体管家棉花糖" panose="00020600040101010101" charset="-122"/>
                <a:sym typeface="+mn-ea"/>
              </a:rPr>
              <a:t>点击添加文本</a:t>
            </a:r>
          </a:p>
        </p:txBody>
      </p:sp>
      <p:sp>
        <p:nvSpPr>
          <p:cNvPr id="8" name="文本框 7"/>
          <p:cNvSpPr txBox="1"/>
          <p:nvPr/>
        </p:nvSpPr>
        <p:spPr>
          <a:xfrm>
            <a:off x="6943090" y="1896110"/>
            <a:ext cx="2162810" cy="1551940"/>
          </a:xfrm>
          <a:prstGeom prst="rect">
            <a:avLst/>
          </a:prstGeom>
          <a:noFill/>
        </p:spPr>
        <p:txBody>
          <a:bodyPr wrap="square" rtlCol="0">
            <a:spAutoFit/>
          </a:bodyPr>
          <a:lstStyle/>
          <a:p>
            <a:pPr algn="ctr">
              <a:lnSpc>
                <a:spcPct val="120000"/>
              </a:lnSpc>
            </a:pPr>
            <a:r>
              <a:rPr lang="zh-CN" altLang="en-US" sz="1600">
                <a:solidFill>
                  <a:srgbClr val="2E7E38"/>
                </a:solidFill>
                <a:latin typeface="字体管家棉花糖" panose="00020600040101010101" charset="-122"/>
                <a:ea typeface="字体管家棉花糖" panose="00020600040101010101" charset="-122"/>
              </a:rPr>
              <a:t>点击添加文本</a:t>
            </a:r>
          </a:p>
          <a:p>
            <a:pPr algn="ctr">
              <a:lnSpc>
                <a:spcPct val="120000"/>
              </a:lnSpc>
            </a:pPr>
            <a:r>
              <a:rPr lang="zh-CN" altLang="en-US" sz="1600">
                <a:solidFill>
                  <a:srgbClr val="2E7E38"/>
                </a:solidFill>
                <a:latin typeface="字体管家棉花糖" panose="00020600040101010101" charset="-122"/>
                <a:ea typeface="字体管家棉花糖" panose="00020600040101010101" charset="-122"/>
                <a:sym typeface="+mn-ea"/>
              </a:rPr>
              <a:t>点击添加文本</a:t>
            </a:r>
          </a:p>
          <a:p>
            <a:pPr algn="ctr">
              <a:lnSpc>
                <a:spcPct val="120000"/>
              </a:lnSpc>
            </a:pPr>
            <a:r>
              <a:rPr lang="zh-CN" altLang="en-US" sz="1600">
                <a:solidFill>
                  <a:srgbClr val="2E7E38"/>
                </a:solidFill>
                <a:latin typeface="字体管家棉花糖" panose="00020600040101010101" charset="-122"/>
                <a:ea typeface="字体管家棉花糖" panose="00020600040101010101" charset="-122"/>
                <a:sym typeface="+mn-ea"/>
              </a:rPr>
              <a:t>点击添加文本</a:t>
            </a:r>
          </a:p>
          <a:p>
            <a:pPr algn="ctr">
              <a:lnSpc>
                <a:spcPct val="120000"/>
              </a:lnSpc>
            </a:pPr>
            <a:r>
              <a:rPr lang="zh-CN" altLang="en-US" sz="1600">
                <a:solidFill>
                  <a:srgbClr val="2E7E38"/>
                </a:solidFill>
                <a:latin typeface="字体管家棉花糖" panose="00020600040101010101" charset="-122"/>
                <a:ea typeface="字体管家棉花糖" panose="00020600040101010101" charset="-122"/>
                <a:sym typeface="+mn-ea"/>
              </a:rPr>
              <a:t>点击添加文本</a:t>
            </a:r>
          </a:p>
          <a:p>
            <a:pPr algn="ctr">
              <a:lnSpc>
                <a:spcPct val="120000"/>
              </a:lnSpc>
            </a:pPr>
            <a:r>
              <a:rPr lang="zh-CN" altLang="en-US" sz="1600">
                <a:solidFill>
                  <a:srgbClr val="2E7E38"/>
                </a:solidFill>
                <a:latin typeface="字体管家棉花糖" panose="00020600040101010101" charset="-122"/>
                <a:ea typeface="字体管家棉花糖" panose="00020600040101010101" charset="-122"/>
                <a:sym typeface="+mn-ea"/>
              </a:rPr>
              <a:t>点击添加文本</a:t>
            </a:r>
          </a:p>
        </p:txBody>
      </p:sp>
      <p:sp>
        <p:nvSpPr>
          <p:cNvPr id="13" name="文本框 12"/>
          <p:cNvSpPr txBox="1"/>
          <p:nvPr/>
        </p:nvSpPr>
        <p:spPr>
          <a:xfrm>
            <a:off x="9201785" y="4466590"/>
            <a:ext cx="2162810" cy="1551940"/>
          </a:xfrm>
          <a:prstGeom prst="rect">
            <a:avLst/>
          </a:prstGeom>
          <a:noFill/>
        </p:spPr>
        <p:txBody>
          <a:bodyPr wrap="square" rtlCol="0">
            <a:spAutoFit/>
          </a:bodyPr>
          <a:lstStyle/>
          <a:p>
            <a:pPr algn="ctr">
              <a:lnSpc>
                <a:spcPct val="120000"/>
              </a:lnSpc>
            </a:pPr>
            <a:r>
              <a:rPr lang="zh-CN" altLang="en-US" sz="1600">
                <a:solidFill>
                  <a:schemeClr val="accent4">
                    <a:lumMod val="75000"/>
                  </a:schemeClr>
                </a:solidFill>
                <a:latin typeface="字体管家棉花糖" panose="00020600040101010101" charset="-122"/>
                <a:ea typeface="字体管家棉花糖" panose="00020600040101010101" charset="-122"/>
              </a:rPr>
              <a:t>点击添加文本</a:t>
            </a:r>
          </a:p>
          <a:p>
            <a:pPr algn="ctr">
              <a:lnSpc>
                <a:spcPct val="120000"/>
              </a:lnSpc>
            </a:pPr>
            <a:r>
              <a:rPr lang="zh-CN" altLang="en-US" sz="1600">
                <a:solidFill>
                  <a:schemeClr val="accent4">
                    <a:lumMod val="75000"/>
                  </a:schemeClr>
                </a:solidFill>
                <a:latin typeface="字体管家棉花糖" panose="00020600040101010101" charset="-122"/>
                <a:ea typeface="字体管家棉花糖" panose="00020600040101010101" charset="-122"/>
                <a:sym typeface="+mn-ea"/>
              </a:rPr>
              <a:t>点击添加文本</a:t>
            </a:r>
          </a:p>
          <a:p>
            <a:pPr algn="ctr">
              <a:lnSpc>
                <a:spcPct val="120000"/>
              </a:lnSpc>
            </a:pPr>
            <a:r>
              <a:rPr lang="zh-CN" altLang="en-US" sz="1600">
                <a:solidFill>
                  <a:schemeClr val="accent4">
                    <a:lumMod val="75000"/>
                  </a:schemeClr>
                </a:solidFill>
                <a:latin typeface="字体管家棉花糖" panose="00020600040101010101" charset="-122"/>
                <a:ea typeface="字体管家棉花糖" panose="00020600040101010101" charset="-122"/>
                <a:sym typeface="+mn-ea"/>
              </a:rPr>
              <a:t>点击添加文本</a:t>
            </a:r>
          </a:p>
          <a:p>
            <a:pPr algn="ctr">
              <a:lnSpc>
                <a:spcPct val="120000"/>
              </a:lnSpc>
            </a:pPr>
            <a:r>
              <a:rPr lang="zh-CN" altLang="en-US" sz="1600">
                <a:solidFill>
                  <a:schemeClr val="accent4">
                    <a:lumMod val="75000"/>
                  </a:schemeClr>
                </a:solidFill>
                <a:latin typeface="字体管家棉花糖" panose="00020600040101010101" charset="-122"/>
                <a:ea typeface="字体管家棉花糖" panose="00020600040101010101" charset="-122"/>
                <a:sym typeface="+mn-ea"/>
              </a:rPr>
              <a:t>点击添加文本</a:t>
            </a:r>
          </a:p>
          <a:p>
            <a:pPr algn="ctr">
              <a:lnSpc>
                <a:spcPct val="120000"/>
              </a:lnSpc>
            </a:pPr>
            <a:r>
              <a:rPr lang="zh-CN" altLang="en-US" sz="1600">
                <a:solidFill>
                  <a:schemeClr val="accent4">
                    <a:lumMod val="75000"/>
                  </a:schemeClr>
                </a:solidFill>
                <a:latin typeface="字体管家棉花糖" panose="00020600040101010101" charset="-122"/>
                <a:ea typeface="字体管家棉花糖" panose="00020600040101010101" charset="-122"/>
                <a:sym typeface="+mn-ea"/>
              </a:rPr>
              <a:t>点击添加文本</a:t>
            </a:r>
          </a:p>
        </p:txBody>
      </p:sp>
      <p:pic>
        <p:nvPicPr>
          <p:cNvPr id="14" name="图片 13"/>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151130" y="4692760"/>
            <a:ext cx="4892675" cy="1992409"/>
          </a:xfrm>
          <a:prstGeom prst="rect">
            <a:avLst/>
          </a:prstGeom>
        </p:spPr>
      </p:pic>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12" name="组合 11"/>
          <p:cNvGrpSpPr/>
          <p:nvPr/>
        </p:nvGrpSpPr>
        <p:grpSpPr>
          <a:xfrm>
            <a:off x="354965" y="240030"/>
            <a:ext cx="965200" cy="1009015"/>
            <a:chOff x="11295" y="1307"/>
            <a:chExt cx="3874" cy="4046"/>
          </a:xfrm>
        </p:grpSpPr>
        <p:pic>
          <p:nvPicPr>
            <p:cNvPr id="9" name="图片 8" descr="f7d30ea4b628d33971365e72821aa1c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1" name="文本框 10"/>
            <p:cNvSpPr txBox="1"/>
            <p:nvPr/>
          </p:nvSpPr>
          <p:spPr>
            <a:xfrm rot="20760000">
              <a:off x="12314" y="2298"/>
              <a:ext cx="2229" cy="1833"/>
            </a:xfrm>
            <a:prstGeom prst="rect">
              <a:avLst/>
            </a:prstGeom>
            <a:noFill/>
          </p:spPr>
          <p:txBody>
            <a:bodyPr wrap="square" rtlCol="0">
              <a:spAutoFit/>
            </a:bodyPr>
            <a:lstStyle/>
            <a:p>
              <a:pPr algn="ctr"/>
              <a:r>
                <a:rPr lang="en-US" altLang="zh-CN" sz="2400">
                  <a:latin typeface="锐字工房洪荒之光中黑简1.0" panose="02010600030101010101" charset="-122"/>
                  <a:ea typeface="锐字工房洪荒之光中黑简1.0" panose="02010600030101010101" charset="-122"/>
                </a:rPr>
                <a:t>1</a:t>
              </a:r>
            </a:p>
          </p:txBody>
        </p:sp>
      </p:grpSp>
      <p:pic>
        <p:nvPicPr>
          <p:cNvPr id="30" name="图片 29" descr="8b0fccb2e21d61b25266c16d7d822443"/>
          <p:cNvPicPr>
            <a:picLocks noChangeAspect="1"/>
          </p:cNvPicPr>
          <p:nvPr/>
        </p:nvPicPr>
        <p:blipFill>
          <a:blip r:embed="rId5" cstate="screen">
            <a:extLst>
              <a:ext uri="{28A0092B-C50C-407E-A947-70E740481C1C}">
                <a14:useLocalDpi xmlns:a14="http://schemas.microsoft.com/office/drawing/2010/main"/>
              </a:ext>
            </a:extLst>
          </a:blip>
          <a:srcRect r="3242"/>
          <a:stretch>
            <a:fillRect/>
          </a:stretch>
        </p:blipFill>
        <p:spPr>
          <a:xfrm>
            <a:off x="9330690" y="240030"/>
            <a:ext cx="2880360" cy="1807210"/>
          </a:xfrm>
          <a:prstGeom prst="rect">
            <a:avLst/>
          </a:prstGeom>
        </p:spPr>
      </p:pic>
      <p:sp>
        <p:nvSpPr>
          <p:cNvPr id="10" name="文本框 9"/>
          <p:cNvSpPr txBox="1"/>
          <p:nvPr/>
        </p:nvSpPr>
        <p:spPr>
          <a:xfrm>
            <a:off x="1471295" y="454660"/>
            <a:ext cx="3148330" cy="794385"/>
          </a:xfrm>
          <a:prstGeom prst="rect">
            <a:avLst/>
          </a:prstGeom>
          <a:noFill/>
        </p:spPr>
        <p:txBody>
          <a:bodyPr wrap="square" rtlCol="0">
            <a:spAutoFit/>
          </a:bodyPr>
          <a:lstStyle/>
          <a:p>
            <a:pPr algn="l"/>
            <a:r>
              <a:rPr lang="zh-CN" altLang="en-US" sz="2800">
                <a:solidFill>
                  <a:srgbClr val="2E7E38"/>
                </a:solidFill>
                <a:latin typeface="字体管家棉花糖" panose="00020600040101010101" charset="-122"/>
                <a:ea typeface="字体管家棉花糖" panose="00020600040101010101" charset="-122"/>
              </a:rPr>
              <a:t>点击此处添加标题</a:t>
            </a:r>
          </a:p>
          <a:p>
            <a:pPr algn="l"/>
            <a:r>
              <a:rPr lang="zh-CN" altLang="en-US" sz="1600" b="1" spc="300">
                <a:solidFill>
                  <a:srgbClr val="2E7E38"/>
                </a:solidFill>
                <a:uFillTx/>
                <a:ea typeface="字体管家天蝎座" panose="00020600040101010101" charset="-122"/>
              </a:rPr>
              <a:t>Click here to add title</a:t>
            </a:r>
          </a:p>
        </p:txBody>
      </p:sp>
      <p:grpSp>
        <p:nvGrpSpPr>
          <p:cNvPr id="32" name="组合 31"/>
          <p:cNvGrpSpPr/>
          <p:nvPr/>
        </p:nvGrpSpPr>
        <p:grpSpPr>
          <a:xfrm>
            <a:off x="1211580" y="2524760"/>
            <a:ext cx="10401300" cy="4089400"/>
            <a:chOff x="1165" y="3224"/>
            <a:chExt cx="16380" cy="6440"/>
          </a:xfrm>
        </p:grpSpPr>
        <p:grpSp>
          <p:nvGrpSpPr>
            <p:cNvPr id="8" name="组合 7"/>
            <p:cNvGrpSpPr/>
            <p:nvPr/>
          </p:nvGrpSpPr>
          <p:grpSpPr>
            <a:xfrm>
              <a:off x="1165" y="3224"/>
              <a:ext cx="16381" cy="6441"/>
              <a:chOff x="1984" y="1185"/>
              <a:chExt cx="11491" cy="4518"/>
            </a:xfrm>
          </p:grpSpPr>
          <p:grpSp>
            <p:nvGrpSpPr>
              <p:cNvPr id="6" name="组合 5"/>
              <p:cNvGrpSpPr/>
              <p:nvPr/>
            </p:nvGrpSpPr>
            <p:grpSpPr>
              <a:xfrm>
                <a:off x="1984" y="2431"/>
                <a:ext cx="3273" cy="3273"/>
                <a:chOff x="2915816" y="843558"/>
                <a:chExt cx="2078516" cy="2078516"/>
              </a:xfrm>
              <a:solidFill>
                <a:srgbClr val="F2A849"/>
              </a:solidFill>
            </p:grpSpPr>
            <p:sp>
              <p:nvSpPr>
                <p:cNvPr id="2" name="八角星 1"/>
                <p:cNvSpPr/>
                <p:nvPr/>
              </p:nvSpPr>
              <p:spPr>
                <a:xfrm>
                  <a:off x="2915816" y="843558"/>
                  <a:ext cx="2078516" cy="2078516"/>
                </a:xfrm>
                <a:custGeom>
                  <a:avLst/>
                  <a:gdLst/>
                  <a:ahLst/>
                  <a:cxnLst/>
                  <a:rect l="l" t="t" r="r" b="b"/>
                  <a:pathLst>
                    <a:path w="2078516" h="2078516">
                      <a:moveTo>
                        <a:pt x="820426" y="1876814"/>
                      </a:moveTo>
                      <a:cubicBezTo>
                        <a:pt x="890140" y="1896078"/>
                        <a:pt x="963566" y="1905783"/>
                        <a:pt x="1039258" y="1905783"/>
                      </a:cubicBezTo>
                      <a:cubicBezTo>
                        <a:pt x="1114950" y="1905783"/>
                        <a:pt x="1188375" y="1896078"/>
                        <a:pt x="1258088" y="1876815"/>
                      </a:cubicBezTo>
                      <a:lnTo>
                        <a:pt x="1200197" y="2064805"/>
                      </a:lnTo>
                      <a:cubicBezTo>
                        <a:pt x="1147883" y="2074273"/>
                        <a:pt x="1094066" y="2078516"/>
                        <a:pt x="1039258" y="2078516"/>
                      </a:cubicBezTo>
                      <a:cubicBezTo>
                        <a:pt x="984450" y="2078516"/>
                        <a:pt x="930632" y="2074273"/>
                        <a:pt x="878317" y="2064805"/>
                      </a:cubicBezTo>
                      <a:close/>
                      <a:moveTo>
                        <a:pt x="1784786" y="1474013"/>
                      </a:moveTo>
                      <a:lnTo>
                        <a:pt x="1878287" y="1650728"/>
                      </a:lnTo>
                      <a:cubicBezTo>
                        <a:pt x="1815529" y="1738606"/>
                        <a:pt x="1738606" y="1815529"/>
                        <a:pt x="1650728" y="1878286"/>
                      </a:cubicBezTo>
                      <a:lnTo>
                        <a:pt x="1474014" y="1784785"/>
                      </a:lnTo>
                      <a:cubicBezTo>
                        <a:pt x="1604814" y="1712553"/>
                        <a:pt x="1712554" y="1604813"/>
                        <a:pt x="1784786" y="1474013"/>
                      </a:cubicBezTo>
                      <a:close/>
                      <a:moveTo>
                        <a:pt x="293730" y="1474012"/>
                      </a:moveTo>
                      <a:cubicBezTo>
                        <a:pt x="365962" y="1604812"/>
                        <a:pt x="473702" y="1712553"/>
                        <a:pt x="604502" y="1784785"/>
                      </a:cubicBezTo>
                      <a:lnTo>
                        <a:pt x="427788" y="1878286"/>
                      </a:lnTo>
                      <a:cubicBezTo>
                        <a:pt x="339909" y="1815528"/>
                        <a:pt x="262986" y="1738605"/>
                        <a:pt x="200229" y="1650726"/>
                      </a:cubicBezTo>
                      <a:close/>
                      <a:moveTo>
                        <a:pt x="1876814" y="820426"/>
                      </a:moveTo>
                      <a:lnTo>
                        <a:pt x="2064805" y="878317"/>
                      </a:lnTo>
                      <a:cubicBezTo>
                        <a:pt x="2074273" y="930632"/>
                        <a:pt x="2078516" y="984450"/>
                        <a:pt x="2078516" y="1039258"/>
                      </a:cubicBezTo>
                      <a:cubicBezTo>
                        <a:pt x="2078516" y="1094066"/>
                        <a:pt x="2074274" y="1147883"/>
                        <a:pt x="2064805" y="1200197"/>
                      </a:cubicBezTo>
                      <a:lnTo>
                        <a:pt x="1876815" y="1258088"/>
                      </a:lnTo>
                      <a:cubicBezTo>
                        <a:pt x="1896078" y="1188374"/>
                        <a:pt x="1905783" y="1114950"/>
                        <a:pt x="1905783" y="1039258"/>
                      </a:cubicBezTo>
                      <a:cubicBezTo>
                        <a:pt x="1905783" y="963566"/>
                        <a:pt x="1896078" y="890140"/>
                        <a:pt x="1876814" y="820426"/>
                      </a:cubicBezTo>
                      <a:close/>
                      <a:moveTo>
                        <a:pt x="201702" y="820426"/>
                      </a:moveTo>
                      <a:cubicBezTo>
                        <a:pt x="182438" y="890140"/>
                        <a:pt x="172733" y="963566"/>
                        <a:pt x="172733" y="1039258"/>
                      </a:cubicBezTo>
                      <a:cubicBezTo>
                        <a:pt x="172733" y="1114950"/>
                        <a:pt x="182438" y="1188375"/>
                        <a:pt x="201702" y="1258089"/>
                      </a:cubicBezTo>
                      <a:lnTo>
                        <a:pt x="13711" y="1200198"/>
                      </a:lnTo>
                      <a:cubicBezTo>
                        <a:pt x="4243" y="1147883"/>
                        <a:pt x="0" y="1094066"/>
                        <a:pt x="0" y="1039258"/>
                      </a:cubicBezTo>
                      <a:cubicBezTo>
                        <a:pt x="0" y="984449"/>
                        <a:pt x="4243" y="930632"/>
                        <a:pt x="13712" y="878317"/>
                      </a:cubicBezTo>
                      <a:close/>
                      <a:moveTo>
                        <a:pt x="1650726" y="200229"/>
                      </a:moveTo>
                      <a:cubicBezTo>
                        <a:pt x="1738605" y="262986"/>
                        <a:pt x="1815528" y="339909"/>
                        <a:pt x="1878286" y="427788"/>
                      </a:cubicBezTo>
                      <a:lnTo>
                        <a:pt x="1784785" y="604502"/>
                      </a:lnTo>
                      <a:cubicBezTo>
                        <a:pt x="1712553" y="473702"/>
                        <a:pt x="1604813" y="365962"/>
                        <a:pt x="1474012" y="293730"/>
                      </a:cubicBezTo>
                      <a:close/>
                      <a:moveTo>
                        <a:pt x="427790" y="200229"/>
                      </a:moveTo>
                      <a:lnTo>
                        <a:pt x="604504" y="293730"/>
                      </a:lnTo>
                      <a:cubicBezTo>
                        <a:pt x="473703" y="365962"/>
                        <a:pt x="365962" y="473703"/>
                        <a:pt x="293730" y="604503"/>
                      </a:cubicBezTo>
                      <a:lnTo>
                        <a:pt x="200229" y="427789"/>
                      </a:lnTo>
                      <a:cubicBezTo>
                        <a:pt x="262987" y="339910"/>
                        <a:pt x="339910" y="262987"/>
                        <a:pt x="427790" y="200229"/>
                      </a:cubicBezTo>
                      <a:close/>
                      <a:moveTo>
                        <a:pt x="1039258" y="0"/>
                      </a:moveTo>
                      <a:cubicBezTo>
                        <a:pt x="1094066" y="0"/>
                        <a:pt x="1147883" y="4243"/>
                        <a:pt x="1200198" y="13711"/>
                      </a:cubicBezTo>
                      <a:lnTo>
                        <a:pt x="1258089" y="201702"/>
                      </a:lnTo>
                      <a:cubicBezTo>
                        <a:pt x="1188375" y="182438"/>
                        <a:pt x="1114950" y="172733"/>
                        <a:pt x="1039258" y="172733"/>
                      </a:cubicBezTo>
                      <a:cubicBezTo>
                        <a:pt x="963566" y="172733"/>
                        <a:pt x="890140" y="182438"/>
                        <a:pt x="820426" y="201702"/>
                      </a:cubicBezTo>
                      <a:lnTo>
                        <a:pt x="878317" y="13711"/>
                      </a:lnTo>
                      <a:cubicBezTo>
                        <a:pt x="930632" y="4243"/>
                        <a:pt x="984450" y="0"/>
                        <a:pt x="1039258" y="0"/>
                      </a:cubicBezTo>
                      <a:close/>
                    </a:path>
                  </a:pathLst>
                </a:custGeom>
                <a:solidFill>
                  <a:srgbClr val="00B050"/>
                </a:solidFill>
                <a:ln w="25400" cap="flat" cmpd="sng" algn="ctr">
                  <a:noFill/>
                  <a:prstDash val="solid"/>
                </a:ln>
                <a:effectLst/>
              </p:spPr>
              <p:style>
                <a:lnRef idx="2">
                  <a:srgbClr val="4F81BD">
                    <a:shade val="50000"/>
                  </a:srgbClr>
                </a:lnRef>
                <a:fillRef idx="1">
                  <a:srgbClr val="4F81BD"/>
                </a:fillRef>
                <a:effectRef idx="0">
                  <a:srgbClr val="4F81BD"/>
                </a:effectRef>
                <a:fontRef idx="minor">
                  <a:sysClr val="window" lastClr="FFFFFF"/>
                </a:fontRef>
              </p:style>
              <p:txBody>
                <a:bodyPr rtlCol="0" anchor="ctr"/>
                <a:lstStyle/>
                <a:p>
                  <a:pPr algn="ctr"/>
                  <a:endParaRPr lang="zh-CN" altLang="en-US"/>
                </a:p>
              </p:txBody>
            </p:sp>
            <p:sp>
              <p:nvSpPr>
                <p:cNvPr id="3" name="同心圆 2"/>
                <p:cNvSpPr/>
                <p:nvPr/>
              </p:nvSpPr>
              <p:spPr>
                <a:xfrm>
                  <a:off x="3070547" y="998289"/>
                  <a:ext cx="1769054" cy="1769054"/>
                </a:xfrm>
                <a:prstGeom prst="donut">
                  <a:avLst>
                    <a:gd name="adj" fmla="val 5109"/>
                  </a:avLst>
                </a:prstGeom>
                <a:solidFill>
                  <a:srgbClr val="00B050"/>
                </a:solidFill>
                <a:ln w="25400" cap="flat" cmpd="sng" algn="ctr">
                  <a:noFill/>
                  <a:prstDash val="solid"/>
                </a:ln>
                <a:effectLst/>
              </p:spPr>
              <p:style>
                <a:lnRef idx="2">
                  <a:srgbClr val="4F81BD">
                    <a:shade val="50000"/>
                  </a:srgbClr>
                </a:lnRef>
                <a:fillRef idx="1">
                  <a:srgbClr val="4F81BD"/>
                </a:fillRef>
                <a:effectRef idx="0">
                  <a:srgbClr val="4F81BD"/>
                </a:effectRef>
                <a:fontRef idx="minor">
                  <a:sysClr val="window" lastClr="FFFFFF"/>
                </a:fontRef>
              </p:style>
              <p:txBody>
                <a:bodyPr rtlCol="0" anchor="ctr"/>
                <a:lstStyle/>
                <a:p>
                  <a:pPr algn="ctr"/>
                  <a:endParaRPr lang="zh-CN" altLang="en-US">
                    <a:solidFill>
                      <a:sysClr val="windowText" lastClr="000000"/>
                    </a:solidFill>
                  </a:endParaRPr>
                </a:p>
              </p:txBody>
            </p:sp>
          </p:grpSp>
          <p:grpSp>
            <p:nvGrpSpPr>
              <p:cNvPr id="4" name="组合 3"/>
              <p:cNvGrpSpPr/>
              <p:nvPr/>
            </p:nvGrpSpPr>
            <p:grpSpPr>
              <a:xfrm rot="19989476">
                <a:off x="5078" y="1952"/>
                <a:ext cx="2787" cy="2945"/>
                <a:chOff x="5847264" y="1987832"/>
                <a:chExt cx="1769952" cy="1870302"/>
              </a:xfrm>
              <a:solidFill>
                <a:srgbClr val="F2A849"/>
              </a:solidFill>
            </p:grpSpPr>
            <p:sp>
              <p:nvSpPr>
                <p:cNvPr id="7" name="六角星 6"/>
                <p:cNvSpPr/>
                <p:nvPr/>
              </p:nvSpPr>
              <p:spPr>
                <a:xfrm>
                  <a:off x="5847264" y="1987832"/>
                  <a:ext cx="1769952" cy="1870302"/>
                </a:xfrm>
                <a:custGeom>
                  <a:avLst/>
                  <a:gdLst/>
                  <a:ahLst/>
                  <a:cxnLst/>
                  <a:rect l="l" t="t" r="r" b="b"/>
                  <a:pathLst>
                    <a:path w="1769952" h="1870302">
                      <a:moveTo>
                        <a:pt x="680519" y="1569349"/>
                      </a:moveTo>
                      <a:cubicBezTo>
                        <a:pt x="744265" y="1593275"/>
                        <a:pt x="813305" y="1604539"/>
                        <a:pt x="884976" y="1604539"/>
                      </a:cubicBezTo>
                      <a:cubicBezTo>
                        <a:pt x="956647" y="1604539"/>
                        <a:pt x="1025687" y="1593275"/>
                        <a:pt x="1089434" y="1569349"/>
                      </a:cubicBezTo>
                      <a:lnTo>
                        <a:pt x="987151" y="1864473"/>
                      </a:lnTo>
                      <a:cubicBezTo>
                        <a:pt x="953617" y="1868430"/>
                        <a:pt x="919515" y="1870302"/>
                        <a:pt x="884976" y="1870302"/>
                      </a:cubicBezTo>
                      <a:cubicBezTo>
                        <a:pt x="850437" y="1870302"/>
                        <a:pt x="816336" y="1868430"/>
                        <a:pt x="782801" y="1864473"/>
                      </a:cubicBezTo>
                      <a:close/>
                      <a:moveTo>
                        <a:pt x="1544942" y="1028622"/>
                      </a:moveTo>
                      <a:lnTo>
                        <a:pt x="1769952" y="1235457"/>
                      </a:lnTo>
                      <a:cubicBezTo>
                        <a:pt x="1744124" y="1314289"/>
                        <a:pt x="1707320" y="1388154"/>
                        <a:pt x="1661819" y="1455697"/>
                      </a:cubicBezTo>
                      <a:lnTo>
                        <a:pt x="1368813" y="1395745"/>
                      </a:lnTo>
                      <a:cubicBezTo>
                        <a:pt x="1463802" y="1297986"/>
                        <a:pt x="1527963" y="1170611"/>
                        <a:pt x="1544942" y="1028622"/>
                      </a:cubicBezTo>
                      <a:close/>
                      <a:moveTo>
                        <a:pt x="225011" y="1028622"/>
                      </a:moveTo>
                      <a:cubicBezTo>
                        <a:pt x="241989" y="1170611"/>
                        <a:pt x="306151" y="1297986"/>
                        <a:pt x="401140" y="1395745"/>
                      </a:cubicBezTo>
                      <a:lnTo>
                        <a:pt x="108134" y="1455697"/>
                      </a:lnTo>
                      <a:cubicBezTo>
                        <a:pt x="62633" y="1388154"/>
                        <a:pt x="25829" y="1314289"/>
                        <a:pt x="0" y="1235457"/>
                      </a:cubicBezTo>
                      <a:close/>
                      <a:moveTo>
                        <a:pt x="1661819" y="414605"/>
                      </a:moveTo>
                      <a:cubicBezTo>
                        <a:pt x="1707320" y="482148"/>
                        <a:pt x="1744124" y="556014"/>
                        <a:pt x="1769952" y="634845"/>
                      </a:cubicBezTo>
                      <a:lnTo>
                        <a:pt x="1544942" y="841680"/>
                      </a:lnTo>
                      <a:cubicBezTo>
                        <a:pt x="1527963" y="699691"/>
                        <a:pt x="1463802" y="572317"/>
                        <a:pt x="1368813" y="474558"/>
                      </a:cubicBezTo>
                      <a:close/>
                      <a:moveTo>
                        <a:pt x="108134" y="414605"/>
                      </a:moveTo>
                      <a:lnTo>
                        <a:pt x="401140" y="474558"/>
                      </a:lnTo>
                      <a:cubicBezTo>
                        <a:pt x="306151" y="572317"/>
                        <a:pt x="241989" y="699691"/>
                        <a:pt x="225011" y="841680"/>
                      </a:cubicBezTo>
                      <a:lnTo>
                        <a:pt x="0" y="634845"/>
                      </a:lnTo>
                      <a:cubicBezTo>
                        <a:pt x="25829" y="556014"/>
                        <a:pt x="62633" y="482148"/>
                        <a:pt x="108134" y="414605"/>
                      </a:cubicBezTo>
                      <a:close/>
                      <a:moveTo>
                        <a:pt x="884976" y="0"/>
                      </a:moveTo>
                      <a:cubicBezTo>
                        <a:pt x="919515" y="0"/>
                        <a:pt x="953617" y="1873"/>
                        <a:pt x="987151" y="5830"/>
                      </a:cubicBezTo>
                      <a:lnTo>
                        <a:pt x="1089433" y="300953"/>
                      </a:lnTo>
                      <a:cubicBezTo>
                        <a:pt x="1025687" y="277027"/>
                        <a:pt x="956647" y="265763"/>
                        <a:pt x="884976" y="265763"/>
                      </a:cubicBezTo>
                      <a:cubicBezTo>
                        <a:pt x="813305" y="265763"/>
                        <a:pt x="744265" y="277027"/>
                        <a:pt x="680519" y="300953"/>
                      </a:cubicBezTo>
                      <a:lnTo>
                        <a:pt x="782801" y="5830"/>
                      </a:lnTo>
                      <a:cubicBezTo>
                        <a:pt x="816336" y="1873"/>
                        <a:pt x="850437" y="0"/>
                        <a:pt x="884976" y="0"/>
                      </a:cubicBezTo>
                      <a:close/>
                    </a:path>
                  </a:pathLst>
                </a:custGeom>
                <a:solidFill>
                  <a:srgbClr val="FFEE03"/>
                </a:solidFill>
                <a:ln w="25400" cap="flat" cmpd="sng" algn="ctr">
                  <a:noFill/>
                  <a:prstDash val="solid"/>
                </a:ln>
                <a:effectLst/>
              </p:spPr>
              <p:style>
                <a:lnRef idx="2">
                  <a:srgbClr val="4F81BD">
                    <a:shade val="50000"/>
                  </a:srgbClr>
                </a:lnRef>
                <a:fillRef idx="1">
                  <a:srgbClr val="4F81BD"/>
                </a:fillRef>
                <a:effectRef idx="0">
                  <a:srgbClr val="4F81BD"/>
                </a:effectRef>
                <a:fontRef idx="minor">
                  <a:sysClr val="window" lastClr="FFFFFF"/>
                </a:fontRef>
              </p:style>
              <p:txBody>
                <a:bodyPr rtlCol="0" anchor="ctr"/>
                <a:lstStyle/>
                <a:p>
                  <a:pPr algn="ctr"/>
                  <a:endParaRPr lang="zh-CN" altLang="en-US"/>
                </a:p>
              </p:txBody>
            </p:sp>
            <p:sp>
              <p:nvSpPr>
                <p:cNvPr id="5" name="同心圆 4"/>
                <p:cNvSpPr/>
                <p:nvPr/>
              </p:nvSpPr>
              <p:spPr>
                <a:xfrm>
                  <a:off x="6048164" y="2238907"/>
                  <a:ext cx="1368152" cy="1368152"/>
                </a:xfrm>
                <a:prstGeom prst="donut">
                  <a:avLst>
                    <a:gd name="adj" fmla="val 6238"/>
                  </a:avLst>
                </a:prstGeom>
                <a:solidFill>
                  <a:srgbClr val="FFEE03"/>
                </a:solidFill>
                <a:ln w="25400" cap="flat" cmpd="sng" algn="ctr">
                  <a:noFill/>
                  <a:prstDash val="solid"/>
                </a:ln>
                <a:effectLst/>
              </p:spPr>
              <p:style>
                <a:lnRef idx="2">
                  <a:srgbClr val="4F81BD">
                    <a:shade val="50000"/>
                  </a:srgbClr>
                </a:lnRef>
                <a:fillRef idx="1">
                  <a:srgbClr val="4F81BD"/>
                </a:fillRef>
                <a:effectRef idx="0">
                  <a:srgbClr val="4F81BD"/>
                </a:effectRef>
                <a:fontRef idx="minor">
                  <a:sysClr val="window" lastClr="FFFFFF"/>
                </a:fontRef>
              </p:style>
              <p:txBody>
                <a:bodyPr rtlCol="0" anchor="ctr"/>
                <a:lstStyle/>
                <a:p>
                  <a:pPr algn="ctr"/>
                  <a:endParaRPr lang="zh-CN" altLang="en-US">
                    <a:solidFill>
                      <a:sysClr val="windowText" lastClr="000000"/>
                    </a:solidFill>
                  </a:endParaRPr>
                </a:p>
              </p:txBody>
            </p:sp>
          </p:grpSp>
          <p:grpSp>
            <p:nvGrpSpPr>
              <p:cNvPr id="13" name="组合 12"/>
              <p:cNvGrpSpPr/>
              <p:nvPr/>
            </p:nvGrpSpPr>
            <p:grpSpPr>
              <a:xfrm rot="20557778">
                <a:off x="10203" y="1185"/>
                <a:ext cx="3273" cy="3273"/>
                <a:chOff x="2915816" y="843558"/>
                <a:chExt cx="2078516" cy="2078516"/>
              </a:xfrm>
              <a:solidFill>
                <a:srgbClr val="F2A849"/>
              </a:solidFill>
            </p:grpSpPr>
            <p:sp>
              <p:nvSpPr>
                <p:cNvPr id="14" name="八角星 1"/>
                <p:cNvSpPr/>
                <p:nvPr/>
              </p:nvSpPr>
              <p:spPr>
                <a:xfrm>
                  <a:off x="2915816" y="843558"/>
                  <a:ext cx="2078516" cy="2078516"/>
                </a:xfrm>
                <a:custGeom>
                  <a:avLst/>
                  <a:gdLst/>
                  <a:ahLst/>
                  <a:cxnLst/>
                  <a:rect l="l" t="t" r="r" b="b"/>
                  <a:pathLst>
                    <a:path w="2078516" h="2078516">
                      <a:moveTo>
                        <a:pt x="820426" y="1876814"/>
                      </a:moveTo>
                      <a:cubicBezTo>
                        <a:pt x="890140" y="1896078"/>
                        <a:pt x="963566" y="1905783"/>
                        <a:pt x="1039258" y="1905783"/>
                      </a:cubicBezTo>
                      <a:cubicBezTo>
                        <a:pt x="1114950" y="1905783"/>
                        <a:pt x="1188375" y="1896078"/>
                        <a:pt x="1258088" y="1876815"/>
                      </a:cubicBezTo>
                      <a:lnTo>
                        <a:pt x="1200197" y="2064805"/>
                      </a:lnTo>
                      <a:cubicBezTo>
                        <a:pt x="1147883" y="2074273"/>
                        <a:pt x="1094066" y="2078516"/>
                        <a:pt x="1039258" y="2078516"/>
                      </a:cubicBezTo>
                      <a:cubicBezTo>
                        <a:pt x="984450" y="2078516"/>
                        <a:pt x="930632" y="2074273"/>
                        <a:pt x="878317" y="2064805"/>
                      </a:cubicBezTo>
                      <a:close/>
                      <a:moveTo>
                        <a:pt x="1784786" y="1474013"/>
                      </a:moveTo>
                      <a:lnTo>
                        <a:pt x="1878287" y="1650728"/>
                      </a:lnTo>
                      <a:cubicBezTo>
                        <a:pt x="1815529" y="1738606"/>
                        <a:pt x="1738606" y="1815529"/>
                        <a:pt x="1650728" y="1878286"/>
                      </a:cubicBezTo>
                      <a:lnTo>
                        <a:pt x="1474014" y="1784785"/>
                      </a:lnTo>
                      <a:cubicBezTo>
                        <a:pt x="1604814" y="1712553"/>
                        <a:pt x="1712554" y="1604813"/>
                        <a:pt x="1784786" y="1474013"/>
                      </a:cubicBezTo>
                      <a:close/>
                      <a:moveTo>
                        <a:pt x="293730" y="1474012"/>
                      </a:moveTo>
                      <a:cubicBezTo>
                        <a:pt x="365962" y="1604812"/>
                        <a:pt x="473702" y="1712553"/>
                        <a:pt x="604502" y="1784785"/>
                      </a:cubicBezTo>
                      <a:lnTo>
                        <a:pt x="427788" y="1878286"/>
                      </a:lnTo>
                      <a:cubicBezTo>
                        <a:pt x="339909" y="1815528"/>
                        <a:pt x="262986" y="1738605"/>
                        <a:pt x="200229" y="1650726"/>
                      </a:cubicBezTo>
                      <a:close/>
                      <a:moveTo>
                        <a:pt x="1876814" y="820426"/>
                      </a:moveTo>
                      <a:lnTo>
                        <a:pt x="2064805" y="878317"/>
                      </a:lnTo>
                      <a:cubicBezTo>
                        <a:pt x="2074273" y="930632"/>
                        <a:pt x="2078516" y="984450"/>
                        <a:pt x="2078516" y="1039258"/>
                      </a:cubicBezTo>
                      <a:cubicBezTo>
                        <a:pt x="2078516" y="1094066"/>
                        <a:pt x="2074274" y="1147883"/>
                        <a:pt x="2064805" y="1200197"/>
                      </a:cubicBezTo>
                      <a:lnTo>
                        <a:pt x="1876815" y="1258088"/>
                      </a:lnTo>
                      <a:cubicBezTo>
                        <a:pt x="1896078" y="1188374"/>
                        <a:pt x="1905783" y="1114950"/>
                        <a:pt x="1905783" y="1039258"/>
                      </a:cubicBezTo>
                      <a:cubicBezTo>
                        <a:pt x="1905783" y="963566"/>
                        <a:pt x="1896078" y="890140"/>
                        <a:pt x="1876814" y="820426"/>
                      </a:cubicBezTo>
                      <a:close/>
                      <a:moveTo>
                        <a:pt x="201702" y="820426"/>
                      </a:moveTo>
                      <a:cubicBezTo>
                        <a:pt x="182438" y="890140"/>
                        <a:pt x="172733" y="963566"/>
                        <a:pt x="172733" y="1039258"/>
                      </a:cubicBezTo>
                      <a:cubicBezTo>
                        <a:pt x="172733" y="1114950"/>
                        <a:pt x="182438" y="1188375"/>
                        <a:pt x="201702" y="1258089"/>
                      </a:cubicBezTo>
                      <a:lnTo>
                        <a:pt x="13711" y="1200198"/>
                      </a:lnTo>
                      <a:cubicBezTo>
                        <a:pt x="4243" y="1147883"/>
                        <a:pt x="0" y="1094066"/>
                        <a:pt x="0" y="1039258"/>
                      </a:cubicBezTo>
                      <a:cubicBezTo>
                        <a:pt x="0" y="984449"/>
                        <a:pt x="4243" y="930632"/>
                        <a:pt x="13712" y="878317"/>
                      </a:cubicBezTo>
                      <a:close/>
                      <a:moveTo>
                        <a:pt x="1650726" y="200229"/>
                      </a:moveTo>
                      <a:cubicBezTo>
                        <a:pt x="1738605" y="262986"/>
                        <a:pt x="1815528" y="339909"/>
                        <a:pt x="1878286" y="427788"/>
                      </a:cubicBezTo>
                      <a:lnTo>
                        <a:pt x="1784785" y="604502"/>
                      </a:lnTo>
                      <a:cubicBezTo>
                        <a:pt x="1712553" y="473702"/>
                        <a:pt x="1604813" y="365962"/>
                        <a:pt x="1474012" y="293730"/>
                      </a:cubicBezTo>
                      <a:close/>
                      <a:moveTo>
                        <a:pt x="427790" y="200229"/>
                      </a:moveTo>
                      <a:lnTo>
                        <a:pt x="604504" y="293730"/>
                      </a:lnTo>
                      <a:cubicBezTo>
                        <a:pt x="473703" y="365962"/>
                        <a:pt x="365962" y="473703"/>
                        <a:pt x="293730" y="604503"/>
                      </a:cubicBezTo>
                      <a:lnTo>
                        <a:pt x="200229" y="427789"/>
                      </a:lnTo>
                      <a:cubicBezTo>
                        <a:pt x="262987" y="339910"/>
                        <a:pt x="339910" y="262987"/>
                        <a:pt x="427790" y="200229"/>
                      </a:cubicBezTo>
                      <a:close/>
                      <a:moveTo>
                        <a:pt x="1039258" y="0"/>
                      </a:moveTo>
                      <a:cubicBezTo>
                        <a:pt x="1094066" y="0"/>
                        <a:pt x="1147883" y="4243"/>
                        <a:pt x="1200198" y="13711"/>
                      </a:cubicBezTo>
                      <a:lnTo>
                        <a:pt x="1258089" y="201702"/>
                      </a:lnTo>
                      <a:cubicBezTo>
                        <a:pt x="1188375" y="182438"/>
                        <a:pt x="1114950" y="172733"/>
                        <a:pt x="1039258" y="172733"/>
                      </a:cubicBezTo>
                      <a:cubicBezTo>
                        <a:pt x="963566" y="172733"/>
                        <a:pt x="890140" y="182438"/>
                        <a:pt x="820426" y="201702"/>
                      </a:cubicBezTo>
                      <a:lnTo>
                        <a:pt x="878317" y="13711"/>
                      </a:lnTo>
                      <a:cubicBezTo>
                        <a:pt x="930632" y="4243"/>
                        <a:pt x="984450" y="0"/>
                        <a:pt x="1039258" y="0"/>
                      </a:cubicBezTo>
                      <a:close/>
                    </a:path>
                  </a:pathLst>
                </a:custGeom>
                <a:solidFill>
                  <a:srgbClr val="FFFF00"/>
                </a:solidFill>
                <a:ln w="25400" cap="flat" cmpd="sng" algn="ctr">
                  <a:noFill/>
                  <a:prstDash val="solid"/>
                </a:ln>
                <a:effectLst/>
              </p:spPr>
              <p:style>
                <a:lnRef idx="2">
                  <a:srgbClr val="4F81BD">
                    <a:shade val="50000"/>
                  </a:srgbClr>
                </a:lnRef>
                <a:fillRef idx="1">
                  <a:srgbClr val="4F81BD"/>
                </a:fillRef>
                <a:effectRef idx="0">
                  <a:srgbClr val="4F81BD"/>
                </a:effectRef>
                <a:fontRef idx="minor">
                  <a:sysClr val="window" lastClr="FFFFFF"/>
                </a:fontRef>
              </p:style>
              <p:txBody>
                <a:bodyPr rtlCol="0" anchor="ctr"/>
                <a:lstStyle/>
                <a:p>
                  <a:pPr algn="ctr"/>
                  <a:endParaRPr lang="zh-CN" altLang="en-US"/>
                </a:p>
              </p:txBody>
            </p:sp>
            <p:sp>
              <p:nvSpPr>
                <p:cNvPr id="15" name="同心圆 14"/>
                <p:cNvSpPr/>
                <p:nvPr/>
              </p:nvSpPr>
              <p:spPr>
                <a:xfrm>
                  <a:off x="3070547" y="998289"/>
                  <a:ext cx="1769054" cy="1769054"/>
                </a:xfrm>
                <a:prstGeom prst="donut">
                  <a:avLst>
                    <a:gd name="adj" fmla="val 5109"/>
                  </a:avLst>
                </a:prstGeom>
                <a:solidFill>
                  <a:srgbClr val="FFFF00"/>
                </a:solidFill>
                <a:ln w="25400" cap="flat" cmpd="sng" algn="ctr">
                  <a:noFill/>
                  <a:prstDash val="solid"/>
                </a:ln>
                <a:effectLst/>
              </p:spPr>
              <p:style>
                <a:lnRef idx="2">
                  <a:srgbClr val="4F81BD">
                    <a:shade val="50000"/>
                  </a:srgbClr>
                </a:lnRef>
                <a:fillRef idx="1">
                  <a:srgbClr val="4F81BD"/>
                </a:fillRef>
                <a:effectRef idx="0">
                  <a:srgbClr val="4F81BD"/>
                </a:effectRef>
                <a:fontRef idx="minor">
                  <a:sysClr val="window" lastClr="FFFFFF"/>
                </a:fontRef>
              </p:style>
              <p:txBody>
                <a:bodyPr rtlCol="0" anchor="ctr"/>
                <a:lstStyle/>
                <a:p>
                  <a:pPr algn="ctr"/>
                  <a:endParaRPr lang="zh-CN" altLang="en-US">
                    <a:solidFill>
                      <a:sysClr val="windowText" lastClr="000000"/>
                    </a:solidFill>
                  </a:endParaRPr>
                </a:p>
              </p:txBody>
            </p:sp>
          </p:grpSp>
          <p:grpSp>
            <p:nvGrpSpPr>
              <p:cNvPr id="16" name="组合 15"/>
              <p:cNvGrpSpPr/>
              <p:nvPr/>
            </p:nvGrpSpPr>
            <p:grpSpPr>
              <a:xfrm rot="19801086">
                <a:off x="7721" y="2539"/>
                <a:ext cx="2787" cy="2945"/>
                <a:chOff x="5847264" y="1987832"/>
                <a:chExt cx="1769952" cy="1870302"/>
              </a:xfrm>
              <a:solidFill>
                <a:srgbClr val="F2A849"/>
              </a:solidFill>
            </p:grpSpPr>
            <p:sp>
              <p:nvSpPr>
                <p:cNvPr id="17" name="六角星 6"/>
                <p:cNvSpPr/>
                <p:nvPr/>
              </p:nvSpPr>
              <p:spPr>
                <a:xfrm>
                  <a:off x="5847264" y="1987832"/>
                  <a:ext cx="1769952" cy="1870302"/>
                </a:xfrm>
                <a:custGeom>
                  <a:avLst/>
                  <a:gdLst/>
                  <a:ahLst/>
                  <a:cxnLst/>
                  <a:rect l="l" t="t" r="r" b="b"/>
                  <a:pathLst>
                    <a:path w="1769952" h="1870302">
                      <a:moveTo>
                        <a:pt x="680519" y="1569349"/>
                      </a:moveTo>
                      <a:cubicBezTo>
                        <a:pt x="744265" y="1593275"/>
                        <a:pt x="813305" y="1604539"/>
                        <a:pt x="884976" y="1604539"/>
                      </a:cubicBezTo>
                      <a:cubicBezTo>
                        <a:pt x="956647" y="1604539"/>
                        <a:pt x="1025687" y="1593275"/>
                        <a:pt x="1089434" y="1569349"/>
                      </a:cubicBezTo>
                      <a:lnTo>
                        <a:pt x="987151" y="1864473"/>
                      </a:lnTo>
                      <a:cubicBezTo>
                        <a:pt x="953617" y="1868430"/>
                        <a:pt x="919515" y="1870302"/>
                        <a:pt x="884976" y="1870302"/>
                      </a:cubicBezTo>
                      <a:cubicBezTo>
                        <a:pt x="850437" y="1870302"/>
                        <a:pt x="816336" y="1868430"/>
                        <a:pt x="782801" y="1864473"/>
                      </a:cubicBezTo>
                      <a:close/>
                      <a:moveTo>
                        <a:pt x="1544942" y="1028622"/>
                      </a:moveTo>
                      <a:lnTo>
                        <a:pt x="1769952" y="1235457"/>
                      </a:lnTo>
                      <a:cubicBezTo>
                        <a:pt x="1744124" y="1314289"/>
                        <a:pt x="1707320" y="1388154"/>
                        <a:pt x="1661819" y="1455697"/>
                      </a:cubicBezTo>
                      <a:lnTo>
                        <a:pt x="1368813" y="1395745"/>
                      </a:lnTo>
                      <a:cubicBezTo>
                        <a:pt x="1463802" y="1297986"/>
                        <a:pt x="1527963" y="1170611"/>
                        <a:pt x="1544942" y="1028622"/>
                      </a:cubicBezTo>
                      <a:close/>
                      <a:moveTo>
                        <a:pt x="225011" y="1028622"/>
                      </a:moveTo>
                      <a:cubicBezTo>
                        <a:pt x="241989" y="1170611"/>
                        <a:pt x="306151" y="1297986"/>
                        <a:pt x="401140" y="1395745"/>
                      </a:cubicBezTo>
                      <a:lnTo>
                        <a:pt x="108134" y="1455697"/>
                      </a:lnTo>
                      <a:cubicBezTo>
                        <a:pt x="62633" y="1388154"/>
                        <a:pt x="25829" y="1314289"/>
                        <a:pt x="0" y="1235457"/>
                      </a:cubicBezTo>
                      <a:close/>
                      <a:moveTo>
                        <a:pt x="1661819" y="414605"/>
                      </a:moveTo>
                      <a:cubicBezTo>
                        <a:pt x="1707320" y="482148"/>
                        <a:pt x="1744124" y="556014"/>
                        <a:pt x="1769952" y="634845"/>
                      </a:cubicBezTo>
                      <a:lnTo>
                        <a:pt x="1544942" y="841680"/>
                      </a:lnTo>
                      <a:cubicBezTo>
                        <a:pt x="1527963" y="699691"/>
                        <a:pt x="1463802" y="572317"/>
                        <a:pt x="1368813" y="474558"/>
                      </a:cubicBezTo>
                      <a:close/>
                      <a:moveTo>
                        <a:pt x="108134" y="414605"/>
                      </a:moveTo>
                      <a:lnTo>
                        <a:pt x="401140" y="474558"/>
                      </a:lnTo>
                      <a:cubicBezTo>
                        <a:pt x="306151" y="572317"/>
                        <a:pt x="241989" y="699691"/>
                        <a:pt x="225011" y="841680"/>
                      </a:cubicBezTo>
                      <a:lnTo>
                        <a:pt x="0" y="634845"/>
                      </a:lnTo>
                      <a:cubicBezTo>
                        <a:pt x="25829" y="556014"/>
                        <a:pt x="62633" y="482148"/>
                        <a:pt x="108134" y="414605"/>
                      </a:cubicBezTo>
                      <a:close/>
                      <a:moveTo>
                        <a:pt x="884976" y="0"/>
                      </a:moveTo>
                      <a:cubicBezTo>
                        <a:pt x="919515" y="0"/>
                        <a:pt x="953617" y="1873"/>
                        <a:pt x="987151" y="5830"/>
                      </a:cubicBezTo>
                      <a:lnTo>
                        <a:pt x="1089433" y="300953"/>
                      </a:lnTo>
                      <a:cubicBezTo>
                        <a:pt x="1025687" y="277027"/>
                        <a:pt x="956647" y="265763"/>
                        <a:pt x="884976" y="265763"/>
                      </a:cubicBezTo>
                      <a:cubicBezTo>
                        <a:pt x="813305" y="265763"/>
                        <a:pt x="744265" y="277027"/>
                        <a:pt x="680519" y="300953"/>
                      </a:cubicBezTo>
                      <a:lnTo>
                        <a:pt x="782801" y="5830"/>
                      </a:lnTo>
                      <a:cubicBezTo>
                        <a:pt x="816336" y="1873"/>
                        <a:pt x="850437" y="0"/>
                        <a:pt x="884976" y="0"/>
                      </a:cubicBezTo>
                      <a:close/>
                    </a:path>
                  </a:pathLst>
                </a:custGeom>
                <a:solidFill>
                  <a:srgbClr val="00B050"/>
                </a:solidFill>
                <a:ln w="25400" cap="flat" cmpd="sng" algn="ctr">
                  <a:noFill/>
                  <a:prstDash val="solid"/>
                </a:ln>
                <a:effectLst/>
              </p:spPr>
              <p:style>
                <a:lnRef idx="2">
                  <a:srgbClr val="4F81BD">
                    <a:shade val="50000"/>
                  </a:srgbClr>
                </a:lnRef>
                <a:fillRef idx="1">
                  <a:srgbClr val="4F81BD"/>
                </a:fillRef>
                <a:effectRef idx="0">
                  <a:srgbClr val="4F81BD"/>
                </a:effectRef>
                <a:fontRef idx="minor">
                  <a:sysClr val="window" lastClr="FFFFFF"/>
                </a:fontRef>
              </p:style>
              <p:txBody>
                <a:bodyPr rtlCol="0" anchor="ctr"/>
                <a:lstStyle/>
                <a:p>
                  <a:pPr algn="ctr"/>
                  <a:endParaRPr lang="zh-CN" altLang="en-US"/>
                </a:p>
              </p:txBody>
            </p:sp>
            <p:sp>
              <p:nvSpPr>
                <p:cNvPr id="18" name="同心圆 17"/>
                <p:cNvSpPr/>
                <p:nvPr/>
              </p:nvSpPr>
              <p:spPr>
                <a:xfrm>
                  <a:off x="6048164" y="2238907"/>
                  <a:ext cx="1368152" cy="1368152"/>
                </a:xfrm>
                <a:prstGeom prst="donut">
                  <a:avLst>
                    <a:gd name="adj" fmla="val 6238"/>
                  </a:avLst>
                </a:prstGeom>
                <a:solidFill>
                  <a:srgbClr val="00B050"/>
                </a:solidFill>
                <a:ln w="25400" cap="flat" cmpd="sng" algn="ctr">
                  <a:noFill/>
                  <a:prstDash val="solid"/>
                </a:ln>
                <a:effectLst/>
              </p:spPr>
              <p:style>
                <a:lnRef idx="2">
                  <a:srgbClr val="4F81BD">
                    <a:shade val="50000"/>
                  </a:srgbClr>
                </a:lnRef>
                <a:fillRef idx="1">
                  <a:srgbClr val="4F81BD"/>
                </a:fillRef>
                <a:effectRef idx="0">
                  <a:srgbClr val="4F81BD"/>
                </a:effectRef>
                <a:fontRef idx="minor">
                  <a:sysClr val="window" lastClr="FFFFFF"/>
                </a:fontRef>
              </p:style>
              <p:txBody>
                <a:bodyPr rtlCol="0" anchor="ctr"/>
                <a:lstStyle/>
                <a:p>
                  <a:pPr algn="ctr"/>
                  <a:endParaRPr lang="zh-CN" altLang="en-US">
                    <a:solidFill>
                      <a:sysClr val="windowText" lastClr="000000"/>
                    </a:solidFill>
                  </a:endParaRPr>
                </a:p>
              </p:txBody>
            </p:sp>
          </p:grpSp>
        </p:grpSp>
        <p:grpSp>
          <p:nvGrpSpPr>
            <p:cNvPr id="19" name="组合 18"/>
            <p:cNvGrpSpPr/>
            <p:nvPr/>
          </p:nvGrpSpPr>
          <p:grpSpPr>
            <a:xfrm>
              <a:off x="2135" y="6068"/>
              <a:ext cx="2726" cy="2669"/>
              <a:chOff x="2049" y="4781"/>
              <a:chExt cx="2726" cy="2669"/>
            </a:xfrm>
          </p:grpSpPr>
          <p:sp>
            <p:nvSpPr>
              <p:cNvPr id="20" name="文本框 13"/>
              <p:cNvSpPr txBox="1"/>
              <p:nvPr/>
            </p:nvSpPr>
            <p:spPr>
              <a:xfrm>
                <a:off x="2049" y="5357"/>
                <a:ext cx="2726" cy="2093"/>
              </a:xfrm>
              <a:prstGeom prst="rect">
                <a:avLst/>
              </a:prstGeom>
              <a:noFill/>
            </p:spPr>
            <p:txBody>
              <a:bodyPr wrap="square" rtlCol="0">
                <a:spAutoFit/>
              </a:bodyPr>
              <a:lstStyle/>
              <a:p>
                <a:pPr algn="just">
                  <a:lnSpc>
                    <a:spcPct val="100000"/>
                  </a:lnSpc>
                </a:pPr>
                <a:r>
                  <a:rPr lang="zh-CN" altLang="en-US" sz="1600" dirty="0">
                    <a:solidFill>
                      <a:schemeClr val="tx1"/>
                    </a:solidFill>
                    <a:latin typeface="字体管家棉花糖" panose="00020600040101010101" charset="-122"/>
                    <a:ea typeface="字体管家棉花糖" panose="00020600040101010101" charset="-122"/>
                  </a:rPr>
                  <a:t>点击添加文字说明详情介绍点击添加文字说明详情介绍点击添加文字说明详情介</a:t>
                </a:r>
              </a:p>
            </p:txBody>
          </p:sp>
          <p:sp>
            <p:nvSpPr>
              <p:cNvPr id="21" name="文本框 15"/>
              <p:cNvSpPr txBox="1"/>
              <p:nvPr/>
            </p:nvSpPr>
            <p:spPr>
              <a:xfrm>
                <a:off x="2489" y="4781"/>
                <a:ext cx="2087" cy="661"/>
              </a:xfrm>
              <a:prstGeom prst="rect">
                <a:avLst/>
              </a:prstGeom>
              <a:noFill/>
            </p:spPr>
            <p:txBody>
              <a:bodyPr wrap="square" rtlCol="0">
                <a:spAutoFit/>
              </a:bodyPr>
              <a:lstStyle/>
              <a:p>
                <a:r>
                  <a:rPr lang="zh-CN" altLang="en-US" sz="2000" dirty="0">
                    <a:solidFill>
                      <a:srgbClr val="00B050"/>
                    </a:solidFill>
                    <a:latin typeface="字体管家棉花糖" panose="00020600040101010101" charset="-122"/>
                    <a:ea typeface="字体管家棉花糖" panose="00020600040101010101" charset="-122"/>
                  </a:rPr>
                  <a:t>添加标题</a:t>
                </a:r>
              </a:p>
            </p:txBody>
          </p:sp>
        </p:grpSp>
        <p:grpSp>
          <p:nvGrpSpPr>
            <p:cNvPr id="22" name="组合 21"/>
            <p:cNvGrpSpPr/>
            <p:nvPr/>
          </p:nvGrpSpPr>
          <p:grpSpPr>
            <a:xfrm>
              <a:off x="6299" y="5244"/>
              <a:ext cx="2527" cy="2121"/>
              <a:chOff x="2269" y="4781"/>
              <a:chExt cx="2527" cy="2121"/>
            </a:xfrm>
          </p:grpSpPr>
          <p:sp>
            <p:nvSpPr>
              <p:cNvPr id="23" name="文本框 13"/>
              <p:cNvSpPr txBox="1"/>
              <p:nvPr/>
            </p:nvSpPr>
            <p:spPr>
              <a:xfrm>
                <a:off x="2269" y="5193"/>
                <a:ext cx="2527" cy="1709"/>
              </a:xfrm>
              <a:prstGeom prst="rect">
                <a:avLst/>
              </a:prstGeom>
              <a:noFill/>
            </p:spPr>
            <p:txBody>
              <a:bodyPr wrap="square" rtlCol="0">
                <a:spAutoFit/>
              </a:bodyPr>
              <a:lstStyle/>
              <a:p>
                <a:pPr algn="just">
                  <a:lnSpc>
                    <a:spcPct val="100000"/>
                  </a:lnSpc>
                </a:pPr>
                <a:r>
                  <a:rPr lang="zh-CN" altLang="en-US" sz="1600" dirty="0">
                    <a:solidFill>
                      <a:schemeClr val="tx1"/>
                    </a:solidFill>
                    <a:latin typeface="字体管家棉花糖" panose="00020600040101010101" charset="-122"/>
                    <a:ea typeface="字体管家棉花糖" panose="00020600040101010101" charset="-122"/>
                  </a:rPr>
                  <a:t>点击添加文字说明详情介绍点击添加文字说明详情介绍</a:t>
                </a:r>
              </a:p>
            </p:txBody>
          </p:sp>
          <p:sp>
            <p:nvSpPr>
              <p:cNvPr id="24" name="文本框 15"/>
              <p:cNvSpPr txBox="1"/>
              <p:nvPr/>
            </p:nvSpPr>
            <p:spPr>
              <a:xfrm>
                <a:off x="2489" y="4781"/>
                <a:ext cx="2087" cy="661"/>
              </a:xfrm>
              <a:prstGeom prst="rect">
                <a:avLst/>
              </a:prstGeom>
              <a:noFill/>
            </p:spPr>
            <p:txBody>
              <a:bodyPr wrap="square" rtlCol="0">
                <a:spAutoFit/>
              </a:bodyPr>
              <a:lstStyle/>
              <a:p>
                <a:r>
                  <a:rPr lang="zh-CN" altLang="en-US" sz="2000" dirty="0">
                    <a:solidFill>
                      <a:schemeClr val="accent4">
                        <a:lumMod val="75000"/>
                      </a:schemeClr>
                    </a:solidFill>
                    <a:latin typeface="字体管家棉花糖" panose="00020600040101010101" charset="-122"/>
                    <a:ea typeface="字体管家棉花糖" panose="00020600040101010101" charset="-122"/>
                  </a:rPr>
                  <a:t>添加标题</a:t>
                </a:r>
              </a:p>
            </p:txBody>
          </p:sp>
        </p:grpSp>
        <p:grpSp>
          <p:nvGrpSpPr>
            <p:cNvPr id="25" name="组合 24"/>
            <p:cNvGrpSpPr/>
            <p:nvPr/>
          </p:nvGrpSpPr>
          <p:grpSpPr>
            <a:xfrm>
              <a:off x="13851" y="4240"/>
              <a:ext cx="2726" cy="2669"/>
              <a:chOff x="2049" y="4781"/>
              <a:chExt cx="2726" cy="2669"/>
            </a:xfrm>
          </p:grpSpPr>
          <p:sp>
            <p:nvSpPr>
              <p:cNvPr id="26" name="文本框 13"/>
              <p:cNvSpPr txBox="1"/>
              <p:nvPr/>
            </p:nvSpPr>
            <p:spPr>
              <a:xfrm>
                <a:off x="2049" y="5357"/>
                <a:ext cx="2726" cy="2093"/>
              </a:xfrm>
              <a:prstGeom prst="rect">
                <a:avLst/>
              </a:prstGeom>
              <a:noFill/>
            </p:spPr>
            <p:txBody>
              <a:bodyPr wrap="square" rtlCol="0">
                <a:spAutoFit/>
              </a:bodyPr>
              <a:lstStyle/>
              <a:p>
                <a:pPr algn="just">
                  <a:lnSpc>
                    <a:spcPct val="100000"/>
                  </a:lnSpc>
                </a:pPr>
                <a:r>
                  <a:rPr lang="zh-CN" altLang="en-US" sz="1600" dirty="0">
                    <a:solidFill>
                      <a:schemeClr val="tx1"/>
                    </a:solidFill>
                    <a:latin typeface="字体管家棉花糖" panose="00020600040101010101" charset="-122"/>
                    <a:ea typeface="字体管家棉花糖" panose="00020600040101010101" charset="-122"/>
                  </a:rPr>
                  <a:t>点击添加文字说明详情介绍点击添加文字说明详情介绍点击添加文字说明详情介</a:t>
                </a:r>
              </a:p>
            </p:txBody>
          </p:sp>
          <p:sp>
            <p:nvSpPr>
              <p:cNvPr id="27" name="文本框 15"/>
              <p:cNvSpPr txBox="1"/>
              <p:nvPr/>
            </p:nvSpPr>
            <p:spPr>
              <a:xfrm>
                <a:off x="2489" y="4781"/>
                <a:ext cx="2087" cy="661"/>
              </a:xfrm>
              <a:prstGeom prst="rect">
                <a:avLst/>
              </a:prstGeom>
              <a:noFill/>
            </p:spPr>
            <p:txBody>
              <a:bodyPr wrap="square" rtlCol="0">
                <a:spAutoFit/>
              </a:bodyPr>
              <a:lstStyle/>
              <a:p>
                <a:r>
                  <a:rPr lang="zh-CN" altLang="en-US" sz="2000" dirty="0">
                    <a:solidFill>
                      <a:schemeClr val="accent4">
                        <a:lumMod val="75000"/>
                      </a:schemeClr>
                    </a:solidFill>
                    <a:latin typeface="字体管家棉花糖" panose="00020600040101010101" charset="-122"/>
                    <a:ea typeface="字体管家棉花糖" panose="00020600040101010101" charset="-122"/>
                  </a:rPr>
                  <a:t>添加标题</a:t>
                </a:r>
              </a:p>
            </p:txBody>
          </p:sp>
        </p:grpSp>
        <p:grpSp>
          <p:nvGrpSpPr>
            <p:cNvPr id="28" name="组合 27"/>
            <p:cNvGrpSpPr/>
            <p:nvPr/>
          </p:nvGrpSpPr>
          <p:grpSpPr>
            <a:xfrm>
              <a:off x="10200" y="6068"/>
              <a:ext cx="2527" cy="2121"/>
              <a:chOff x="2269" y="4781"/>
              <a:chExt cx="2527" cy="2121"/>
            </a:xfrm>
          </p:grpSpPr>
          <p:sp>
            <p:nvSpPr>
              <p:cNvPr id="29" name="文本框 13"/>
              <p:cNvSpPr txBox="1"/>
              <p:nvPr/>
            </p:nvSpPr>
            <p:spPr>
              <a:xfrm>
                <a:off x="2269" y="5193"/>
                <a:ext cx="2527" cy="1709"/>
              </a:xfrm>
              <a:prstGeom prst="rect">
                <a:avLst/>
              </a:prstGeom>
              <a:noFill/>
            </p:spPr>
            <p:txBody>
              <a:bodyPr wrap="square" rtlCol="0">
                <a:spAutoFit/>
              </a:bodyPr>
              <a:lstStyle/>
              <a:p>
                <a:pPr algn="just">
                  <a:lnSpc>
                    <a:spcPct val="100000"/>
                  </a:lnSpc>
                </a:pPr>
                <a:r>
                  <a:rPr lang="zh-CN" altLang="en-US" sz="1600" dirty="0">
                    <a:solidFill>
                      <a:schemeClr val="tx1"/>
                    </a:solidFill>
                    <a:latin typeface="字体管家棉花糖" panose="00020600040101010101" charset="-122"/>
                    <a:ea typeface="字体管家棉花糖" panose="00020600040101010101" charset="-122"/>
                  </a:rPr>
                  <a:t>点击添加文字说明详情介绍点击添加文字说明详情介绍</a:t>
                </a:r>
              </a:p>
            </p:txBody>
          </p:sp>
          <p:sp>
            <p:nvSpPr>
              <p:cNvPr id="31" name="文本框 15"/>
              <p:cNvSpPr txBox="1"/>
              <p:nvPr/>
            </p:nvSpPr>
            <p:spPr>
              <a:xfrm>
                <a:off x="2489" y="4781"/>
                <a:ext cx="2087" cy="661"/>
              </a:xfrm>
              <a:prstGeom prst="rect">
                <a:avLst/>
              </a:prstGeom>
              <a:noFill/>
            </p:spPr>
            <p:txBody>
              <a:bodyPr wrap="square" rtlCol="0">
                <a:spAutoFit/>
              </a:bodyPr>
              <a:lstStyle/>
              <a:p>
                <a:r>
                  <a:rPr lang="zh-CN" altLang="en-US" sz="2000" dirty="0">
                    <a:solidFill>
                      <a:srgbClr val="00B050"/>
                    </a:solidFill>
                    <a:latin typeface="字体管家棉花糖" panose="00020600040101010101" charset="-122"/>
                    <a:ea typeface="字体管家棉花糖" panose="00020600040101010101" charset="-122"/>
                  </a:rPr>
                  <a:t>添加标题</a:t>
                </a:r>
              </a:p>
            </p:txBody>
          </p:sp>
        </p:grpSp>
      </p:grpSp>
      <p:pic>
        <p:nvPicPr>
          <p:cNvPr id="33" name="图片 32" descr="129e31cd37098471b19ff0d691246199"/>
          <p:cNvPicPr>
            <a:picLocks noChangeAspect="1"/>
          </p:cNvPicPr>
          <p:nvPr/>
        </p:nvPicPr>
        <p:blipFill>
          <a:blip r:embed="rId6"/>
          <a:stretch>
            <a:fillRect/>
          </a:stretch>
        </p:blipFill>
        <p:spPr>
          <a:xfrm>
            <a:off x="4619625" y="759460"/>
            <a:ext cx="2992120" cy="2992120"/>
          </a:xfrm>
          <a:prstGeom prst="rect">
            <a:avLst/>
          </a:prstGeom>
        </p:spPr>
      </p:pic>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4805" y="2009515"/>
            <a:ext cx="4771390" cy="4935920"/>
          </a:xfrm>
          <a:prstGeom prst="rect">
            <a:avLst/>
          </a:prstGeom>
        </p:spPr>
      </p:pic>
      <p:grpSp>
        <p:nvGrpSpPr>
          <p:cNvPr id="8" name="组合 7"/>
          <p:cNvGrpSpPr/>
          <p:nvPr/>
        </p:nvGrpSpPr>
        <p:grpSpPr>
          <a:xfrm>
            <a:off x="6195695" y="3932555"/>
            <a:ext cx="4992370" cy="1050290"/>
            <a:chOff x="9586" y="4618"/>
            <a:chExt cx="7862" cy="1654"/>
          </a:xfrm>
        </p:grpSpPr>
        <p:cxnSp>
          <p:nvCxnSpPr>
            <p:cNvPr id="7" name="直接连接符 6"/>
            <p:cNvCxnSpPr/>
            <p:nvPr/>
          </p:nvCxnSpPr>
          <p:spPr>
            <a:xfrm>
              <a:off x="9586" y="6272"/>
              <a:ext cx="7685" cy="0"/>
            </a:xfrm>
            <a:prstGeom prst="line">
              <a:avLst/>
            </a:prstGeom>
            <a:ln>
              <a:solidFill>
                <a:srgbClr val="2E7E38"/>
              </a:solidFill>
              <a:prstDash val="dashDot"/>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9828" y="4618"/>
              <a:ext cx="7620" cy="1553"/>
            </a:xfrm>
            <a:prstGeom prst="rect">
              <a:avLst/>
            </a:prstGeom>
            <a:noFill/>
          </p:spPr>
          <p:txBody>
            <a:bodyPr wrap="square" rtlCol="0">
              <a:spAutoFit/>
            </a:bodyPr>
            <a:lstStyle/>
            <a:p>
              <a:pPr algn="ctr"/>
              <a:r>
                <a:rPr lang="zh-CN" altLang="en-US" sz="3600">
                  <a:solidFill>
                    <a:srgbClr val="2E7E38"/>
                  </a:solidFill>
                  <a:latin typeface="字体管家棉花糖" panose="00020600040101010101" charset="-122"/>
                  <a:ea typeface="字体管家棉花糖" panose="00020600040101010101" charset="-122"/>
                </a:rPr>
                <a:t>点击此处添加标题</a:t>
              </a:r>
            </a:p>
            <a:p>
              <a:pPr algn="ctr"/>
              <a:r>
                <a:rPr lang="zh-CN" altLang="en-US" sz="2000" b="1" spc="300">
                  <a:solidFill>
                    <a:srgbClr val="2E7E38"/>
                  </a:solidFill>
                  <a:uFillTx/>
                  <a:ea typeface="字体管家天蝎座" panose="00020600040101010101" charset="-122"/>
                </a:rPr>
                <a:t>Click here to add title</a:t>
              </a:r>
            </a:p>
          </p:txBody>
        </p:sp>
      </p:grpSp>
      <p:grpSp>
        <p:nvGrpSpPr>
          <p:cNvPr id="12" name="组合 11"/>
          <p:cNvGrpSpPr/>
          <p:nvPr/>
        </p:nvGrpSpPr>
        <p:grpSpPr>
          <a:xfrm>
            <a:off x="7172325" y="708025"/>
            <a:ext cx="2858135" cy="2984500"/>
            <a:chOff x="11295" y="1307"/>
            <a:chExt cx="3874" cy="4046"/>
          </a:xfrm>
        </p:grpSpPr>
        <p:pic>
          <p:nvPicPr>
            <p:cNvPr id="9" name="图片 8" descr="f7d30ea4b628d33971365e72821aa1c5"/>
            <p:cNvPicPr>
              <a:picLocks noChangeAspect="1"/>
            </p:cNvPicPr>
            <p:nvPr/>
          </p:nvPicPr>
          <p:blipFill>
            <a:blip r:embed="rId5" cstate="screen">
              <a:extLst>
                <a:ext uri="{28A0092B-C50C-407E-A947-70E740481C1C}">
                  <a14:useLocalDpi xmlns:a14="http://schemas.microsoft.com/office/drawing/2010/main"/>
                </a:ext>
              </a:extLst>
            </a:blip>
            <a:srcRect l="16885" t="7870" r="18795" b="24954"/>
            <a:stretch>
              <a:fillRect/>
            </a:stretch>
          </p:blipFill>
          <p:spPr>
            <a:xfrm>
              <a:off x="11295" y="1307"/>
              <a:ext cx="3874" cy="4046"/>
            </a:xfrm>
            <a:prstGeom prst="rect">
              <a:avLst/>
            </a:prstGeom>
          </p:spPr>
        </p:pic>
        <p:sp>
          <p:nvSpPr>
            <p:cNvPr id="11" name="文本框 10"/>
            <p:cNvSpPr txBox="1"/>
            <p:nvPr/>
          </p:nvSpPr>
          <p:spPr>
            <a:xfrm rot="20760000">
              <a:off x="12314" y="2298"/>
              <a:ext cx="2229" cy="1777"/>
            </a:xfrm>
            <a:prstGeom prst="rect">
              <a:avLst/>
            </a:prstGeom>
            <a:noFill/>
          </p:spPr>
          <p:txBody>
            <a:bodyPr wrap="square" rtlCol="0">
              <a:spAutoFit/>
            </a:bodyPr>
            <a:lstStyle/>
            <a:p>
              <a:pPr algn="ctr"/>
              <a:r>
                <a:rPr lang="en-US" altLang="zh-CN" sz="8000">
                  <a:latin typeface="锐字工房洪荒之光中黑简1.0" panose="02010600030101010101" charset="-122"/>
                  <a:ea typeface="锐字工房洪荒之光中黑简1.0" panose="02010600030101010101" charset="-122"/>
                </a:rPr>
                <a:t>2</a:t>
              </a:r>
            </a:p>
          </p:txBody>
        </p:sp>
      </p:grpSp>
      <p:grpSp>
        <p:nvGrpSpPr>
          <p:cNvPr id="25" name="组合 24"/>
          <p:cNvGrpSpPr/>
          <p:nvPr/>
        </p:nvGrpSpPr>
        <p:grpSpPr>
          <a:xfrm>
            <a:off x="6485255" y="5142230"/>
            <a:ext cx="4590415" cy="966470"/>
            <a:chOff x="10213" y="7678"/>
            <a:chExt cx="7229" cy="1522"/>
          </a:xfrm>
        </p:grpSpPr>
        <p:grpSp>
          <p:nvGrpSpPr>
            <p:cNvPr id="15" name="组合 14"/>
            <p:cNvGrpSpPr/>
            <p:nvPr/>
          </p:nvGrpSpPr>
          <p:grpSpPr>
            <a:xfrm>
              <a:off x="10213" y="7739"/>
              <a:ext cx="3614" cy="661"/>
              <a:chOff x="10213" y="7634"/>
              <a:chExt cx="3614" cy="661"/>
            </a:xfrm>
          </p:grpSpPr>
          <p:sp>
            <p:nvSpPr>
              <p:cNvPr id="13" name="五角星 12"/>
              <p:cNvSpPr/>
              <p:nvPr/>
            </p:nvSpPr>
            <p:spPr>
              <a:xfrm>
                <a:off x="10213" y="7739"/>
                <a:ext cx="323" cy="323"/>
              </a:xfrm>
              <a:prstGeom prst="star5">
                <a:avLst/>
              </a:prstGeom>
              <a:solidFill>
                <a:srgbClr val="2E7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537" y="7634"/>
                <a:ext cx="3290" cy="661"/>
              </a:xfrm>
              <a:prstGeom prst="rect">
                <a:avLst/>
              </a:prstGeom>
              <a:noFill/>
            </p:spPr>
            <p:txBody>
              <a:bodyPr wrap="square" rtlCol="0">
                <a:spAutoFit/>
              </a:bodyPr>
              <a:lstStyle/>
              <a:p>
                <a:pPr algn="ctr"/>
                <a:r>
                  <a:rPr lang="zh-CN" altLang="en-US" sz="2000">
                    <a:solidFill>
                      <a:srgbClr val="2E7E38"/>
                    </a:solidFill>
                    <a:latin typeface="字体管家棉花糖" panose="00020600040101010101" charset="-122"/>
                    <a:ea typeface="字体管家棉花糖" panose="00020600040101010101" charset="-122"/>
                  </a:rPr>
                  <a:t>添加小标题</a:t>
                </a:r>
              </a:p>
            </p:txBody>
          </p:sp>
        </p:grpSp>
        <p:grpSp>
          <p:nvGrpSpPr>
            <p:cNvPr id="16" name="组合 15"/>
            <p:cNvGrpSpPr/>
            <p:nvPr/>
          </p:nvGrpSpPr>
          <p:grpSpPr>
            <a:xfrm>
              <a:off x="13828" y="7678"/>
              <a:ext cx="3614" cy="661"/>
              <a:chOff x="10213" y="7634"/>
              <a:chExt cx="3614" cy="661"/>
            </a:xfrm>
          </p:grpSpPr>
          <p:sp>
            <p:nvSpPr>
              <p:cNvPr id="17" name="五角星 16"/>
              <p:cNvSpPr/>
              <p:nvPr/>
            </p:nvSpPr>
            <p:spPr>
              <a:xfrm>
                <a:off x="10213" y="7739"/>
                <a:ext cx="323" cy="323"/>
              </a:xfrm>
              <a:prstGeom prst="star5">
                <a:avLst/>
              </a:prstGeom>
              <a:solidFill>
                <a:srgbClr val="2E7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0537" y="7634"/>
                <a:ext cx="3290" cy="661"/>
              </a:xfrm>
              <a:prstGeom prst="rect">
                <a:avLst/>
              </a:prstGeom>
              <a:noFill/>
            </p:spPr>
            <p:txBody>
              <a:bodyPr wrap="square" rtlCol="0">
                <a:spAutoFit/>
              </a:bodyPr>
              <a:lstStyle/>
              <a:p>
                <a:pPr algn="ctr"/>
                <a:r>
                  <a:rPr lang="zh-CN" altLang="en-US" sz="2000">
                    <a:solidFill>
                      <a:srgbClr val="2E7E38"/>
                    </a:solidFill>
                    <a:latin typeface="字体管家棉花糖" panose="00020600040101010101" charset="-122"/>
                    <a:ea typeface="字体管家棉花糖" panose="00020600040101010101" charset="-122"/>
                  </a:rPr>
                  <a:t>添加小标题</a:t>
                </a:r>
              </a:p>
            </p:txBody>
          </p:sp>
        </p:grpSp>
        <p:grpSp>
          <p:nvGrpSpPr>
            <p:cNvPr id="19" name="组合 18"/>
            <p:cNvGrpSpPr/>
            <p:nvPr/>
          </p:nvGrpSpPr>
          <p:grpSpPr>
            <a:xfrm>
              <a:off x="10213" y="8540"/>
              <a:ext cx="3614" cy="661"/>
              <a:chOff x="10213" y="7634"/>
              <a:chExt cx="3614" cy="661"/>
            </a:xfrm>
          </p:grpSpPr>
          <p:sp>
            <p:nvSpPr>
              <p:cNvPr id="20" name="五角星 19"/>
              <p:cNvSpPr/>
              <p:nvPr/>
            </p:nvSpPr>
            <p:spPr>
              <a:xfrm>
                <a:off x="10213" y="7739"/>
                <a:ext cx="323" cy="323"/>
              </a:xfrm>
              <a:prstGeom prst="star5">
                <a:avLst/>
              </a:prstGeom>
              <a:solidFill>
                <a:srgbClr val="2E7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10537" y="7634"/>
                <a:ext cx="3290" cy="661"/>
              </a:xfrm>
              <a:prstGeom prst="rect">
                <a:avLst/>
              </a:prstGeom>
              <a:noFill/>
            </p:spPr>
            <p:txBody>
              <a:bodyPr wrap="square" rtlCol="0">
                <a:spAutoFit/>
              </a:bodyPr>
              <a:lstStyle/>
              <a:p>
                <a:pPr algn="ctr"/>
                <a:r>
                  <a:rPr lang="zh-CN" altLang="en-US" sz="2000">
                    <a:solidFill>
                      <a:srgbClr val="2E7E38"/>
                    </a:solidFill>
                    <a:latin typeface="字体管家棉花糖" panose="00020600040101010101" charset="-122"/>
                    <a:ea typeface="字体管家棉花糖" panose="00020600040101010101" charset="-122"/>
                  </a:rPr>
                  <a:t>添加小标题</a:t>
                </a:r>
              </a:p>
            </p:txBody>
          </p:sp>
        </p:grpSp>
        <p:grpSp>
          <p:nvGrpSpPr>
            <p:cNvPr id="22" name="组合 21"/>
            <p:cNvGrpSpPr/>
            <p:nvPr/>
          </p:nvGrpSpPr>
          <p:grpSpPr>
            <a:xfrm>
              <a:off x="13828" y="8479"/>
              <a:ext cx="3614" cy="661"/>
              <a:chOff x="10213" y="7634"/>
              <a:chExt cx="3614" cy="661"/>
            </a:xfrm>
          </p:grpSpPr>
          <p:sp>
            <p:nvSpPr>
              <p:cNvPr id="23" name="五角星 22"/>
              <p:cNvSpPr/>
              <p:nvPr/>
            </p:nvSpPr>
            <p:spPr>
              <a:xfrm>
                <a:off x="10213" y="7739"/>
                <a:ext cx="323" cy="323"/>
              </a:xfrm>
              <a:prstGeom prst="star5">
                <a:avLst/>
              </a:prstGeom>
              <a:solidFill>
                <a:srgbClr val="2E7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10537" y="7634"/>
                <a:ext cx="3290" cy="661"/>
              </a:xfrm>
              <a:prstGeom prst="rect">
                <a:avLst/>
              </a:prstGeom>
              <a:noFill/>
            </p:spPr>
            <p:txBody>
              <a:bodyPr wrap="square" rtlCol="0">
                <a:spAutoFit/>
              </a:bodyPr>
              <a:lstStyle/>
              <a:p>
                <a:pPr algn="ctr"/>
                <a:r>
                  <a:rPr lang="zh-CN" altLang="en-US" sz="2000">
                    <a:solidFill>
                      <a:srgbClr val="2E7E38"/>
                    </a:solidFill>
                    <a:latin typeface="字体管家棉花糖" panose="00020600040101010101" charset="-122"/>
                    <a:ea typeface="字体管家棉花糖" panose="00020600040101010101" charset="-122"/>
                  </a:rPr>
                  <a:t>添加小标题</a:t>
                </a:r>
              </a:p>
            </p:txBody>
          </p:sp>
        </p:grpSp>
      </p:gr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12" name="组合 11"/>
          <p:cNvGrpSpPr/>
          <p:nvPr/>
        </p:nvGrpSpPr>
        <p:grpSpPr>
          <a:xfrm>
            <a:off x="354965" y="240030"/>
            <a:ext cx="965200" cy="1009015"/>
            <a:chOff x="11295" y="1307"/>
            <a:chExt cx="3874" cy="4046"/>
          </a:xfrm>
        </p:grpSpPr>
        <p:pic>
          <p:nvPicPr>
            <p:cNvPr id="9" name="图片 8" descr="f7d30ea4b628d33971365e72821aa1c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1" name="文本框 10"/>
            <p:cNvSpPr txBox="1"/>
            <p:nvPr/>
          </p:nvSpPr>
          <p:spPr>
            <a:xfrm rot="20760000">
              <a:off x="12314" y="2298"/>
              <a:ext cx="2229" cy="1833"/>
            </a:xfrm>
            <a:prstGeom prst="rect">
              <a:avLst/>
            </a:prstGeom>
            <a:noFill/>
          </p:spPr>
          <p:txBody>
            <a:bodyPr wrap="square" rtlCol="0">
              <a:spAutoFit/>
            </a:bodyPr>
            <a:lstStyle/>
            <a:p>
              <a:pPr algn="ctr"/>
              <a:r>
                <a:rPr lang="en-US" altLang="zh-CN" sz="2400">
                  <a:latin typeface="锐字工房洪荒之光中黑简1.0" panose="02010600030101010101" charset="-122"/>
                  <a:ea typeface="锐字工房洪荒之光中黑简1.0" panose="02010600030101010101" charset="-122"/>
                </a:rPr>
                <a:t>2</a:t>
              </a:r>
            </a:p>
          </p:txBody>
        </p:sp>
      </p:grpSp>
      <p:pic>
        <p:nvPicPr>
          <p:cNvPr id="30" name="图片 29" descr="8b0fccb2e21d61b25266c16d7d822443"/>
          <p:cNvPicPr>
            <a:picLocks noChangeAspect="1"/>
          </p:cNvPicPr>
          <p:nvPr/>
        </p:nvPicPr>
        <p:blipFill>
          <a:blip r:embed="rId5" cstate="screen">
            <a:extLst>
              <a:ext uri="{28A0092B-C50C-407E-A947-70E740481C1C}">
                <a14:useLocalDpi xmlns:a14="http://schemas.microsoft.com/office/drawing/2010/main"/>
              </a:ext>
            </a:extLst>
          </a:blip>
          <a:srcRect r="3242"/>
          <a:stretch>
            <a:fillRect/>
          </a:stretch>
        </p:blipFill>
        <p:spPr>
          <a:xfrm>
            <a:off x="9330690" y="240030"/>
            <a:ext cx="2880360" cy="1807210"/>
          </a:xfrm>
          <a:prstGeom prst="rect">
            <a:avLst/>
          </a:prstGeom>
        </p:spPr>
      </p:pic>
      <p:sp>
        <p:nvSpPr>
          <p:cNvPr id="10" name="文本框 9"/>
          <p:cNvSpPr txBox="1"/>
          <p:nvPr/>
        </p:nvSpPr>
        <p:spPr>
          <a:xfrm>
            <a:off x="1471295" y="454660"/>
            <a:ext cx="3148330" cy="794385"/>
          </a:xfrm>
          <a:prstGeom prst="rect">
            <a:avLst/>
          </a:prstGeom>
          <a:noFill/>
        </p:spPr>
        <p:txBody>
          <a:bodyPr wrap="square" rtlCol="0">
            <a:spAutoFit/>
          </a:bodyPr>
          <a:lstStyle/>
          <a:p>
            <a:pPr algn="l"/>
            <a:r>
              <a:rPr lang="zh-CN" altLang="en-US" sz="2800">
                <a:solidFill>
                  <a:srgbClr val="2E7E38"/>
                </a:solidFill>
                <a:latin typeface="字体管家棉花糖" panose="00020600040101010101" charset="-122"/>
                <a:ea typeface="字体管家棉花糖" panose="00020600040101010101" charset="-122"/>
              </a:rPr>
              <a:t>点击此处添加标题</a:t>
            </a:r>
          </a:p>
          <a:p>
            <a:pPr algn="l"/>
            <a:r>
              <a:rPr lang="zh-CN" altLang="en-US" sz="1600" b="1" spc="300">
                <a:solidFill>
                  <a:srgbClr val="2E7E38"/>
                </a:solidFill>
                <a:uFillTx/>
                <a:ea typeface="字体管家天蝎座" panose="00020600040101010101" charset="-122"/>
              </a:rPr>
              <a:t>Click here to add title</a:t>
            </a:r>
          </a:p>
        </p:txBody>
      </p:sp>
      <p:grpSp>
        <p:nvGrpSpPr>
          <p:cNvPr id="2" name="组合 1"/>
          <p:cNvGrpSpPr/>
          <p:nvPr/>
        </p:nvGrpSpPr>
        <p:grpSpPr>
          <a:xfrm>
            <a:off x="906780" y="1751965"/>
            <a:ext cx="9866630" cy="4728845"/>
            <a:chOff x="980" y="1"/>
            <a:chExt cx="17341" cy="7447"/>
          </a:xfrm>
        </p:grpSpPr>
        <p:grpSp>
          <p:nvGrpSpPr>
            <p:cNvPr id="15" name="组合 14"/>
            <p:cNvGrpSpPr/>
            <p:nvPr/>
          </p:nvGrpSpPr>
          <p:grpSpPr>
            <a:xfrm>
              <a:off x="980" y="4641"/>
              <a:ext cx="5700" cy="1226"/>
              <a:chOff x="980" y="4641"/>
              <a:chExt cx="5700" cy="1226"/>
            </a:xfrm>
          </p:grpSpPr>
          <p:grpSp>
            <p:nvGrpSpPr>
              <p:cNvPr id="6" name="组合 5"/>
              <p:cNvGrpSpPr/>
              <p:nvPr/>
            </p:nvGrpSpPr>
            <p:grpSpPr>
              <a:xfrm>
                <a:off x="980" y="4641"/>
                <a:ext cx="5700" cy="1226"/>
                <a:chOff x="826" y="4641"/>
                <a:chExt cx="5387" cy="1226"/>
              </a:xfrm>
            </p:grpSpPr>
            <p:sp>
              <p:nvSpPr>
                <p:cNvPr id="4" name="矩形 3"/>
                <p:cNvSpPr/>
                <p:nvPr/>
              </p:nvSpPr>
              <p:spPr>
                <a:xfrm>
                  <a:off x="845" y="4641"/>
                  <a:ext cx="5368" cy="1226"/>
                </a:xfrm>
                <a:prstGeom prst="rect">
                  <a:avLst/>
                </a:prstGeom>
                <a:solidFill>
                  <a:srgbClr val="81FFB4"/>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a:solidFill>
                        <a:schemeClr val="accent6">
                          <a:lumMod val="75000"/>
                        </a:schemeClr>
                      </a:solidFill>
                      <a:latin typeface="字体管家棉花糖" panose="00020600040101010101" charset="-122"/>
                      <a:ea typeface="字体管家棉花糖" panose="00020600040101010101" charset="-122"/>
                    </a:rPr>
                    <a:t>      </a:t>
                  </a:r>
                  <a:r>
                    <a:rPr lang="en-US" altLang="zh-CN" sz="2000">
                      <a:solidFill>
                        <a:schemeClr val="tx1"/>
                      </a:solidFill>
                      <a:latin typeface="字体管家棉花糖" panose="00020600040101010101" charset="-122"/>
                      <a:ea typeface="字体管家棉花糖" panose="00020600040101010101" charset="-122"/>
                    </a:rPr>
                    <a:t> </a:t>
                  </a:r>
                  <a:r>
                    <a:rPr lang="zh-CN" altLang="en-US" sz="2000">
                      <a:solidFill>
                        <a:schemeClr val="tx1"/>
                      </a:solidFill>
                      <a:latin typeface="字体管家棉花糖" panose="00020600040101010101" charset="-122"/>
                      <a:ea typeface="字体管家棉花糖" panose="00020600040101010101" charset="-122"/>
                    </a:rPr>
                    <a:t>添加文字</a:t>
                  </a:r>
                  <a:r>
                    <a:rPr lang="zh-CN" altLang="en-US" sz="2800">
                      <a:solidFill>
                        <a:schemeClr val="accent6">
                          <a:lumMod val="75000"/>
                        </a:schemeClr>
                      </a:solidFill>
                      <a:latin typeface="字体管家棉花糖" panose="00020600040101010101" charset="-122"/>
                      <a:ea typeface="字体管家棉花糖" panose="00020600040101010101" charset="-122"/>
                    </a:rPr>
                    <a:t>    </a:t>
                  </a:r>
                </a:p>
              </p:txBody>
            </p:sp>
            <p:sp>
              <p:nvSpPr>
                <p:cNvPr id="5" name="矩形 4"/>
                <p:cNvSpPr/>
                <p:nvPr/>
              </p:nvSpPr>
              <p:spPr>
                <a:xfrm>
                  <a:off x="826" y="4642"/>
                  <a:ext cx="1358" cy="122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50" name=" 2050"/>
              <p:cNvSpPr/>
              <p:nvPr/>
            </p:nvSpPr>
            <p:spPr bwMode="auto">
              <a:xfrm>
                <a:off x="1313" y="4776"/>
                <a:ext cx="936" cy="957"/>
              </a:xfrm>
              <a:custGeom>
                <a:avLst/>
                <a:gdLst>
                  <a:gd name="T0" fmla="*/ 1054621 w 5074"/>
                  <a:gd name="T1" fmla="*/ 447065 h 4720"/>
                  <a:gd name="T2" fmla="*/ 1147355 w 5074"/>
                  <a:gd name="T3" fmla="*/ 366736 h 4720"/>
                  <a:gd name="T4" fmla="*/ 1187528 w 5074"/>
                  <a:gd name="T5" fmla="*/ 246993 h 4720"/>
                  <a:gd name="T6" fmla="*/ 1164626 w 5074"/>
                  <a:gd name="T7" fmla="*/ 133256 h 4720"/>
                  <a:gd name="T8" fmla="*/ 1083905 w 5074"/>
                  <a:gd name="T9" fmla="*/ 40540 h 4720"/>
                  <a:gd name="T10" fmla="*/ 964890 w 5074"/>
                  <a:gd name="T11" fmla="*/ 375 h 4720"/>
                  <a:gd name="T12" fmla="*/ 850755 w 5074"/>
                  <a:gd name="T13" fmla="*/ 23273 h 4720"/>
                  <a:gd name="T14" fmla="*/ 757269 w 5074"/>
                  <a:gd name="T15" fmla="*/ 103977 h 4720"/>
                  <a:gd name="T16" fmla="*/ 717472 w 5074"/>
                  <a:gd name="T17" fmla="*/ 222969 h 4720"/>
                  <a:gd name="T18" fmla="*/ 739999 w 5074"/>
                  <a:gd name="T19" fmla="*/ 337082 h 4720"/>
                  <a:gd name="T20" fmla="*/ 820719 w 5074"/>
                  <a:gd name="T21" fmla="*/ 430173 h 4720"/>
                  <a:gd name="T22" fmla="*/ 940486 w 5074"/>
                  <a:gd name="T23" fmla="*/ 470338 h 4720"/>
                  <a:gd name="T24" fmla="*/ 154307 w 5074"/>
                  <a:gd name="T25" fmla="*/ 400144 h 4720"/>
                  <a:gd name="T26" fmla="*/ 53688 w 5074"/>
                  <a:gd name="T27" fmla="*/ 471464 h 4720"/>
                  <a:gd name="T28" fmla="*/ 3004 w 5074"/>
                  <a:gd name="T29" fmla="*/ 585576 h 4720"/>
                  <a:gd name="T30" fmla="*/ 14267 w 5074"/>
                  <a:gd name="T31" fmla="*/ 701941 h 4720"/>
                  <a:gd name="T32" fmla="*/ 85601 w 5074"/>
                  <a:gd name="T33" fmla="*/ 802915 h 4720"/>
                  <a:gd name="T34" fmla="*/ 199360 w 5074"/>
                  <a:gd name="T35" fmla="*/ 853965 h 4720"/>
                  <a:gd name="T36" fmla="*/ 316499 w 5074"/>
                  <a:gd name="T37" fmla="*/ 842329 h 4720"/>
                  <a:gd name="T38" fmla="*/ 416742 w 5074"/>
                  <a:gd name="T39" fmla="*/ 771009 h 4720"/>
                  <a:gd name="T40" fmla="*/ 467803 w 5074"/>
                  <a:gd name="T41" fmla="*/ 656896 h 4720"/>
                  <a:gd name="T42" fmla="*/ 456164 w 5074"/>
                  <a:gd name="T43" fmla="*/ 540532 h 4720"/>
                  <a:gd name="T44" fmla="*/ 384830 w 5074"/>
                  <a:gd name="T45" fmla="*/ 439933 h 4720"/>
                  <a:gd name="T46" fmla="*/ 271070 w 5074"/>
                  <a:gd name="T47" fmla="*/ 388883 h 4720"/>
                  <a:gd name="T48" fmla="*/ 883418 w 5074"/>
                  <a:gd name="T49" fmla="*/ 688803 h 4720"/>
                  <a:gd name="T50" fmla="*/ 740750 w 5074"/>
                  <a:gd name="T51" fmla="*/ 727090 h 4720"/>
                  <a:gd name="T52" fmla="*/ 616854 w 5074"/>
                  <a:gd name="T53" fmla="*/ 799912 h 4720"/>
                  <a:gd name="T54" fmla="*/ 516610 w 5074"/>
                  <a:gd name="T55" fmla="*/ 902763 h 4720"/>
                  <a:gd name="T56" fmla="*/ 446402 w 5074"/>
                  <a:gd name="T57" fmla="*/ 1028887 h 4720"/>
                  <a:gd name="T58" fmla="*/ 411486 w 5074"/>
                  <a:gd name="T59" fmla="*/ 1172278 h 4720"/>
                  <a:gd name="T60" fmla="*/ 414865 w 5074"/>
                  <a:gd name="T61" fmla="*/ 1310790 h 4720"/>
                  <a:gd name="T62" fmla="*/ 456539 w 5074"/>
                  <a:gd name="T63" fmla="*/ 1451553 h 4720"/>
                  <a:gd name="T64" fmla="*/ 532754 w 5074"/>
                  <a:gd name="T65" fmla="*/ 1573923 h 4720"/>
                  <a:gd name="T66" fmla="*/ 637503 w 5074"/>
                  <a:gd name="T67" fmla="*/ 1671519 h 4720"/>
                  <a:gd name="T68" fmla="*/ 765529 w 5074"/>
                  <a:gd name="T69" fmla="*/ 1738711 h 4720"/>
                  <a:gd name="T70" fmla="*/ 910450 w 5074"/>
                  <a:gd name="T71" fmla="*/ 1769866 h 4720"/>
                  <a:gd name="T72" fmla="*/ 1048614 w 5074"/>
                  <a:gd name="T73" fmla="*/ 1763110 h 4720"/>
                  <a:gd name="T74" fmla="*/ 1187903 w 5074"/>
                  <a:gd name="T75" fmla="*/ 1718065 h 4720"/>
                  <a:gd name="T76" fmla="*/ 1308045 w 5074"/>
                  <a:gd name="T77" fmla="*/ 1638862 h 4720"/>
                  <a:gd name="T78" fmla="*/ 1403408 w 5074"/>
                  <a:gd name="T79" fmla="*/ 1532257 h 4720"/>
                  <a:gd name="T80" fmla="*/ 1467608 w 5074"/>
                  <a:gd name="T81" fmla="*/ 1402380 h 4720"/>
                  <a:gd name="T82" fmla="*/ 1495391 w 5074"/>
                  <a:gd name="T83" fmla="*/ 1255986 h 4720"/>
                  <a:gd name="T84" fmla="*/ 1485254 w 5074"/>
                  <a:gd name="T85" fmla="*/ 1118600 h 4720"/>
                  <a:gd name="T86" fmla="*/ 1436447 w 5074"/>
                  <a:gd name="T87" fmla="*/ 980465 h 4720"/>
                  <a:gd name="T88" fmla="*/ 1354975 w 5074"/>
                  <a:gd name="T89" fmla="*/ 862599 h 4720"/>
                  <a:gd name="T90" fmla="*/ 1245346 w 5074"/>
                  <a:gd name="T91" fmla="*/ 770258 h 4720"/>
                  <a:gd name="T92" fmla="*/ 1114316 w 5074"/>
                  <a:gd name="T93" fmla="*/ 709073 h 4720"/>
                  <a:gd name="T94" fmla="*/ 966767 w 5074"/>
                  <a:gd name="T95" fmla="*/ 684674 h 4720"/>
                  <a:gd name="T96" fmla="*/ 1588877 w 5074"/>
                  <a:gd name="T97" fmla="*/ 400144 h 4720"/>
                  <a:gd name="T98" fmla="*/ 1487882 w 5074"/>
                  <a:gd name="T99" fmla="*/ 471464 h 4720"/>
                  <a:gd name="T100" fmla="*/ 1437573 w 5074"/>
                  <a:gd name="T101" fmla="*/ 585576 h 4720"/>
                  <a:gd name="T102" fmla="*/ 1448836 w 5074"/>
                  <a:gd name="T103" fmla="*/ 701941 h 4720"/>
                  <a:gd name="T104" fmla="*/ 1520170 w 5074"/>
                  <a:gd name="T105" fmla="*/ 802915 h 4720"/>
                  <a:gd name="T106" fmla="*/ 1633930 w 5074"/>
                  <a:gd name="T107" fmla="*/ 853965 h 4720"/>
                  <a:gd name="T108" fmla="*/ 1750317 w 5074"/>
                  <a:gd name="T109" fmla="*/ 842329 h 4720"/>
                  <a:gd name="T110" fmla="*/ 1850936 w 5074"/>
                  <a:gd name="T111" fmla="*/ 771009 h 4720"/>
                  <a:gd name="T112" fmla="*/ 1902372 w 5074"/>
                  <a:gd name="T113" fmla="*/ 656896 h 4720"/>
                  <a:gd name="T114" fmla="*/ 1890733 w 5074"/>
                  <a:gd name="T115" fmla="*/ 540532 h 4720"/>
                  <a:gd name="T116" fmla="*/ 1819399 w 5074"/>
                  <a:gd name="T117" fmla="*/ 439933 h 4720"/>
                  <a:gd name="T118" fmla="*/ 1705264 w 5074"/>
                  <a:gd name="T119" fmla="*/ 388883 h 472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074" h="4720">
                    <a:moveTo>
                      <a:pt x="2537" y="1253"/>
                    </a:moveTo>
                    <a:lnTo>
                      <a:pt x="2537" y="1253"/>
                    </a:lnTo>
                    <a:lnTo>
                      <a:pt x="2570" y="1253"/>
                    </a:lnTo>
                    <a:lnTo>
                      <a:pt x="2600" y="1250"/>
                    </a:lnTo>
                    <a:lnTo>
                      <a:pt x="2632" y="1245"/>
                    </a:lnTo>
                    <a:lnTo>
                      <a:pt x="2663" y="1240"/>
                    </a:lnTo>
                    <a:lnTo>
                      <a:pt x="2693" y="1233"/>
                    </a:lnTo>
                    <a:lnTo>
                      <a:pt x="2723" y="1224"/>
                    </a:lnTo>
                    <a:lnTo>
                      <a:pt x="2752" y="1215"/>
                    </a:lnTo>
                    <a:lnTo>
                      <a:pt x="2780" y="1203"/>
                    </a:lnTo>
                    <a:lnTo>
                      <a:pt x="2809" y="1191"/>
                    </a:lnTo>
                    <a:lnTo>
                      <a:pt x="2836" y="1178"/>
                    </a:lnTo>
                    <a:lnTo>
                      <a:pt x="2861" y="1162"/>
                    </a:lnTo>
                    <a:lnTo>
                      <a:pt x="2887" y="1146"/>
                    </a:lnTo>
                    <a:lnTo>
                      <a:pt x="2912" y="1129"/>
                    </a:lnTo>
                    <a:lnTo>
                      <a:pt x="2935" y="1110"/>
                    </a:lnTo>
                    <a:lnTo>
                      <a:pt x="2958" y="1089"/>
                    </a:lnTo>
                    <a:lnTo>
                      <a:pt x="2980" y="1070"/>
                    </a:lnTo>
                    <a:lnTo>
                      <a:pt x="3001" y="1048"/>
                    </a:lnTo>
                    <a:lnTo>
                      <a:pt x="3021" y="1025"/>
                    </a:lnTo>
                    <a:lnTo>
                      <a:pt x="3039" y="1001"/>
                    </a:lnTo>
                    <a:lnTo>
                      <a:pt x="3056" y="977"/>
                    </a:lnTo>
                    <a:lnTo>
                      <a:pt x="3072" y="951"/>
                    </a:lnTo>
                    <a:lnTo>
                      <a:pt x="3088" y="925"/>
                    </a:lnTo>
                    <a:lnTo>
                      <a:pt x="3102" y="898"/>
                    </a:lnTo>
                    <a:lnTo>
                      <a:pt x="3114" y="870"/>
                    </a:lnTo>
                    <a:lnTo>
                      <a:pt x="3125" y="842"/>
                    </a:lnTo>
                    <a:lnTo>
                      <a:pt x="3135" y="812"/>
                    </a:lnTo>
                    <a:lnTo>
                      <a:pt x="3143" y="783"/>
                    </a:lnTo>
                    <a:lnTo>
                      <a:pt x="3151" y="752"/>
                    </a:lnTo>
                    <a:lnTo>
                      <a:pt x="3156" y="722"/>
                    </a:lnTo>
                    <a:lnTo>
                      <a:pt x="3160" y="690"/>
                    </a:lnTo>
                    <a:lnTo>
                      <a:pt x="3163" y="658"/>
                    </a:lnTo>
                    <a:lnTo>
                      <a:pt x="3163" y="626"/>
                    </a:lnTo>
                    <a:lnTo>
                      <a:pt x="3163" y="594"/>
                    </a:lnTo>
                    <a:lnTo>
                      <a:pt x="3160" y="562"/>
                    </a:lnTo>
                    <a:lnTo>
                      <a:pt x="3156" y="531"/>
                    </a:lnTo>
                    <a:lnTo>
                      <a:pt x="3151" y="500"/>
                    </a:lnTo>
                    <a:lnTo>
                      <a:pt x="3143" y="469"/>
                    </a:lnTo>
                    <a:lnTo>
                      <a:pt x="3135" y="440"/>
                    </a:lnTo>
                    <a:lnTo>
                      <a:pt x="3125" y="412"/>
                    </a:lnTo>
                    <a:lnTo>
                      <a:pt x="3114" y="382"/>
                    </a:lnTo>
                    <a:lnTo>
                      <a:pt x="3102" y="355"/>
                    </a:lnTo>
                    <a:lnTo>
                      <a:pt x="3088" y="328"/>
                    </a:lnTo>
                    <a:lnTo>
                      <a:pt x="3072" y="301"/>
                    </a:lnTo>
                    <a:lnTo>
                      <a:pt x="3056" y="277"/>
                    </a:lnTo>
                    <a:lnTo>
                      <a:pt x="3039" y="252"/>
                    </a:lnTo>
                    <a:lnTo>
                      <a:pt x="3021" y="228"/>
                    </a:lnTo>
                    <a:lnTo>
                      <a:pt x="3001" y="206"/>
                    </a:lnTo>
                    <a:lnTo>
                      <a:pt x="2980" y="184"/>
                    </a:lnTo>
                    <a:lnTo>
                      <a:pt x="2958" y="163"/>
                    </a:lnTo>
                    <a:lnTo>
                      <a:pt x="2935" y="143"/>
                    </a:lnTo>
                    <a:lnTo>
                      <a:pt x="2912" y="125"/>
                    </a:lnTo>
                    <a:lnTo>
                      <a:pt x="2887" y="108"/>
                    </a:lnTo>
                    <a:lnTo>
                      <a:pt x="2861" y="90"/>
                    </a:lnTo>
                    <a:lnTo>
                      <a:pt x="2836" y="76"/>
                    </a:lnTo>
                    <a:lnTo>
                      <a:pt x="2809" y="62"/>
                    </a:lnTo>
                    <a:lnTo>
                      <a:pt x="2780" y="50"/>
                    </a:lnTo>
                    <a:lnTo>
                      <a:pt x="2752" y="38"/>
                    </a:lnTo>
                    <a:lnTo>
                      <a:pt x="2723" y="28"/>
                    </a:lnTo>
                    <a:lnTo>
                      <a:pt x="2693" y="21"/>
                    </a:lnTo>
                    <a:lnTo>
                      <a:pt x="2663" y="13"/>
                    </a:lnTo>
                    <a:lnTo>
                      <a:pt x="2632" y="7"/>
                    </a:lnTo>
                    <a:lnTo>
                      <a:pt x="2600" y="3"/>
                    </a:lnTo>
                    <a:lnTo>
                      <a:pt x="2570" y="1"/>
                    </a:lnTo>
                    <a:lnTo>
                      <a:pt x="2537" y="0"/>
                    </a:lnTo>
                    <a:lnTo>
                      <a:pt x="2505" y="1"/>
                    </a:lnTo>
                    <a:lnTo>
                      <a:pt x="2473" y="3"/>
                    </a:lnTo>
                    <a:lnTo>
                      <a:pt x="2441" y="7"/>
                    </a:lnTo>
                    <a:lnTo>
                      <a:pt x="2410" y="13"/>
                    </a:lnTo>
                    <a:lnTo>
                      <a:pt x="2380" y="21"/>
                    </a:lnTo>
                    <a:lnTo>
                      <a:pt x="2350" y="28"/>
                    </a:lnTo>
                    <a:lnTo>
                      <a:pt x="2321" y="38"/>
                    </a:lnTo>
                    <a:lnTo>
                      <a:pt x="2293" y="50"/>
                    </a:lnTo>
                    <a:lnTo>
                      <a:pt x="2266" y="62"/>
                    </a:lnTo>
                    <a:lnTo>
                      <a:pt x="2237" y="76"/>
                    </a:lnTo>
                    <a:lnTo>
                      <a:pt x="2212" y="90"/>
                    </a:lnTo>
                    <a:lnTo>
                      <a:pt x="2186" y="108"/>
                    </a:lnTo>
                    <a:lnTo>
                      <a:pt x="2161" y="125"/>
                    </a:lnTo>
                    <a:lnTo>
                      <a:pt x="2138" y="143"/>
                    </a:lnTo>
                    <a:lnTo>
                      <a:pt x="2115" y="163"/>
                    </a:lnTo>
                    <a:lnTo>
                      <a:pt x="2094" y="184"/>
                    </a:lnTo>
                    <a:lnTo>
                      <a:pt x="2073" y="206"/>
                    </a:lnTo>
                    <a:lnTo>
                      <a:pt x="2054" y="228"/>
                    </a:lnTo>
                    <a:lnTo>
                      <a:pt x="2035" y="252"/>
                    </a:lnTo>
                    <a:lnTo>
                      <a:pt x="2017" y="277"/>
                    </a:lnTo>
                    <a:lnTo>
                      <a:pt x="2001" y="301"/>
                    </a:lnTo>
                    <a:lnTo>
                      <a:pt x="1986" y="328"/>
                    </a:lnTo>
                    <a:lnTo>
                      <a:pt x="1971" y="355"/>
                    </a:lnTo>
                    <a:lnTo>
                      <a:pt x="1959" y="382"/>
                    </a:lnTo>
                    <a:lnTo>
                      <a:pt x="1948" y="412"/>
                    </a:lnTo>
                    <a:lnTo>
                      <a:pt x="1938" y="440"/>
                    </a:lnTo>
                    <a:lnTo>
                      <a:pt x="1930" y="469"/>
                    </a:lnTo>
                    <a:lnTo>
                      <a:pt x="1922" y="500"/>
                    </a:lnTo>
                    <a:lnTo>
                      <a:pt x="1918" y="531"/>
                    </a:lnTo>
                    <a:lnTo>
                      <a:pt x="1914" y="562"/>
                    </a:lnTo>
                    <a:lnTo>
                      <a:pt x="1911" y="594"/>
                    </a:lnTo>
                    <a:lnTo>
                      <a:pt x="1910" y="626"/>
                    </a:lnTo>
                    <a:lnTo>
                      <a:pt x="1911" y="658"/>
                    </a:lnTo>
                    <a:lnTo>
                      <a:pt x="1914" y="690"/>
                    </a:lnTo>
                    <a:lnTo>
                      <a:pt x="1918" y="722"/>
                    </a:lnTo>
                    <a:lnTo>
                      <a:pt x="1922" y="752"/>
                    </a:lnTo>
                    <a:lnTo>
                      <a:pt x="1930" y="783"/>
                    </a:lnTo>
                    <a:lnTo>
                      <a:pt x="1938" y="812"/>
                    </a:lnTo>
                    <a:lnTo>
                      <a:pt x="1948" y="842"/>
                    </a:lnTo>
                    <a:lnTo>
                      <a:pt x="1959" y="870"/>
                    </a:lnTo>
                    <a:lnTo>
                      <a:pt x="1971" y="898"/>
                    </a:lnTo>
                    <a:lnTo>
                      <a:pt x="1986" y="925"/>
                    </a:lnTo>
                    <a:lnTo>
                      <a:pt x="2001" y="951"/>
                    </a:lnTo>
                    <a:lnTo>
                      <a:pt x="2017" y="977"/>
                    </a:lnTo>
                    <a:lnTo>
                      <a:pt x="2035" y="1001"/>
                    </a:lnTo>
                    <a:lnTo>
                      <a:pt x="2054" y="1025"/>
                    </a:lnTo>
                    <a:lnTo>
                      <a:pt x="2073" y="1048"/>
                    </a:lnTo>
                    <a:lnTo>
                      <a:pt x="2094" y="1070"/>
                    </a:lnTo>
                    <a:lnTo>
                      <a:pt x="2115" y="1089"/>
                    </a:lnTo>
                    <a:lnTo>
                      <a:pt x="2138" y="1110"/>
                    </a:lnTo>
                    <a:lnTo>
                      <a:pt x="2161" y="1129"/>
                    </a:lnTo>
                    <a:lnTo>
                      <a:pt x="2186" y="1146"/>
                    </a:lnTo>
                    <a:lnTo>
                      <a:pt x="2212" y="1162"/>
                    </a:lnTo>
                    <a:lnTo>
                      <a:pt x="2237" y="1178"/>
                    </a:lnTo>
                    <a:lnTo>
                      <a:pt x="2266" y="1191"/>
                    </a:lnTo>
                    <a:lnTo>
                      <a:pt x="2293" y="1203"/>
                    </a:lnTo>
                    <a:lnTo>
                      <a:pt x="2321" y="1215"/>
                    </a:lnTo>
                    <a:lnTo>
                      <a:pt x="2350" y="1224"/>
                    </a:lnTo>
                    <a:lnTo>
                      <a:pt x="2380" y="1233"/>
                    </a:lnTo>
                    <a:lnTo>
                      <a:pt x="2410" y="1240"/>
                    </a:lnTo>
                    <a:lnTo>
                      <a:pt x="2441" y="1245"/>
                    </a:lnTo>
                    <a:lnTo>
                      <a:pt x="2473" y="1250"/>
                    </a:lnTo>
                    <a:lnTo>
                      <a:pt x="2505" y="1253"/>
                    </a:lnTo>
                    <a:lnTo>
                      <a:pt x="2537" y="1253"/>
                    </a:lnTo>
                    <a:close/>
                    <a:moveTo>
                      <a:pt x="627" y="1028"/>
                    </a:moveTo>
                    <a:lnTo>
                      <a:pt x="627" y="1028"/>
                    </a:lnTo>
                    <a:lnTo>
                      <a:pt x="595" y="1029"/>
                    </a:lnTo>
                    <a:lnTo>
                      <a:pt x="563" y="1032"/>
                    </a:lnTo>
                    <a:lnTo>
                      <a:pt x="531" y="1036"/>
                    </a:lnTo>
                    <a:lnTo>
                      <a:pt x="501" y="1042"/>
                    </a:lnTo>
                    <a:lnTo>
                      <a:pt x="470" y="1048"/>
                    </a:lnTo>
                    <a:lnTo>
                      <a:pt x="440" y="1056"/>
                    </a:lnTo>
                    <a:lnTo>
                      <a:pt x="411" y="1066"/>
                    </a:lnTo>
                    <a:lnTo>
                      <a:pt x="383" y="1078"/>
                    </a:lnTo>
                    <a:lnTo>
                      <a:pt x="355" y="1091"/>
                    </a:lnTo>
                    <a:lnTo>
                      <a:pt x="328" y="1104"/>
                    </a:lnTo>
                    <a:lnTo>
                      <a:pt x="302" y="1119"/>
                    </a:lnTo>
                    <a:lnTo>
                      <a:pt x="276" y="1136"/>
                    </a:lnTo>
                    <a:lnTo>
                      <a:pt x="252" y="1153"/>
                    </a:lnTo>
                    <a:lnTo>
                      <a:pt x="228" y="1172"/>
                    </a:lnTo>
                    <a:lnTo>
                      <a:pt x="205" y="1191"/>
                    </a:lnTo>
                    <a:lnTo>
                      <a:pt x="183" y="1212"/>
                    </a:lnTo>
                    <a:lnTo>
                      <a:pt x="162" y="1234"/>
                    </a:lnTo>
                    <a:lnTo>
                      <a:pt x="143" y="1256"/>
                    </a:lnTo>
                    <a:lnTo>
                      <a:pt x="124" y="1281"/>
                    </a:lnTo>
                    <a:lnTo>
                      <a:pt x="107" y="1305"/>
                    </a:lnTo>
                    <a:lnTo>
                      <a:pt x="91" y="1330"/>
                    </a:lnTo>
                    <a:lnTo>
                      <a:pt x="75" y="1357"/>
                    </a:lnTo>
                    <a:lnTo>
                      <a:pt x="62" y="1384"/>
                    </a:lnTo>
                    <a:lnTo>
                      <a:pt x="49" y="1411"/>
                    </a:lnTo>
                    <a:lnTo>
                      <a:pt x="38" y="1440"/>
                    </a:lnTo>
                    <a:lnTo>
                      <a:pt x="29" y="1468"/>
                    </a:lnTo>
                    <a:lnTo>
                      <a:pt x="20" y="1499"/>
                    </a:lnTo>
                    <a:lnTo>
                      <a:pt x="13" y="1528"/>
                    </a:lnTo>
                    <a:lnTo>
                      <a:pt x="8" y="1560"/>
                    </a:lnTo>
                    <a:lnTo>
                      <a:pt x="3" y="1591"/>
                    </a:lnTo>
                    <a:lnTo>
                      <a:pt x="0" y="1623"/>
                    </a:lnTo>
                    <a:lnTo>
                      <a:pt x="0" y="1655"/>
                    </a:lnTo>
                    <a:lnTo>
                      <a:pt x="0" y="1688"/>
                    </a:lnTo>
                    <a:lnTo>
                      <a:pt x="3" y="1720"/>
                    </a:lnTo>
                    <a:lnTo>
                      <a:pt x="8" y="1750"/>
                    </a:lnTo>
                    <a:lnTo>
                      <a:pt x="13" y="1782"/>
                    </a:lnTo>
                    <a:lnTo>
                      <a:pt x="20" y="1811"/>
                    </a:lnTo>
                    <a:lnTo>
                      <a:pt x="29" y="1842"/>
                    </a:lnTo>
                    <a:lnTo>
                      <a:pt x="38" y="1870"/>
                    </a:lnTo>
                    <a:lnTo>
                      <a:pt x="49" y="1900"/>
                    </a:lnTo>
                    <a:lnTo>
                      <a:pt x="62" y="1927"/>
                    </a:lnTo>
                    <a:lnTo>
                      <a:pt x="75" y="1954"/>
                    </a:lnTo>
                    <a:lnTo>
                      <a:pt x="91" y="1981"/>
                    </a:lnTo>
                    <a:lnTo>
                      <a:pt x="107" y="2005"/>
                    </a:lnTo>
                    <a:lnTo>
                      <a:pt x="124" y="2030"/>
                    </a:lnTo>
                    <a:lnTo>
                      <a:pt x="143" y="2054"/>
                    </a:lnTo>
                    <a:lnTo>
                      <a:pt x="162" y="2076"/>
                    </a:lnTo>
                    <a:lnTo>
                      <a:pt x="183" y="2098"/>
                    </a:lnTo>
                    <a:lnTo>
                      <a:pt x="205" y="2119"/>
                    </a:lnTo>
                    <a:lnTo>
                      <a:pt x="228" y="2139"/>
                    </a:lnTo>
                    <a:lnTo>
                      <a:pt x="252" y="2157"/>
                    </a:lnTo>
                    <a:lnTo>
                      <a:pt x="276" y="2174"/>
                    </a:lnTo>
                    <a:lnTo>
                      <a:pt x="302" y="2191"/>
                    </a:lnTo>
                    <a:lnTo>
                      <a:pt x="328" y="2206"/>
                    </a:lnTo>
                    <a:lnTo>
                      <a:pt x="355" y="2220"/>
                    </a:lnTo>
                    <a:lnTo>
                      <a:pt x="383" y="2233"/>
                    </a:lnTo>
                    <a:lnTo>
                      <a:pt x="411" y="2244"/>
                    </a:lnTo>
                    <a:lnTo>
                      <a:pt x="440" y="2254"/>
                    </a:lnTo>
                    <a:lnTo>
                      <a:pt x="470" y="2263"/>
                    </a:lnTo>
                    <a:lnTo>
                      <a:pt x="501" y="2269"/>
                    </a:lnTo>
                    <a:lnTo>
                      <a:pt x="531" y="2275"/>
                    </a:lnTo>
                    <a:lnTo>
                      <a:pt x="563" y="2279"/>
                    </a:lnTo>
                    <a:lnTo>
                      <a:pt x="595" y="2281"/>
                    </a:lnTo>
                    <a:lnTo>
                      <a:pt x="627" y="2282"/>
                    </a:lnTo>
                    <a:lnTo>
                      <a:pt x="659" y="2281"/>
                    </a:lnTo>
                    <a:lnTo>
                      <a:pt x="691" y="2279"/>
                    </a:lnTo>
                    <a:lnTo>
                      <a:pt x="722" y="2275"/>
                    </a:lnTo>
                    <a:lnTo>
                      <a:pt x="753" y="2269"/>
                    </a:lnTo>
                    <a:lnTo>
                      <a:pt x="784" y="2263"/>
                    </a:lnTo>
                    <a:lnTo>
                      <a:pt x="813" y="2254"/>
                    </a:lnTo>
                    <a:lnTo>
                      <a:pt x="843" y="2244"/>
                    </a:lnTo>
                    <a:lnTo>
                      <a:pt x="871" y="2233"/>
                    </a:lnTo>
                    <a:lnTo>
                      <a:pt x="898" y="2220"/>
                    </a:lnTo>
                    <a:lnTo>
                      <a:pt x="925" y="2206"/>
                    </a:lnTo>
                    <a:lnTo>
                      <a:pt x="952" y="2191"/>
                    </a:lnTo>
                    <a:lnTo>
                      <a:pt x="977" y="2174"/>
                    </a:lnTo>
                    <a:lnTo>
                      <a:pt x="1002" y="2157"/>
                    </a:lnTo>
                    <a:lnTo>
                      <a:pt x="1025" y="2139"/>
                    </a:lnTo>
                    <a:lnTo>
                      <a:pt x="1047" y="2119"/>
                    </a:lnTo>
                    <a:lnTo>
                      <a:pt x="1069" y="2098"/>
                    </a:lnTo>
                    <a:lnTo>
                      <a:pt x="1090" y="2076"/>
                    </a:lnTo>
                    <a:lnTo>
                      <a:pt x="1110" y="2054"/>
                    </a:lnTo>
                    <a:lnTo>
                      <a:pt x="1128" y="2030"/>
                    </a:lnTo>
                    <a:lnTo>
                      <a:pt x="1147" y="2005"/>
                    </a:lnTo>
                    <a:lnTo>
                      <a:pt x="1162" y="1981"/>
                    </a:lnTo>
                    <a:lnTo>
                      <a:pt x="1177" y="1954"/>
                    </a:lnTo>
                    <a:lnTo>
                      <a:pt x="1191" y="1927"/>
                    </a:lnTo>
                    <a:lnTo>
                      <a:pt x="1204" y="1900"/>
                    </a:lnTo>
                    <a:lnTo>
                      <a:pt x="1215" y="1870"/>
                    </a:lnTo>
                    <a:lnTo>
                      <a:pt x="1225" y="1842"/>
                    </a:lnTo>
                    <a:lnTo>
                      <a:pt x="1234" y="1811"/>
                    </a:lnTo>
                    <a:lnTo>
                      <a:pt x="1240" y="1782"/>
                    </a:lnTo>
                    <a:lnTo>
                      <a:pt x="1246" y="1750"/>
                    </a:lnTo>
                    <a:lnTo>
                      <a:pt x="1249" y="1720"/>
                    </a:lnTo>
                    <a:lnTo>
                      <a:pt x="1252" y="1688"/>
                    </a:lnTo>
                    <a:lnTo>
                      <a:pt x="1253" y="1655"/>
                    </a:lnTo>
                    <a:lnTo>
                      <a:pt x="1252" y="1623"/>
                    </a:lnTo>
                    <a:lnTo>
                      <a:pt x="1249" y="1591"/>
                    </a:lnTo>
                    <a:lnTo>
                      <a:pt x="1246" y="1560"/>
                    </a:lnTo>
                    <a:lnTo>
                      <a:pt x="1240" y="1528"/>
                    </a:lnTo>
                    <a:lnTo>
                      <a:pt x="1234" y="1499"/>
                    </a:lnTo>
                    <a:lnTo>
                      <a:pt x="1225" y="1468"/>
                    </a:lnTo>
                    <a:lnTo>
                      <a:pt x="1215" y="1440"/>
                    </a:lnTo>
                    <a:lnTo>
                      <a:pt x="1204" y="1411"/>
                    </a:lnTo>
                    <a:lnTo>
                      <a:pt x="1191" y="1384"/>
                    </a:lnTo>
                    <a:lnTo>
                      <a:pt x="1177" y="1357"/>
                    </a:lnTo>
                    <a:lnTo>
                      <a:pt x="1162" y="1330"/>
                    </a:lnTo>
                    <a:lnTo>
                      <a:pt x="1147" y="1305"/>
                    </a:lnTo>
                    <a:lnTo>
                      <a:pt x="1128" y="1281"/>
                    </a:lnTo>
                    <a:lnTo>
                      <a:pt x="1110" y="1256"/>
                    </a:lnTo>
                    <a:lnTo>
                      <a:pt x="1090" y="1234"/>
                    </a:lnTo>
                    <a:lnTo>
                      <a:pt x="1069" y="1212"/>
                    </a:lnTo>
                    <a:lnTo>
                      <a:pt x="1047" y="1191"/>
                    </a:lnTo>
                    <a:lnTo>
                      <a:pt x="1025" y="1172"/>
                    </a:lnTo>
                    <a:lnTo>
                      <a:pt x="1002" y="1153"/>
                    </a:lnTo>
                    <a:lnTo>
                      <a:pt x="977" y="1136"/>
                    </a:lnTo>
                    <a:lnTo>
                      <a:pt x="952" y="1119"/>
                    </a:lnTo>
                    <a:lnTo>
                      <a:pt x="925" y="1104"/>
                    </a:lnTo>
                    <a:lnTo>
                      <a:pt x="898" y="1091"/>
                    </a:lnTo>
                    <a:lnTo>
                      <a:pt x="871" y="1078"/>
                    </a:lnTo>
                    <a:lnTo>
                      <a:pt x="843" y="1066"/>
                    </a:lnTo>
                    <a:lnTo>
                      <a:pt x="813" y="1056"/>
                    </a:lnTo>
                    <a:lnTo>
                      <a:pt x="784" y="1048"/>
                    </a:lnTo>
                    <a:lnTo>
                      <a:pt x="753" y="1042"/>
                    </a:lnTo>
                    <a:lnTo>
                      <a:pt x="722" y="1036"/>
                    </a:lnTo>
                    <a:lnTo>
                      <a:pt x="691" y="1032"/>
                    </a:lnTo>
                    <a:lnTo>
                      <a:pt x="659" y="1029"/>
                    </a:lnTo>
                    <a:lnTo>
                      <a:pt x="627" y="1028"/>
                    </a:lnTo>
                    <a:close/>
                    <a:moveTo>
                      <a:pt x="2537" y="1824"/>
                    </a:moveTo>
                    <a:lnTo>
                      <a:pt x="2537" y="1824"/>
                    </a:lnTo>
                    <a:lnTo>
                      <a:pt x="2500" y="1824"/>
                    </a:lnTo>
                    <a:lnTo>
                      <a:pt x="2462" y="1825"/>
                    </a:lnTo>
                    <a:lnTo>
                      <a:pt x="2425" y="1827"/>
                    </a:lnTo>
                    <a:lnTo>
                      <a:pt x="2388" y="1831"/>
                    </a:lnTo>
                    <a:lnTo>
                      <a:pt x="2353" y="1835"/>
                    </a:lnTo>
                    <a:lnTo>
                      <a:pt x="2316" y="1840"/>
                    </a:lnTo>
                    <a:lnTo>
                      <a:pt x="2280" y="1846"/>
                    </a:lnTo>
                    <a:lnTo>
                      <a:pt x="2245" y="1853"/>
                    </a:lnTo>
                    <a:lnTo>
                      <a:pt x="2209" y="1861"/>
                    </a:lnTo>
                    <a:lnTo>
                      <a:pt x="2175" y="1869"/>
                    </a:lnTo>
                    <a:lnTo>
                      <a:pt x="2141" y="1878"/>
                    </a:lnTo>
                    <a:lnTo>
                      <a:pt x="2106" y="1889"/>
                    </a:lnTo>
                    <a:lnTo>
                      <a:pt x="2072" y="1900"/>
                    </a:lnTo>
                    <a:lnTo>
                      <a:pt x="2039" y="1911"/>
                    </a:lnTo>
                    <a:lnTo>
                      <a:pt x="2006" y="1923"/>
                    </a:lnTo>
                    <a:lnTo>
                      <a:pt x="1973" y="1937"/>
                    </a:lnTo>
                    <a:lnTo>
                      <a:pt x="1941" y="1951"/>
                    </a:lnTo>
                    <a:lnTo>
                      <a:pt x="1909" y="1966"/>
                    </a:lnTo>
                    <a:lnTo>
                      <a:pt x="1877" y="1982"/>
                    </a:lnTo>
                    <a:lnTo>
                      <a:pt x="1846" y="1998"/>
                    </a:lnTo>
                    <a:lnTo>
                      <a:pt x="1816" y="2015"/>
                    </a:lnTo>
                    <a:lnTo>
                      <a:pt x="1785" y="2033"/>
                    </a:lnTo>
                    <a:lnTo>
                      <a:pt x="1756" y="2052"/>
                    </a:lnTo>
                    <a:lnTo>
                      <a:pt x="1728" y="2070"/>
                    </a:lnTo>
                    <a:lnTo>
                      <a:pt x="1698" y="2090"/>
                    </a:lnTo>
                    <a:lnTo>
                      <a:pt x="1670" y="2111"/>
                    </a:lnTo>
                    <a:lnTo>
                      <a:pt x="1643" y="2131"/>
                    </a:lnTo>
                    <a:lnTo>
                      <a:pt x="1616" y="2153"/>
                    </a:lnTo>
                    <a:lnTo>
                      <a:pt x="1589" y="2177"/>
                    </a:lnTo>
                    <a:lnTo>
                      <a:pt x="1563" y="2199"/>
                    </a:lnTo>
                    <a:lnTo>
                      <a:pt x="1538" y="2223"/>
                    </a:lnTo>
                    <a:lnTo>
                      <a:pt x="1513" y="2248"/>
                    </a:lnTo>
                    <a:lnTo>
                      <a:pt x="1488" y="2272"/>
                    </a:lnTo>
                    <a:lnTo>
                      <a:pt x="1465" y="2298"/>
                    </a:lnTo>
                    <a:lnTo>
                      <a:pt x="1442" y="2324"/>
                    </a:lnTo>
                    <a:lnTo>
                      <a:pt x="1419" y="2350"/>
                    </a:lnTo>
                    <a:lnTo>
                      <a:pt x="1398" y="2378"/>
                    </a:lnTo>
                    <a:lnTo>
                      <a:pt x="1376" y="2405"/>
                    </a:lnTo>
                    <a:lnTo>
                      <a:pt x="1356" y="2433"/>
                    </a:lnTo>
                    <a:lnTo>
                      <a:pt x="1335" y="2461"/>
                    </a:lnTo>
                    <a:lnTo>
                      <a:pt x="1317" y="2491"/>
                    </a:lnTo>
                    <a:lnTo>
                      <a:pt x="1298" y="2520"/>
                    </a:lnTo>
                    <a:lnTo>
                      <a:pt x="1280" y="2551"/>
                    </a:lnTo>
                    <a:lnTo>
                      <a:pt x="1263" y="2581"/>
                    </a:lnTo>
                    <a:lnTo>
                      <a:pt x="1247" y="2612"/>
                    </a:lnTo>
                    <a:lnTo>
                      <a:pt x="1231" y="2644"/>
                    </a:lnTo>
                    <a:lnTo>
                      <a:pt x="1216" y="2676"/>
                    </a:lnTo>
                    <a:lnTo>
                      <a:pt x="1202" y="2708"/>
                    </a:lnTo>
                    <a:lnTo>
                      <a:pt x="1189" y="2741"/>
                    </a:lnTo>
                    <a:lnTo>
                      <a:pt x="1176" y="2774"/>
                    </a:lnTo>
                    <a:lnTo>
                      <a:pt x="1165" y="2807"/>
                    </a:lnTo>
                    <a:lnTo>
                      <a:pt x="1154" y="2841"/>
                    </a:lnTo>
                    <a:lnTo>
                      <a:pt x="1143" y="2875"/>
                    </a:lnTo>
                    <a:lnTo>
                      <a:pt x="1134" y="2910"/>
                    </a:lnTo>
                    <a:lnTo>
                      <a:pt x="1126" y="2944"/>
                    </a:lnTo>
                    <a:lnTo>
                      <a:pt x="1118" y="2980"/>
                    </a:lnTo>
                    <a:lnTo>
                      <a:pt x="1111" y="3015"/>
                    </a:lnTo>
                    <a:lnTo>
                      <a:pt x="1105" y="3051"/>
                    </a:lnTo>
                    <a:lnTo>
                      <a:pt x="1100" y="3088"/>
                    </a:lnTo>
                    <a:lnTo>
                      <a:pt x="1096" y="3123"/>
                    </a:lnTo>
                    <a:lnTo>
                      <a:pt x="1093" y="3160"/>
                    </a:lnTo>
                    <a:lnTo>
                      <a:pt x="1090" y="3197"/>
                    </a:lnTo>
                    <a:lnTo>
                      <a:pt x="1089" y="3235"/>
                    </a:lnTo>
                    <a:lnTo>
                      <a:pt x="1089" y="3271"/>
                    </a:lnTo>
                    <a:lnTo>
                      <a:pt x="1089" y="3309"/>
                    </a:lnTo>
                    <a:lnTo>
                      <a:pt x="1090" y="3346"/>
                    </a:lnTo>
                    <a:lnTo>
                      <a:pt x="1093" y="3383"/>
                    </a:lnTo>
                    <a:lnTo>
                      <a:pt x="1096" y="3420"/>
                    </a:lnTo>
                    <a:lnTo>
                      <a:pt x="1100" y="3457"/>
                    </a:lnTo>
                    <a:lnTo>
                      <a:pt x="1105" y="3492"/>
                    </a:lnTo>
                    <a:lnTo>
                      <a:pt x="1111" y="3528"/>
                    </a:lnTo>
                    <a:lnTo>
                      <a:pt x="1118" y="3563"/>
                    </a:lnTo>
                    <a:lnTo>
                      <a:pt x="1126" y="3599"/>
                    </a:lnTo>
                    <a:lnTo>
                      <a:pt x="1134" y="3633"/>
                    </a:lnTo>
                    <a:lnTo>
                      <a:pt x="1143" y="3669"/>
                    </a:lnTo>
                    <a:lnTo>
                      <a:pt x="1154" y="3702"/>
                    </a:lnTo>
                    <a:lnTo>
                      <a:pt x="1165" y="3736"/>
                    </a:lnTo>
                    <a:lnTo>
                      <a:pt x="1176" y="3769"/>
                    </a:lnTo>
                    <a:lnTo>
                      <a:pt x="1189" y="3802"/>
                    </a:lnTo>
                    <a:lnTo>
                      <a:pt x="1202" y="3835"/>
                    </a:lnTo>
                    <a:lnTo>
                      <a:pt x="1216" y="3867"/>
                    </a:lnTo>
                    <a:lnTo>
                      <a:pt x="1231" y="3899"/>
                    </a:lnTo>
                    <a:lnTo>
                      <a:pt x="1247" y="3931"/>
                    </a:lnTo>
                    <a:lnTo>
                      <a:pt x="1263" y="3962"/>
                    </a:lnTo>
                    <a:lnTo>
                      <a:pt x="1280" y="3992"/>
                    </a:lnTo>
                    <a:lnTo>
                      <a:pt x="1298" y="4023"/>
                    </a:lnTo>
                    <a:lnTo>
                      <a:pt x="1317" y="4052"/>
                    </a:lnTo>
                    <a:lnTo>
                      <a:pt x="1335" y="4082"/>
                    </a:lnTo>
                    <a:lnTo>
                      <a:pt x="1356" y="4110"/>
                    </a:lnTo>
                    <a:lnTo>
                      <a:pt x="1376" y="4138"/>
                    </a:lnTo>
                    <a:lnTo>
                      <a:pt x="1398" y="4166"/>
                    </a:lnTo>
                    <a:lnTo>
                      <a:pt x="1419" y="4193"/>
                    </a:lnTo>
                    <a:lnTo>
                      <a:pt x="1442" y="4219"/>
                    </a:lnTo>
                    <a:lnTo>
                      <a:pt x="1465" y="4245"/>
                    </a:lnTo>
                    <a:lnTo>
                      <a:pt x="1488" y="4270"/>
                    </a:lnTo>
                    <a:lnTo>
                      <a:pt x="1513" y="4296"/>
                    </a:lnTo>
                    <a:lnTo>
                      <a:pt x="1538" y="4319"/>
                    </a:lnTo>
                    <a:lnTo>
                      <a:pt x="1563" y="4344"/>
                    </a:lnTo>
                    <a:lnTo>
                      <a:pt x="1589" y="4366"/>
                    </a:lnTo>
                    <a:lnTo>
                      <a:pt x="1616" y="4389"/>
                    </a:lnTo>
                    <a:lnTo>
                      <a:pt x="1643" y="4411"/>
                    </a:lnTo>
                    <a:lnTo>
                      <a:pt x="1670" y="4432"/>
                    </a:lnTo>
                    <a:lnTo>
                      <a:pt x="1698" y="4453"/>
                    </a:lnTo>
                    <a:lnTo>
                      <a:pt x="1728" y="4473"/>
                    </a:lnTo>
                    <a:lnTo>
                      <a:pt x="1756" y="4491"/>
                    </a:lnTo>
                    <a:lnTo>
                      <a:pt x="1785" y="4511"/>
                    </a:lnTo>
                    <a:lnTo>
                      <a:pt x="1816" y="4528"/>
                    </a:lnTo>
                    <a:lnTo>
                      <a:pt x="1846" y="4545"/>
                    </a:lnTo>
                    <a:lnTo>
                      <a:pt x="1877" y="4561"/>
                    </a:lnTo>
                    <a:lnTo>
                      <a:pt x="1909" y="4577"/>
                    </a:lnTo>
                    <a:lnTo>
                      <a:pt x="1941" y="4592"/>
                    </a:lnTo>
                    <a:lnTo>
                      <a:pt x="1973" y="4606"/>
                    </a:lnTo>
                    <a:lnTo>
                      <a:pt x="2006" y="4620"/>
                    </a:lnTo>
                    <a:lnTo>
                      <a:pt x="2039" y="4632"/>
                    </a:lnTo>
                    <a:lnTo>
                      <a:pt x="2072" y="4643"/>
                    </a:lnTo>
                    <a:lnTo>
                      <a:pt x="2106" y="4654"/>
                    </a:lnTo>
                    <a:lnTo>
                      <a:pt x="2141" y="4665"/>
                    </a:lnTo>
                    <a:lnTo>
                      <a:pt x="2175" y="4674"/>
                    </a:lnTo>
                    <a:lnTo>
                      <a:pt x="2209" y="4682"/>
                    </a:lnTo>
                    <a:lnTo>
                      <a:pt x="2245" y="4691"/>
                    </a:lnTo>
                    <a:lnTo>
                      <a:pt x="2280" y="4697"/>
                    </a:lnTo>
                    <a:lnTo>
                      <a:pt x="2316" y="4703"/>
                    </a:lnTo>
                    <a:lnTo>
                      <a:pt x="2353" y="4708"/>
                    </a:lnTo>
                    <a:lnTo>
                      <a:pt x="2388" y="4712"/>
                    </a:lnTo>
                    <a:lnTo>
                      <a:pt x="2425" y="4715"/>
                    </a:lnTo>
                    <a:lnTo>
                      <a:pt x="2462" y="4718"/>
                    </a:lnTo>
                    <a:lnTo>
                      <a:pt x="2500" y="4719"/>
                    </a:lnTo>
                    <a:lnTo>
                      <a:pt x="2537" y="4720"/>
                    </a:lnTo>
                    <a:lnTo>
                      <a:pt x="2575" y="4719"/>
                    </a:lnTo>
                    <a:lnTo>
                      <a:pt x="2611" y="4718"/>
                    </a:lnTo>
                    <a:lnTo>
                      <a:pt x="2648" y="4715"/>
                    </a:lnTo>
                    <a:lnTo>
                      <a:pt x="2685" y="4712"/>
                    </a:lnTo>
                    <a:lnTo>
                      <a:pt x="2722" y="4708"/>
                    </a:lnTo>
                    <a:lnTo>
                      <a:pt x="2757" y="4703"/>
                    </a:lnTo>
                    <a:lnTo>
                      <a:pt x="2793" y="4697"/>
                    </a:lnTo>
                    <a:lnTo>
                      <a:pt x="2828" y="4691"/>
                    </a:lnTo>
                    <a:lnTo>
                      <a:pt x="2864" y="4682"/>
                    </a:lnTo>
                    <a:lnTo>
                      <a:pt x="2899" y="4674"/>
                    </a:lnTo>
                    <a:lnTo>
                      <a:pt x="2934" y="4665"/>
                    </a:lnTo>
                    <a:lnTo>
                      <a:pt x="2968" y="4654"/>
                    </a:lnTo>
                    <a:lnTo>
                      <a:pt x="3001" y="4643"/>
                    </a:lnTo>
                    <a:lnTo>
                      <a:pt x="3034" y="4632"/>
                    </a:lnTo>
                    <a:lnTo>
                      <a:pt x="3067" y="4620"/>
                    </a:lnTo>
                    <a:lnTo>
                      <a:pt x="3100" y="4606"/>
                    </a:lnTo>
                    <a:lnTo>
                      <a:pt x="3132" y="4592"/>
                    </a:lnTo>
                    <a:lnTo>
                      <a:pt x="3164" y="4577"/>
                    </a:lnTo>
                    <a:lnTo>
                      <a:pt x="3196" y="4561"/>
                    </a:lnTo>
                    <a:lnTo>
                      <a:pt x="3227" y="4545"/>
                    </a:lnTo>
                    <a:lnTo>
                      <a:pt x="3257" y="4528"/>
                    </a:lnTo>
                    <a:lnTo>
                      <a:pt x="3288" y="4511"/>
                    </a:lnTo>
                    <a:lnTo>
                      <a:pt x="3317" y="4491"/>
                    </a:lnTo>
                    <a:lnTo>
                      <a:pt x="3347" y="4473"/>
                    </a:lnTo>
                    <a:lnTo>
                      <a:pt x="3375" y="4453"/>
                    </a:lnTo>
                    <a:lnTo>
                      <a:pt x="3403" y="4432"/>
                    </a:lnTo>
                    <a:lnTo>
                      <a:pt x="3431" y="4411"/>
                    </a:lnTo>
                    <a:lnTo>
                      <a:pt x="3458" y="4389"/>
                    </a:lnTo>
                    <a:lnTo>
                      <a:pt x="3484" y="4366"/>
                    </a:lnTo>
                    <a:lnTo>
                      <a:pt x="3511" y="4344"/>
                    </a:lnTo>
                    <a:lnTo>
                      <a:pt x="3536" y="4319"/>
                    </a:lnTo>
                    <a:lnTo>
                      <a:pt x="3561" y="4296"/>
                    </a:lnTo>
                    <a:lnTo>
                      <a:pt x="3585" y="4270"/>
                    </a:lnTo>
                    <a:lnTo>
                      <a:pt x="3609" y="4245"/>
                    </a:lnTo>
                    <a:lnTo>
                      <a:pt x="3632" y="4219"/>
                    </a:lnTo>
                    <a:lnTo>
                      <a:pt x="3654" y="4193"/>
                    </a:lnTo>
                    <a:lnTo>
                      <a:pt x="3677" y="4166"/>
                    </a:lnTo>
                    <a:lnTo>
                      <a:pt x="3697" y="4138"/>
                    </a:lnTo>
                    <a:lnTo>
                      <a:pt x="3718" y="4110"/>
                    </a:lnTo>
                    <a:lnTo>
                      <a:pt x="3738" y="4082"/>
                    </a:lnTo>
                    <a:lnTo>
                      <a:pt x="3757" y="4052"/>
                    </a:lnTo>
                    <a:lnTo>
                      <a:pt x="3776" y="4023"/>
                    </a:lnTo>
                    <a:lnTo>
                      <a:pt x="3793" y="3992"/>
                    </a:lnTo>
                    <a:lnTo>
                      <a:pt x="3810" y="3962"/>
                    </a:lnTo>
                    <a:lnTo>
                      <a:pt x="3826" y="3931"/>
                    </a:lnTo>
                    <a:lnTo>
                      <a:pt x="3842" y="3899"/>
                    </a:lnTo>
                    <a:lnTo>
                      <a:pt x="3857" y="3867"/>
                    </a:lnTo>
                    <a:lnTo>
                      <a:pt x="3871" y="3835"/>
                    </a:lnTo>
                    <a:lnTo>
                      <a:pt x="3885" y="3802"/>
                    </a:lnTo>
                    <a:lnTo>
                      <a:pt x="3897" y="3769"/>
                    </a:lnTo>
                    <a:lnTo>
                      <a:pt x="3909" y="3736"/>
                    </a:lnTo>
                    <a:lnTo>
                      <a:pt x="3920" y="3702"/>
                    </a:lnTo>
                    <a:lnTo>
                      <a:pt x="3930" y="3669"/>
                    </a:lnTo>
                    <a:lnTo>
                      <a:pt x="3940" y="3633"/>
                    </a:lnTo>
                    <a:lnTo>
                      <a:pt x="3947" y="3599"/>
                    </a:lnTo>
                    <a:lnTo>
                      <a:pt x="3956" y="3563"/>
                    </a:lnTo>
                    <a:lnTo>
                      <a:pt x="3962" y="3528"/>
                    </a:lnTo>
                    <a:lnTo>
                      <a:pt x="3968" y="3492"/>
                    </a:lnTo>
                    <a:lnTo>
                      <a:pt x="3973" y="3457"/>
                    </a:lnTo>
                    <a:lnTo>
                      <a:pt x="3978" y="3420"/>
                    </a:lnTo>
                    <a:lnTo>
                      <a:pt x="3981" y="3383"/>
                    </a:lnTo>
                    <a:lnTo>
                      <a:pt x="3983" y="3346"/>
                    </a:lnTo>
                    <a:lnTo>
                      <a:pt x="3984" y="3309"/>
                    </a:lnTo>
                    <a:lnTo>
                      <a:pt x="3985" y="3271"/>
                    </a:lnTo>
                    <a:lnTo>
                      <a:pt x="3984" y="3235"/>
                    </a:lnTo>
                    <a:lnTo>
                      <a:pt x="3983" y="3197"/>
                    </a:lnTo>
                    <a:lnTo>
                      <a:pt x="3981" y="3160"/>
                    </a:lnTo>
                    <a:lnTo>
                      <a:pt x="3978" y="3123"/>
                    </a:lnTo>
                    <a:lnTo>
                      <a:pt x="3973" y="3088"/>
                    </a:lnTo>
                    <a:lnTo>
                      <a:pt x="3968" y="3051"/>
                    </a:lnTo>
                    <a:lnTo>
                      <a:pt x="3962" y="3015"/>
                    </a:lnTo>
                    <a:lnTo>
                      <a:pt x="3956" y="2980"/>
                    </a:lnTo>
                    <a:lnTo>
                      <a:pt x="3947" y="2944"/>
                    </a:lnTo>
                    <a:lnTo>
                      <a:pt x="3940" y="2910"/>
                    </a:lnTo>
                    <a:lnTo>
                      <a:pt x="3930" y="2875"/>
                    </a:lnTo>
                    <a:lnTo>
                      <a:pt x="3920" y="2841"/>
                    </a:lnTo>
                    <a:lnTo>
                      <a:pt x="3909" y="2807"/>
                    </a:lnTo>
                    <a:lnTo>
                      <a:pt x="3897" y="2774"/>
                    </a:lnTo>
                    <a:lnTo>
                      <a:pt x="3885" y="2741"/>
                    </a:lnTo>
                    <a:lnTo>
                      <a:pt x="3871" y="2708"/>
                    </a:lnTo>
                    <a:lnTo>
                      <a:pt x="3857" y="2676"/>
                    </a:lnTo>
                    <a:lnTo>
                      <a:pt x="3842" y="2644"/>
                    </a:lnTo>
                    <a:lnTo>
                      <a:pt x="3826" y="2612"/>
                    </a:lnTo>
                    <a:lnTo>
                      <a:pt x="3810" y="2581"/>
                    </a:lnTo>
                    <a:lnTo>
                      <a:pt x="3793" y="2551"/>
                    </a:lnTo>
                    <a:lnTo>
                      <a:pt x="3776" y="2520"/>
                    </a:lnTo>
                    <a:lnTo>
                      <a:pt x="3757" y="2491"/>
                    </a:lnTo>
                    <a:lnTo>
                      <a:pt x="3738" y="2461"/>
                    </a:lnTo>
                    <a:lnTo>
                      <a:pt x="3718" y="2433"/>
                    </a:lnTo>
                    <a:lnTo>
                      <a:pt x="3697" y="2405"/>
                    </a:lnTo>
                    <a:lnTo>
                      <a:pt x="3677" y="2378"/>
                    </a:lnTo>
                    <a:lnTo>
                      <a:pt x="3654" y="2350"/>
                    </a:lnTo>
                    <a:lnTo>
                      <a:pt x="3632" y="2324"/>
                    </a:lnTo>
                    <a:lnTo>
                      <a:pt x="3609" y="2298"/>
                    </a:lnTo>
                    <a:lnTo>
                      <a:pt x="3585" y="2272"/>
                    </a:lnTo>
                    <a:lnTo>
                      <a:pt x="3561" y="2248"/>
                    </a:lnTo>
                    <a:lnTo>
                      <a:pt x="3536" y="2223"/>
                    </a:lnTo>
                    <a:lnTo>
                      <a:pt x="3511" y="2199"/>
                    </a:lnTo>
                    <a:lnTo>
                      <a:pt x="3484" y="2177"/>
                    </a:lnTo>
                    <a:lnTo>
                      <a:pt x="3458" y="2153"/>
                    </a:lnTo>
                    <a:lnTo>
                      <a:pt x="3431" y="2131"/>
                    </a:lnTo>
                    <a:lnTo>
                      <a:pt x="3403" y="2111"/>
                    </a:lnTo>
                    <a:lnTo>
                      <a:pt x="3375" y="2090"/>
                    </a:lnTo>
                    <a:lnTo>
                      <a:pt x="3347" y="2070"/>
                    </a:lnTo>
                    <a:lnTo>
                      <a:pt x="3317" y="2052"/>
                    </a:lnTo>
                    <a:lnTo>
                      <a:pt x="3288" y="2033"/>
                    </a:lnTo>
                    <a:lnTo>
                      <a:pt x="3257" y="2015"/>
                    </a:lnTo>
                    <a:lnTo>
                      <a:pt x="3227" y="1998"/>
                    </a:lnTo>
                    <a:lnTo>
                      <a:pt x="3196" y="1982"/>
                    </a:lnTo>
                    <a:lnTo>
                      <a:pt x="3164" y="1966"/>
                    </a:lnTo>
                    <a:lnTo>
                      <a:pt x="3132" y="1951"/>
                    </a:lnTo>
                    <a:lnTo>
                      <a:pt x="3100" y="1937"/>
                    </a:lnTo>
                    <a:lnTo>
                      <a:pt x="3067" y="1923"/>
                    </a:lnTo>
                    <a:lnTo>
                      <a:pt x="3034" y="1911"/>
                    </a:lnTo>
                    <a:lnTo>
                      <a:pt x="3001" y="1900"/>
                    </a:lnTo>
                    <a:lnTo>
                      <a:pt x="2968" y="1889"/>
                    </a:lnTo>
                    <a:lnTo>
                      <a:pt x="2934" y="1878"/>
                    </a:lnTo>
                    <a:lnTo>
                      <a:pt x="2899" y="1869"/>
                    </a:lnTo>
                    <a:lnTo>
                      <a:pt x="2864" y="1861"/>
                    </a:lnTo>
                    <a:lnTo>
                      <a:pt x="2828" y="1853"/>
                    </a:lnTo>
                    <a:lnTo>
                      <a:pt x="2793" y="1846"/>
                    </a:lnTo>
                    <a:lnTo>
                      <a:pt x="2757" y="1840"/>
                    </a:lnTo>
                    <a:lnTo>
                      <a:pt x="2722" y="1835"/>
                    </a:lnTo>
                    <a:lnTo>
                      <a:pt x="2685" y="1831"/>
                    </a:lnTo>
                    <a:lnTo>
                      <a:pt x="2648" y="1827"/>
                    </a:lnTo>
                    <a:lnTo>
                      <a:pt x="2611" y="1825"/>
                    </a:lnTo>
                    <a:lnTo>
                      <a:pt x="2575" y="1824"/>
                    </a:lnTo>
                    <a:lnTo>
                      <a:pt x="2537" y="1824"/>
                    </a:lnTo>
                    <a:close/>
                    <a:moveTo>
                      <a:pt x="4448" y="1028"/>
                    </a:moveTo>
                    <a:lnTo>
                      <a:pt x="4448" y="1028"/>
                    </a:lnTo>
                    <a:lnTo>
                      <a:pt x="4414" y="1029"/>
                    </a:lnTo>
                    <a:lnTo>
                      <a:pt x="4383" y="1032"/>
                    </a:lnTo>
                    <a:lnTo>
                      <a:pt x="4352" y="1036"/>
                    </a:lnTo>
                    <a:lnTo>
                      <a:pt x="4321" y="1042"/>
                    </a:lnTo>
                    <a:lnTo>
                      <a:pt x="4291" y="1048"/>
                    </a:lnTo>
                    <a:lnTo>
                      <a:pt x="4261" y="1056"/>
                    </a:lnTo>
                    <a:lnTo>
                      <a:pt x="4232" y="1066"/>
                    </a:lnTo>
                    <a:lnTo>
                      <a:pt x="4204" y="1078"/>
                    </a:lnTo>
                    <a:lnTo>
                      <a:pt x="4175" y="1091"/>
                    </a:lnTo>
                    <a:lnTo>
                      <a:pt x="4148" y="1104"/>
                    </a:lnTo>
                    <a:lnTo>
                      <a:pt x="4123" y="1119"/>
                    </a:lnTo>
                    <a:lnTo>
                      <a:pt x="4097" y="1136"/>
                    </a:lnTo>
                    <a:lnTo>
                      <a:pt x="4072" y="1153"/>
                    </a:lnTo>
                    <a:lnTo>
                      <a:pt x="4049" y="1172"/>
                    </a:lnTo>
                    <a:lnTo>
                      <a:pt x="4026" y="1191"/>
                    </a:lnTo>
                    <a:lnTo>
                      <a:pt x="4004" y="1212"/>
                    </a:lnTo>
                    <a:lnTo>
                      <a:pt x="3983" y="1234"/>
                    </a:lnTo>
                    <a:lnTo>
                      <a:pt x="3963" y="1256"/>
                    </a:lnTo>
                    <a:lnTo>
                      <a:pt x="3945" y="1281"/>
                    </a:lnTo>
                    <a:lnTo>
                      <a:pt x="3928" y="1305"/>
                    </a:lnTo>
                    <a:lnTo>
                      <a:pt x="3912" y="1330"/>
                    </a:lnTo>
                    <a:lnTo>
                      <a:pt x="3896" y="1357"/>
                    </a:lnTo>
                    <a:lnTo>
                      <a:pt x="3882" y="1384"/>
                    </a:lnTo>
                    <a:lnTo>
                      <a:pt x="3870" y="1411"/>
                    </a:lnTo>
                    <a:lnTo>
                      <a:pt x="3859" y="1440"/>
                    </a:lnTo>
                    <a:lnTo>
                      <a:pt x="3849" y="1468"/>
                    </a:lnTo>
                    <a:lnTo>
                      <a:pt x="3841" y="1499"/>
                    </a:lnTo>
                    <a:lnTo>
                      <a:pt x="3833" y="1528"/>
                    </a:lnTo>
                    <a:lnTo>
                      <a:pt x="3829" y="1560"/>
                    </a:lnTo>
                    <a:lnTo>
                      <a:pt x="3824" y="1591"/>
                    </a:lnTo>
                    <a:lnTo>
                      <a:pt x="3821" y="1623"/>
                    </a:lnTo>
                    <a:lnTo>
                      <a:pt x="3821" y="1655"/>
                    </a:lnTo>
                    <a:lnTo>
                      <a:pt x="3821" y="1688"/>
                    </a:lnTo>
                    <a:lnTo>
                      <a:pt x="3824" y="1720"/>
                    </a:lnTo>
                    <a:lnTo>
                      <a:pt x="3829" y="1750"/>
                    </a:lnTo>
                    <a:lnTo>
                      <a:pt x="3833" y="1782"/>
                    </a:lnTo>
                    <a:lnTo>
                      <a:pt x="3841" y="1811"/>
                    </a:lnTo>
                    <a:lnTo>
                      <a:pt x="3849" y="1842"/>
                    </a:lnTo>
                    <a:lnTo>
                      <a:pt x="3859" y="1870"/>
                    </a:lnTo>
                    <a:lnTo>
                      <a:pt x="3870" y="1900"/>
                    </a:lnTo>
                    <a:lnTo>
                      <a:pt x="3882" y="1927"/>
                    </a:lnTo>
                    <a:lnTo>
                      <a:pt x="3896" y="1954"/>
                    </a:lnTo>
                    <a:lnTo>
                      <a:pt x="3912" y="1981"/>
                    </a:lnTo>
                    <a:lnTo>
                      <a:pt x="3928" y="2005"/>
                    </a:lnTo>
                    <a:lnTo>
                      <a:pt x="3945" y="2030"/>
                    </a:lnTo>
                    <a:lnTo>
                      <a:pt x="3963" y="2054"/>
                    </a:lnTo>
                    <a:lnTo>
                      <a:pt x="3983" y="2076"/>
                    </a:lnTo>
                    <a:lnTo>
                      <a:pt x="4004" y="2098"/>
                    </a:lnTo>
                    <a:lnTo>
                      <a:pt x="4026" y="2119"/>
                    </a:lnTo>
                    <a:lnTo>
                      <a:pt x="4049" y="2139"/>
                    </a:lnTo>
                    <a:lnTo>
                      <a:pt x="4072" y="2157"/>
                    </a:lnTo>
                    <a:lnTo>
                      <a:pt x="4097" y="2174"/>
                    </a:lnTo>
                    <a:lnTo>
                      <a:pt x="4123" y="2191"/>
                    </a:lnTo>
                    <a:lnTo>
                      <a:pt x="4148" y="2206"/>
                    </a:lnTo>
                    <a:lnTo>
                      <a:pt x="4175" y="2220"/>
                    </a:lnTo>
                    <a:lnTo>
                      <a:pt x="4204" y="2233"/>
                    </a:lnTo>
                    <a:lnTo>
                      <a:pt x="4232" y="2244"/>
                    </a:lnTo>
                    <a:lnTo>
                      <a:pt x="4261" y="2254"/>
                    </a:lnTo>
                    <a:lnTo>
                      <a:pt x="4291" y="2263"/>
                    </a:lnTo>
                    <a:lnTo>
                      <a:pt x="4321" y="2269"/>
                    </a:lnTo>
                    <a:lnTo>
                      <a:pt x="4352" y="2275"/>
                    </a:lnTo>
                    <a:lnTo>
                      <a:pt x="4383" y="2279"/>
                    </a:lnTo>
                    <a:lnTo>
                      <a:pt x="4414" y="2281"/>
                    </a:lnTo>
                    <a:lnTo>
                      <a:pt x="4448" y="2282"/>
                    </a:lnTo>
                    <a:lnTo>
                      <a:pt x="4479" y="2281"/>
                    </a:lnTo>
                    <a:lnTo>
                      <a:pt x="4511" y="2279"/>
                    </a:lnTo>
                    <a:lnTo>
                      <a:pt x="4542" y="2275"/>
                    </a:lnTo>
                    <a:lnTo>
                      <a:pt x="4574" y="2269"/>
                    </a:lnTo>
                    <a:lnTo>
                      <a:pt x="4603" y="2263"/>
                    </a:lnTo>
                    <a:lnTo>
                      <a:pt x="4634" y="2254"/>
                    </a:lnTo>
                    <a:lnTo>
                      <a:pt x="4662" y="2244"/>
                    </a:lnTo>
                    <a:lnTo>
                      <a:pt x="4691" y="2233"/>
                    </a:lnTo>
                    <a:lnTo>
                      <a:pt x="4718" y="2220"/>
                    </a:lnTo>
                    <a:lnTo>
                      <a:pt x="4745" y="2206"/>
                    </a:lnTo>
                    <a:lnTo>
                      <a:pt x="4772" y="2191"/>
                    </a:lnTo>
                    <a:lnTo>
                      <a:pt x="4797" y="2174"/>
                    </a:lnTo>
                    <a:lnTo>
                      <a:pt x="4821" y="2157"/>
                    </a:lnTo>
                    <a:lnTo>
                      <a:pt x="4846" y="2139"/>
                    </a:lnTo>
                    <a:lnTo>
                      <a:pt x="4868" y="2119"/>
                    </a:lnTo>
                    <a:lnTo>
                      <a:pt x="4890" y="2098"/>
                    </a:lnTo>
                    <a:lnTo>
                      <a:pt x="4911" y="2076"/>
                    </a:lnTo>
                    <a:lnTo>
                      <a:pt x="4930" y="2054"/>
                    </a:lnTo>
                    <a:lnTo>
                      <a:pt x="4949" y="2030"/>
                    </a:lnTo>
                    <a:lnTo>
                      <a:pt x="4966" y="2005"/>
                    </a:lnTo>
                    <a:lnTo>
                      <a:pt x="4983" y="1981"/>
                    </a:lnTo>
                    <a:lnTo>
                      <a:pt x="4998" y="1954"/>
                    </a:lnTo>
                    <a:lnTo>
                      <a:pt x="5011" y="1927"/>
                    </a:lnTo>
                    <a:lnTo>
                      <a:pt x="5025" y="1900"/>
                    </a:lnTo>
                    <a:lnTo>
                      <a:pt x="5036" y="1870"/>
                    </a:lnTo>
                    <a:lnTo>
                      <a:pt x="5046" y="1842"/>
                    </a:lnTo>
                    <a:lnTo>
                      <a:pt x="5054" y="1811"/>
                    </a:lnTo>
                    <a:lnTo>
                      <a:pt x="5060" y="1782"/>
                    </a:lnTo>
                    <a:lnTo>
                      <a:pt x="5067" y="1750"/>
                    </a:lnTo>
                    <a:lnTo>
                      <a:pt x="5070" y="1720"/>
                    </a:lnTo>
                    <a:lnTo>
                      <a:pt x="5073" y="1688"/>
                    </a:lnTo>
                    <a:lnTo>
                      <a:pt x="5074" y="1655"/>
                    </a:lnTo>
                    <a:lnTo>
                      <a:pt x="5073" y="1623"/>
                    </a:lnTo>
                    <a:lnTo>
                      <a:pt x="5070" y="1591"/>
                    </a:lnTo>
                    <a:lnTo>
                      <a:pt x="5067" y="1560"/>
                    </a:lnTo>
                    <a:lnTo>
                      <a:pt x="5060" y="1528"/>
                    </a:lnTo>
                    <a:lnTo>
                      <a:pt x="5054" y="1499"/>
                    </a:lnTo>
                    <a:lnTo>
                      <a:pt x="5046" y="1468"/>
                    </a:lnTo>
                    <a:lnTo>
                      <a:pt x="5036" y="1440"/>
                    </a:lnTo>
                    <a:lnTo>
                      <a:pt x="5025" y="1411"/>
                    </a:lnTo>
                    <a:lnTo>
                      <a:pt x="5011" y="1384"/>
                    </a:lnTo>
                    <a:lnTo>
                      <a:pt x="4998" y="1357"/>
                    </a:lnTo>
                    <a:lnTo>
                      <a:pt x="4983" y="1330"/>
                    </a:lnTo>
                    <a:lnTo>
                      <a:pt x="4966" y="1305"/>
                    </a:lnTo>
                    <a:lnTo>
                      <a:pt x="4949" y="1281"/>
                    </a:lnTo>
                    <a:lnTo>
                      <a:pt x="4930" y="1256"/>
                    </a:lnTo>
                    <a:lnTo>
                      <a:pt x="4911" y="1234"/>
                    </a:lnTo>
                    <a:lnTo>
                      <a:pt x="4890" y="1212"/>
                    </a:lnTo>
                    <a:lnTo>
                      <a:pt x="4868" y="1191"/>
                    </a:lnTo>
                    <a:lnTo>
                      <a:pt x="4846" y="1172"/>
                    </a:lnTo>
                    <a:lnTo>
                      <a:pt x="4821" y="1153"/>
                    </a:lnTo>
                    <a:lnTo>
                      <a:pt x="4797" y="1136"/>
                    </a:lnTo>
                    <a:lnTo>
                      <a:pt x="4772" y="1119"/>
                    </a:lnTo>
                    <a:lnTo>
                      <a:pt x="4745" y="1104"/>
                    </a:lnTo>
                    <a:lnTo>
                      <a:pt x="4718" y="1091"/>
                    </a:lnTo>
                    <a:lnTo>
                      <a:pt x="4691" y="1078"/>
                    </a:lnTo>
                    <a:lnTo>
                      <a:pt x="4662" y="1066"/>
                    </a:lnTo>
                    <a:lnTo>
                      <a:pt x="4634" y="1056"/>
                    </a:lnTo>
                    <a:lnTo>
                      <a:pt x="4603" y="1048"/>
                    </a:lnTo>
                    <a:lnTo>
                      <a:pt x="4574" y="1042"/>
                    </a:lnTo>
                    <a:lnTo>
                      <a:pt x="4542" y="1036"/>
                    </a:lnTo>
                    <a:lnTo>
                      <a:pt x="4511" y="1032"/>
                    </a:lnTo>
                    <a:lnTo>
                      <a:pt x="4479" y="1029"/>
                    </a:lnTo>
                    <a:lnTo>
                      <a:pt x="4448" y="102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tIns="72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dirty="0">
                  <a:solidFill>
                    <a:srgbClr val="FFFFFF"/>
                  </a:solidFill>
                </a:endParaRPr>
              </a:p>
            </p:txBody>
          </p:sp>
        </p:grpSp>
        <p:grpSp>
          <p:nvGrpSpPr>
            <p:cNvPr id="18" name="组合 17"/>
            <p:cNvGrpSpPr/>
            <p:nvPr/>
          </p:nvGrpSpPr>
          <p:grpSpPr>
            <a:xfrm>
              <a:off x="6680" y="3416"/>
              <a:ext cx="5826" cy="1226"/>
              <a:chOff x="6680" y="3416"/>
              <a:chExt cx="5826" cy="1226"/>
            </a:xfrm>
          </p:grpSpPr>
          <p:grpSp>
            <p:nvGrpSpPr>
              <p:cNvPr id="3" name="组合 2"/>
              <p:cNvGrpSpPr/>
              <p:nvPr/>
            </p:nvGrpSpPr>
            <p:grpSpPr>
              <a:xfrm>
                <a:off x="6680" y="3416"/>
                <a:ext cx="5827" cy="1226"/>
                <a:chOff x="701" y="4642"/>
                <a:chExt cx="5380" cy="1226"/>
              </a:xfrm>
            </p:grpSpPr>
            <p:sp>
              <p:nvSpPr>
                <p:cNvPr id="7" name="矩形 6"/>
                <p:cNvSpPr/>
                <p:nvPr/>
              </p:nvSpPr>
              <p:spPr>
                <a:xfrm>
                  <a:off x="713" y="4642"/>
                  <a:ext cx="5368" cy="1226"/>
                </a:xfrm>
                <a:prstGeom prst="rect">
                  <a:avLst/>
                </a:prstGeom>
                <a:solidFill>
                  <a:srgbClr val="FFF473"/>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a:solidFill>
                        <a:schemeClr val="accent6">
                          <a:lumMod val="75000"/>
                        </a:schemeClr>
                      </a:solidFill>
                      <a:latin typeface="字体管家棉花糖" panose="00020600040101010101" charset="-122"/>
                      <a:ea typeface="字体管家棉花糖" panose="00020600040101010101" charset="-122"/>
                      <a:sym typeface="+mn-ea"/>
                    </a:rPr>
                    <a:t>      </a:t>
                  </a:r>
                  <a:r>
                    <a:rPr lang="zh-CN" altLang="en-US" sz="2000">
                      <a:solidFill>
                        <a:schemeClr val="tx1"/>
                      </a:solidFill>
                      <a:latin typeface="字体管家棉花糖" panose="00020600040101010101" charset="-122"/>
                      <a:ea typeface="字体管家棉花糖" panose="00020600040101010101" charset="-122"/>
                      <a:sym typeface="+mn-ea"/>
                    </a:rPr>
                    <a:t>添加文字</a:t>
                  </a:r>
                </a:p>
              </p:txBody>
            </p:sp>
            <p:sp>
              <p:nvSpPr>
                <p:cNvPr id="8" name="矩形 7"/>
                <p:cNvSpPr/>
                <p:nvPr/>
              </p:nvSpPr>
              <p:spPr>
                <a:xfrm>
                  <a:off x="701" y="4642"/>
                  <a:ext cx="1358" cy="1225"/>
                </a:xfrm>
                <a:prstGeom prst="rect">
                  <a:avLst/>
                </a:prstGeom>
                <a:solidFill>
                  <a:srgbClr val="FFE3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 2050"/>
              <p:cNvSpPr/>
              <p:nvPr/>
            </p:nvSpPr>
            <p:spPr bwMode="auto">
              <a:xfrm>
                <a:off x="6948" y="3550"/>
                <a:ext cx="936" cy="957"/>
              </a:xfrm>
              <a:custGeom>
                <a:avLst/>
                <a:gdLst>
                  <a:gd name="T0" fmla="*/ 1054621 w 5074"/>
                  <a:gd name="T1" fmla="*/ 447065 h 4720"/>
                  <a:gd name="T2" fmla="*/ 1147355 w 5074"/>
                  <a:gd name="T3" fmla="*/ 366736 h 4720"/>
                  <a:gd name="T4" fmla="*/ 1187528 w 5074"/>
                  <a:gd name="T5" fmla="*/ 246993 h 4720"/>
                  <a:gd name="T6" fmla="*/ 1164626 w 5074"/>
                  <a:gd name="T7" fmla="*/ 133256 h 4720"/>
                  <a:gd name="T8" fmla="*/ 1083905 w 5074"/>
                  <a:gd name="T9" fmla="*/ 40540 h 4720"/>
                  <a:gd name="T10" fmla="*/ 964890 w 5074"/>
                  <a:gd name="T11" fmla="*/ 375 h 4720"/>
                  <a:gd name="T12" fmla="*/ 850755 w 5074"/>
                  <a:gd name="T13" fmla="*/ 23273 h 4720"/>
                  <a:gd name="T14" fmla="*/ 757269 w 5074"/>
                  <a:gd name="T15" fmla="*/ 103977 h 4720"/>
                  <a:gd name="T16" fmla="*/ 717472 w 5074"/>
                  <a:gd name="T17" fmla="*/ 222969 h 4720"/>
                  <a:gd name="T18" fmla="*/ 739999 w 5074"/>
                  <a:gd name="T19" fmla="*/ 337082 h 4720"/>
                  <a:gd name="T20" fmla="*/ 820719 w 5074"/>
                  <a:gd name="T21" fmla="*/ 430173 h 4720"/>
                  <a:gd name="T22" fmla="*/ 940486 w 5074"/>
                  <a:gd name="T23" fmla="*/ 470338 h 4720"/>
                  <a:gd name="T24" fmla="*/ 154307 w 5074"/>
                  <a:gd name="T25" fmla="*/ 400144 h 4720"/>
                  <a:gd name="T26" fmla="*/ 53688 w 5074"/>
                  <a:gd name="T27" fmla="*/ 471464 h 4720"/>
                  <a:gd name="T28" fmla="*/ 3004 w 5074"/>
                  <a:gd name="T29" fmla="*/ 585576 h 4720"/>
                  <a:gd name="T30" fmla="*/ 14267 w 5074"/>
                  <a:gd name="T31" fmla="*/ 701941 h 4720"/>
                  <a:gd name="T32" fmla="*/ 85601 w 5074"/>
                  <a:gd name="T33" fmla="*/ 802915 h 4720"/>
                  <a:gd name="T34" fmla="*/ 199360 w 5074"/>
                  <a:gd name="T35" fmla="*/ 853965 h 4720"/>
                  <a:gd name="T36" fmla="*/ 316499 w 5074"/>
                  <a:gd name="T37" fmla="*/ 842329 h 4720"/>
                  <a:gd name="T38" fmla="*/ 416742 w 5074"/>
                  <a:gd name="T39" fmla="*/ 771009 h 4720"/>
                  <a:gd name="T40" fmla="*/ 467803 w 5074"/>
                  <a:gd name="T41" fmla="*/ 656896 h 4720"/>
                  <a:gd name="T42" fmla="*/ 456164 w 5074"/>
                  <a:gd name="T43" fmla="*/ 540532 h 4720"/>
                  <a:gd name="T44" fmla="*/ 384830 w 5074"/>
                  <a:gd name="T45" fmla="*/ 439933 h 4720"/>
                  <a:gd name="T46" fmla="*/ 271070 w 5074"/>
                  <a:gd name="T47" fmla="*/ 388883 h 4720"/>
                  <a:gd name="T48" fmla="*/ 883418 w 5074"/>
                  <a:gd name="T49" fmla="*/ 688803 h 4720"/>
                  <a:gd name="T50" fmla="*/ 740750 w 5074"/>
                  <a:gd name="T51" fmla="*/ 727090 h 4720"/>
                  <a:gd name="T52" fmla="*/ 616854 w 5074"/>
                  <a:gd name="T53" fmla="*/ 799912 h 4720"/>
                  <a:gd name="T54" fmla="*/ 516610 w 5074"/>
                  <a:gd name="T55" fmla="*/ 902763 h 4720"/>
                  <a:gd name="T56" fmla="*/ 446402 w 5074"/>
                  <a:gd name="T57" fmla="*/ 1028887 h 4720"/>
                  <a:gd name="T58" fmla="*/ 411486 w 5074"/>
                  <a:gd name="T59" fmla="*/ 1172278 h 4720"/>
                  <a:gd name="T60" fmla="*/ 414865 w 5074"/>
                  <a:gd name="T61" fmla="*/ 1310790 h 4720"/>
                  <a:gd name="T62" fmla="*/ 456539 w 5074"/>
                  <a:gd name="T63" fmla="*/ 1451553 h 4720"/>
                  <a:gd name="T64" fmla="*/ 532754 w 5074"/>
                  <a:gd name="T65" fmla="*/ 1573923 h 4720"/>
                  <a:gd name="T66" fmla="*/ 637503 w 5074"/>
                  <a:gd name="T67" fmla="*/ 1671519 h 4720"/>
                  <a:gd name="T68" fmla="*/ 765529 w 5074"/>
                  <a:gd name="T69" fmla="*/ 1738711 h 4720"/>
                  <a:gd name="T70" fmla="*/ 910450 w 5074"/>
                  <a:gd name="T71" fmla="*/ 1769866 h 4720"/>
                  <a:gd name="T72" fmla="*/ 1048614 w 5074"/>
                  <a:gd name="T73" fmla="*/ 1763110 h 4720"/>
                  <a:gd name="T74" fmla="*/ 1187903 w 5074"/>
                  <a:gd name="T75" fmla="*/ 1718065 h 4720"/>
                  <a:gd name="T76" fmla="*/ 1308045 w 5074"/>
                  <a:gd name="T77" fmla="*/ 1638862 h 4720"/>
                  <a:gd name="T78" fmla="*/ 1403408 w 5074"/>
                  <a:gd name="T79" fmla="*/ 1532257 h 4720"/>
                  <a:gd name="T80" fmla="*/ 1467608 w 5074"/>
                  <a:gd name="T81" fmla="*/ 1402380 h 4720"/>
                  <a:gd name="T82" fmla="*/ 1495391 w 5074"/>
                  <a:gd name="T83" fmla="*/ 1255986 h 4720"/>
                  <a:gd name="T84" fmla="*/ 1485254 w 5074"/>
                  <a:gd name="T85" fmla="*/ 1118600 h 4720"/>
                  <a:gd name="T86" fmla="*/ 1436447 w 5074"/>
                  <a:gd name="T87" fmla="*/ 980465 h 4720"/>
                  <a:gd name="T88" fmla="*/ 1354975 w 5074"/>
                  <a:gd name="T89" fmla="*/ 862599 h 4720"/>
                  <a:gd name="T90" fmla="*/ 1245346 w 5074"/>
                  <a:gd name="T91" fmla="*/ 770258 h 4720"/>
                  <a:gd name="T92" fmla="*/ 1114316 w 5074"/>
                  <a:gd name="T93" fmla="*/ 709073 h 4720"/>
                  <a:gd name="T94" fmla="*/ 966767 w 5074"/>
                  <a:gd name="T95" fmla="*/ 684674 h 4720"/>
                  <a:gd name="T96" fmla="*/ 1588877 w 5074"/>
                  <a:gd name="T97" fmla="*/ 400144 h 4720"/>
                  <a:gd name="T98" fmla="*/ 1487882 w 5074"/>
                  <a:gd name="T99" fmla="*/ 471464 h 4720"/>
                  <a:gd name="T100" fmla="*/ 1437573 w 5074"/>
                  <a:gd name="T101" fmla="*/ 585576 h 4720"/>
                  <a:gd name="T102" fmla="*/ 1448836 w 5074"/>
                  <a:gd name="T103" fmla="*/ 701941 h 4720"/>
                  <a:gd name="T104" fmla="*/ 1520170 w 5074"/>
                  <a:gd name="T105" fmla="*/ 802915 h 4720"/>
                  <a:gd name="T106" fmla="*/ 1633930 w 5074"/>
                  <a:gd name="T107" fmla="*/ 853965 h 4720"/>
                  <a:gd name="T108" fmla="*/ 1750317 w 5074"/>
                  <a:gd name="T109" fmla="*/ 842329 h 4720"/>
                  <a:gd name="T110" fmla="*/ 1850936 w 5074"/>
                  <a:gd name="T111" fmla="*/ 771009 h 4720"/>
                  <a:gd name="T112" fmla="*/ 1902372 w 5074"/>
                  <a:gd name="T113" fmla="*/ 656896 h 4720"/>
                  <a:gd name="T114" fmla="*/ 1890733 w 5074"/>
                  <a:gd name="T115" fmla="*/ 540532 h 4720"/>
                  <a:gd name="T116" fmla="*/ 1819399 w 5074"/>
                  <a:gd name="T117" fmla="*/ 439933 h 4720"/>
                  <a:gd name="T118" fmla="*/ 1705264 w 5074"/>
                  <a:gd name="T119" fmla="*/ 388883 h 472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074" h="4720">
                    <a:moveTo>
                      <a:pt x="2537" y="1253"/>
                    </a:moveTo>
                    <a:lnTo>
                      <a:pt x="2537" y="1253"/>
                    </a:lnTo>
                    <a:lnTo>
                      <a:pt x="2570" y="1253"/>
                    </a:lnTo>
                    <a:lnTo>
                      <a:pt x="2600" y="1250"/>
                    </a:lnTo>
                    <a:lnTo>
                      <a:pt x="2632" y="1245"/>
                    </a:lnTo>
                    <a:lnTo>
                      <a:pt x="2663" y="1240"/>
                    </a:lnTo>
                    <a:lnTo>
                      <a:pt x="2693" y="1233"/>
                    </a:lnTo>
                    <a:lnTo>
                      <a:pt x="2723" y="1224"/>
                    </a:lnTo>
                    <a:lnTo>
                      <a:pt x="2752" y="1215"/>
                    </a:lnTo>
                    <a:lnTo>
                      <a:pt x="2780" y="1203"/>
                    </a:lnTo>
                    <a:lnTo>
                      <a:pt x="2809" y="1191"/>
                    </a:lnTo>
                    <a:lnTo>
                      <a:pt x="2836" y="1178"/>
                    </a:lnTo>
                    <a:lnTo>
                      <a:pt x="2861" y="1162"/>
                    </a:lnTo>
                    <a:lnTo>
                      <a:pt x="2887" y="1146"/>
                    </a:lnTo>
                    <a:lnTo>
                      <a:pt x="2912" y="1129"/>
                    </a:lnTo>
                    <a:lnTo>
                      <a:pt x="2935" y="1110"/>
                    </a:lnTo>
                    <a:lnTo>
                      <a:pt x="2958" y="1089"/>
                    </a:lnTo>
                    <a:lnTo>
                      <a:pt x="2980" y="1070"/>
                    </a:lnTo>
                    <a:lnTo>
                      <a:pt x="3001" y="1048"/>
                    </a:lnTo>
                    <a:lnTo>
                      <a:pt x="3021" y="1025"/>
                    </a:lnTo>
                    <a:lnTo>
                      <a:pt x="3039" y="1001"/>
                    </a:lnTo>
                    <a:lnTo>
                      <a:pt x="3056" y="977"/>
                    </a:lnTo>
                    <a:lnTo>
                      <a:pt x="3072" y="951"/>
                    </a:lnTo>
                    <a:lnTo>
                      <a:pt x="3088" y="925"/>
                    </a:lnTo>
                    <a:lnTo>
                      <a:pt x="3102" y="898"/>
                    </a:lnTo>
                    <a:lnTo>
                      <a:pt x="3114" y="870"/>
                    </a:lnTo>
                    <a:lnTo>
                      <a:pt x="3125" y="842"/>
                    </a:lnTo>
                    <a:lnTo>
                      <a:pt x="3135" y="812"/>
                    </a:lnTo>
                    <a:lnTo>
                      <a:pt x="3143" y="783"/>
                    </a:lnTo>
                    <a:lnTo>
                      <a:pt x="3151" y="752"/>
                    </a:lnTo>
                    <a:lnTo>
                      <a:pt x="3156" y="722"/>
                    </a:lnTo>
                    <a:lnTo>
                      <a:pt x="3160" y="690"/>
                    </a:lnTo>
                    <a:lnTo>
                      <a:pt x="3163" y="658"/>
                    </a:lnTo>
                    <a:lnTo>
                      <a:pt x="3163" y="626"/>
                    </a:lnTo>
                    <a:lnTo>
                      <a:pt x="3163" y="594"/>
                    </a:lnTo>
                    <a:lnTo>
                      <a:pt x="3160" y="562"/>
                    </a:lnTo>
                    <a:lnTo>
                      <a:pt x="3156" y="531"/>
                    </a:lnTo>
                    <a:lnTo>
                      <a:pt x="3151" y="500"/>
                    </a:lnTo>
                    <a:lnTo>
                      <a:pt x="3143" y="469"/>
                    </a:lnTo>
                    <a:lnTo>
                      <a:pt x="3135" y="440"/>
                    </a:lnTo>
                    <a:lnTo>
                      <a:pt x="3125" y="412"/>
                    </a:lnTo>
                    <a:lnTo>
                      <a:pt x="3114" y="382"/>
                    </a:lnTo>
                    <a:lnTo>
                      <a:pt x="3102" y="355"/>
                    </a:lnTo>
                    <a:lnTo>
                      <a:pt x="3088" y="328"/>
                    </a:lnTo>
                    <a:lnTo>
                      <a:pt x="3072" y="301"/>
                    </a:lnTo>
                    <a:lnTo>
                      <a:pt x="3056" y="277"/>
                    </a:lnTo>
                    <a:lnTo>
                      <a:pt x="3039" y="252"/>
                    </a:lnTo>
                    <a:lnTo>
                      <a:pt x="3021" y="228"/>
                    </a:lnTo>
                    <a:lnTo>
                      <a:pt x="3001" y="206"/>
                    </a:lnTo>
                    <a:lnTo>
                      <a:pt x="2980" y="184"/>
                    </a:lnTo>
                    <a:lnTo>
                      <a:pt x="2958" y="163"/>
                    </a:lnTo>
                    <a:lnTo>
                      <a:pt x="2935" y="143"/>
                    </a:lnTo>
                    <a:lnTo>
                      <a:pt x="2912" y="125"/>
                    </a:lnTo>
                    <a:lnTo>
                      <a:pt x="2887" y="108"/>
                    </a:lnTo>
                    <a:lnTo>
                      <a:pt x="2861" y="90"/>
                    </a:lnTo>
                    <a:lnTo>
                      <a:pt x="2836" y="76"/>
                    </a:lnTo>
                    <a:lnTo>
                      <a:pt x="2809" y="62"/>
                    </a:lnTo>
                    <a:lnTo>
                      <a:pt x="2780" y="50"/>
                    </a:lnTo>
                    <a:lnTo>
                      <a:pt x="2752" y="38"/>
                    </a:lnTo>
                    <a:lnTo>
                      <a:pt x="2723" y="28"/>
                    </a:lnTo>
                    <a:lnTo>
                      <a:pt x="2693" y="21"/>
                    </a:lnTo>
                    <a:lnTo>
                      <a:pt x="2663" y="13"/>
                    </a:lnTo>
                    <a:lnTo>
                      <a:pt x="2632" y="7"/>
                    </a:lnTo>
                    <a:lnTo>
                      <a:pt x="2600" y="3"/>
                    </a:lnTo>
                    <a:lnTo>
                      <a:pt x="2570" y="1"/>
                    </a:lnTo>
                    <a:lnTo>
                      <a:pt x="2537" y="0"/>
                    </a:lnTo>
                    <a:lnTo>
                      <a:pt x="2505" y="1"/>
                    </a:lnTo>
                    <a:lnTo>
                      <a:pt x="2473" y="3"/>
                    </a:lnTo>
                    <a:lnTo>
                      <a:pt x="2441" y="7"/>
                    </a:lnTo>
                    <a:lnTo>
                      <a:pt x="2410" y="13"/>
                    </a:lnTo>
                    <a:lnTo>
                      <a:pt x="2380" y="21"/>
                    </a:lnTo>
                    <a:lnTo>
                      <a:pt x="2350" y="28"/>
                    </a:lnTo>
                    <a:lnTo>
                      <a:pt x="2321" y="38"/>
                    </a:lnTo>
                    <a:lnTo>
                      <a:pt x="2293" y="50"/>
                    </a:lnTo>
                    <a:lnTo>
                      <a:pt x="2266" y="62"/>
                    </a:lnTo>
                    <a:lnTo>
                      <a:pt x="2237" y="76"/>
                    </a:lnTo>
                    <a:lnTo>
                      <a:pt x="2212" y="90"/>
                    </a:lnTo>
                    <a:lnTo>
                      <a:pt x="2186" y="108"/>
                    </a:lnTo>
                    <a:lnTo>
                      <a:pt x="2161" y="125"/>
                    </a:lnTo>
                    <a:lnTo>
                      <a:pt x="2138" y="143"/>
                    </a:lnTo>
                    <a:lnTo>
                      <a:pt x="2115" y="163"/>
                    </a:lnTo>
                    <a:lnTo>
                      <a:pt x="2094" y="184"/>
                    </a:lnTo>
                    <a:lnTo>
                      <a:pt x="2073" y="206"/>
                    </a:lnTo>
                    <a:lnTo>
                      <a:pt x="2054" y="228"/>
                    </a:lnTo>
                    <a:lnTo>
                      <a:pt x="2035" y="252"/>
                    </a:lnTo>
                    <a:lnTo>
                      <a:pt x="2017" y="277"/>
                    </a:lnTo>
                    <a:lnTo>
                      <a:pt x="2001" y="301"/>
                    </a:lnTo>
                    <a:lnTo>
                      <a:pt x="1986" y="328"/>
                    </a:lnTo>
                    <a:lnTo>
                      <a:pt x="1971" y="355"/>
                    </a:lnTo>
                    <a:lnTo>
                      <a:pt x="1959" y="382"/>
                    </a:lnTo>
                    <a:lnTo>
                      <a:pt x="1948" y="412"/>
                    </a:lnTo>
                    <a:lnTo>
                      <a:pt x="1938" y="440"/>
                    </a:lnTo>
                    <a:lnTo>
                      <a:pt x="1930" y="469"/>
                    </a:lnTo>
                    <a:lnTo>
                      <a:pt x="1922" y="500"/>
                    </a:lnTo>
                    <a:lnTo>
                      <a:pt x="1918" y="531"/>
                    </a:lnTo>
                    <a:lnTo>
                      <a:pt x="1914" y="562"/>
                    </a:lnTo>
                    <a:lnTo>
                      <a:pt x="1911" y="594"/>
                    </a:lnTo>
                    <a:lnTo>
                      <a:pt x="1910" y="626"/>
                    </a:lnTo>
                    <a:lnTo>
                      <a:pt x="1911" y="658"/>
                    </a:lnTo>
                    <a:lnTo>
                      <a:pt x="1914" y="690"/>
                    </a:lnTo>
                    <a:lnTo>
                      <a:pt x="1918" y="722"/>
                    </a:lnTo>
                    <a:lnTo>
                      <a:pt x="1922" y="752"/>
                    </a:lnTo>
                    <a:lnTo>
                      <a:pt x="1930" y="783"/>
                    </a:lnTo>
                    <a:lnTo>
                      <a:pt x="1938" y="812"/>
                    </a:lnTo>
                    <a:lnTo>
                      <a:pt x="1948" y="842"/>
                    </a:lnTo>
                    <a:lnTo>
                      <a:pt x="1959" y="870"/>
                    </a:lnTo>
                    <a:lnTo>
                      <a:pt x="1971" y="898"/>
                    </a:lnTo>
                    <a:lnTo>
                      <a:pt x="1986" y="925"/>
                    </a:lnTo>
                    <a:lnTo>
                      <a:pt x="2001" y="951"/>
                    </a:lnTo>
                    <a:lnTo>
                      <a:pt x="2017" y="977"/>
                    </a:lnTo>
                    <a:lnTo>
                      <a:pt x="2035" y="1001"/>
                    </a:lnTo>
                    <a:lnTo>
                      <a:pt x="2054" y="1025"/>
                    </a:lnTo>
                    <a:lnTo>
                      <a:pt x="2073" y="1048"/>
                    </a:lnTo>
                    <a:lnTo>
                      <a:pt x="2094" y="1070"/>
                    </a:lnTo>
                    <a:lnTo>
                      <a:pt x="2115" y="1089"/>
                    </a:lnTo>
                    <a:lnTo>
                      <a:pt x="2138" y="1110"/>
                    </a:lnTo>
                    <a:lnTo>
                      <a:pt x="2161" y="1129"/>
                    </a:lnTo>
                    <a:lnTo>
                      <a:pt x="2186" y="1146"/>
                    </a:lnTo>
                    <a:lnTo>
                      <a:pt x="2212" y="1162"/>
                    </a:lnTo>
                    <a:lnTo>
                      <a:pt x="2237" y="1178"/>
                    </a:lnTo>
                    <a:lnTo>
                      <a:pt x="2266" y="1191"/>
                    </a:lnTo>
                    <a:lnTo>
                      <a:pt x="2293" y="1203"/>
                    </a:lnTo>
                    <a:lnTo>
                      <a:pt x="2321" y="1215"/>
                    </a:lnTo>
                    <a:lnTo>
                      <a:pt x="2350" y="1224"/>
                    </a:lnTo>
                    <a:lnTo>
                      <a:pt x="2380" y="1233"/>
                    </a:lnTo>
                    <a:lnTo>
                      <a:pt x="2410" y="1240"/>
                    </a:lnTo>
                    <a:lnTo>
                      <a:pt x="2441" y="1245"/>
                    </a:lnTo>
                    <a:lnTo>
                      <a:pt x="2473" y="1250"/>
                    </a:lnTo>
                    <a:lnTo>
                      <a:pt x="2505" y="1253"/>
                    </a:lnTo>
                    <a:lnTo>
                      <a:pt x="2537" y="1253"/>
                    </a:lnTo>
                    <a:close/>
                    <a:moveTo>
                      <a:pt x="627" y="1028"/>
                    </a:moveTo>
                    <a:lnTo>
                      <a:pt x="627" y="1028"/>
                    </a:lnTo>
                    <a:lnTo>
                      <a:pt x="595" y="1029"/>
                    </a:lnTo>
                    <a:lnTo>
                      <a:pt x="563" y="1032"/>
                    </a:lnTo>
                    <a:lnTo>
                      <a:pt x="531" y="1036"/>
                    </a:lnTo>
                    <a:lnTo>
                      <a:pt x="501" y="1042"/>
                    </a:lnTo>
                    <a:lnTo>
                      <a:pt x="470" y="1048"/>
                    </a:lnTo>
                    <a:lnTo>
                      <a:pt x="440" y="1056"/>
                    </a:lnTo>
                    <a:lnTo>
                      <a:pt x="411" y="1066"/>
                    </a:lnTo>
                    <a:lnTo>
                      <a:pt x="383" y="1078"/>
                    </a:lnTo>
                    <a:lnTo>
                      <a:pt x="355" y="1091"/>
                    </a:lnTo>
                    <a:lnTo>
                      <a:pt x="328" y="1104"/>
                    </a:lnTo>
                    <a:lnTo>
                      <a:pt x="302" y="1119"/>
                    </a:lnTo>
                    <a:lnTo>
                      <a:pt x="276" y="1136"/>
                    </a:lnTo>
                    <a:lnTo>
                      <a:pt x="252" y="1153"/>
                    </a:lnTo>
                    <a:lnTo>
                      <a:pt x="228" y="1172"/>
                    </a:lnTo>
                    <a:lnTo>
                      <a:pt x="205" y="1191"/>
                    </a:lnTo>
                    <a:lnTo>
                      <a:pt x="183" y="1212"/>
                    </a:lnTo>
                    <a:lnTo>
                      <a:pt x="162" y="1234"/>
                    </a:lnTo>
                    <a:lnTo>
                      <a:pt x="143" y="1256"/>
                    </a:lnTo>
                    <a:lnTo>
                      <a:pt x="124" y="1281"/>
                    </a:lnTo>
                    <a:lnTo>
                      <a:pt x="107" y="1305"/>
                    </a:lnTo>
                    <a:lnTo>
                      <a:pt x="91" y="1330"/>
                    </a:lnTo>
                    <a:lnTo>
                      <a:pt x="75" y="1357"/>
                    </a:lnTo>
                    <a:lnTo>
                      <a:pt x="62" y="1384"/>
                    </a:lnTo>
                    <a:lnTo>
                      <a:pt x="49" y="1411"/>
                    </a:lnTo>
                    <a:lnTo>
                      <a:pt x="38" y="1440"/>
                    </a:lnTo>
                    <a:lnTo>
                      <a:pt x="29" y="1468"/>
                    </a:lnTo>
                    <a:lnTo>
                      <a:pt x="20" y="1499"/>
                    </a:lnTo>
                    <a:lnTo>
                      <a:pt x="13" y="1528"/>
                    </a:lnTo>
                    <a:lnTo>
                      <a:pt x="8" y="1560"/>
                    </a:lnTo>
                    <a:lnTo>
                      <a:pt x="3" y="1591"/>
                    </a:lnTo>
                    <a:lnTo>
                      <a:pt x="0" y="1623"/>
                    </a:lnTo>
                    <a:lnTo>
                      <a:pt x="0" y="1655"/>
                    </a:lnTo>
                    <a:lnTo>
                      <a:pt x="0" y="1688"/>
                    </a:lnTo>
                    <a:lnTo>
                      <a:pt x="3" y="1720"/>
                    </a:lnTo>
                    <a:lnTo>
                      <a:pt x="8" y="1750"/>
                    </a:lnTo>
                    <a:lnTo>
                      <a:pt x="13" y="1782"/>
                    </a:lnTo>
                    <a:lnTo>
                      <a:pt x="20" y="1811"/>
                    </a:lnTo>
                    <a:lnTo>
                      <a:pt x="29" y="1842"/>
                    </a:lnTo>
                    <a:lnTo>
                      <a:pt x="38" y="1870"/>
                    </a:lnTo>
                    <a:lnTo>
                      <a:pt x="49" y="1900"/>
                    </a:lnTo>
                    <a:lnTo>
                      <a:pt x="62" y="1927"/>
                    </a:lnTo>
                    <a:lnTo>
                      <a:pt x="75" y="1954"/>
                    </a:lnTo>
                    <a:lnTo>
                      <a:pt x="91" y="1981"/>
                    </a:lnTo>
                    <a:lnTo>
                      <a:pt x="107" y="2005"/>
                    </a:lnTo>
                    <a:lnTo>
                      <a:pt x="124" y="2030"/>
                    </a:lnTo>
                    <a:lnTo>
                      <a:pt x="143" y="2054"/>
                    </a:lnTo>
                    <a:lnTo>
                      <a:pt x="162" y="2076"/>
                    </a:lnTo>
                    <a:lnTo>
                      <a:pt x="183" y="2098"/>
                    </a:lnTo>
                    <a:lnTo>
                      <a:pt x="205" y="2119"/>
                    </a:lnTo>
                    <a:lnTo>
                      <a:pt x="228" y="2139"/>
                    </a:lnTo>
                    <a:lnTo>
                      <a:pt x="252" y="2157"/>
                    </a:lnTo>
                    <a:lnTo>
                      <a:pt x="276" y="2174"/>
                    </a:lnTo>
                    <a:lnTo>
                      <a:pt x="302" y="2191"/>
                    </a:lnTo>
                    <a:lnTo>
                      <a:pt x="328" y="2206"/>
                    </a:lnTo>
                    <a:lnTo>
                      <a:pt x="355" y="2220"/>
                    </a:lnTo>
                    <a:lnTo>
                      <a:pt x="383" y="2233"/>
                    </a:lnTo>
                    <a:lnTo>
                      <a:pt x="411" y="2244"/>
                    </a:lnTo>
                    <a:lnTo>
                      <a:pt x="440" y="2254"/>
                    </a:lnTo>
                    <a:lnTo>
                      <a:pt x="470" y="2263"/>
                    </a:lnTo>
                    <a:lnTo>
                      <a:pt x="501" y="2269"/>
                    </a:lnTo>
                    <a:lnTo>
                      <a:pt x="531" y="2275"/>
                    </a:lnTo>
                    <a:lnTo>
                      <a:pt x="563" y="2279"/>
                    </a:lnTo>
                    <a:lnTo>
                      <a:pt x="595" y="2281"/>
                    </a:lnTo>
                    <a:lnTo>
                      <a:pt x="627" y="2282"/>
                    </a:lnTo>
                    <a:lnTo>
                      <a:pt x="659" y="2281"/>
                    </a:lnTo>
                    <a:lnTo>
                      <a:pt x="691" y="2279"/>
                    </a:lnTo>
                    <a:lnTo>
                      <a:pt x="722" y="2275"/>
                    </a:lnTo>
                    <a:lnTo>
                      <a:pt x="753" y="2269"/>
                    </a:lnTo>
                    <a:lnTo>
                      <a:pt x="784" y="2263"/>
                    </a:lnTo>
                    <a:lnTo>
                      <a:pt x="813" y="2254"/>
                    </a:lnTo>
                    <a:lnTo>
                      <a:pt x="843" y="2244"/>
                    </a:lnTo>
                    <a:lnTo>
                      <a:pt x="871" y="2233"/>
                    </a:lnTo>
                    <a:lnTo>
                      <a:pt x="898" y="2220"/>
                    </a:lnTo>
                    <a:lnTo>
                      <a:pt x="925" y="2206"/>
                    </a:lnTo>
                    <a:lnTo>
                      <a:pt x="952" y="2191"/>
                    </a:lnTo>
                    <a:lnTo>
                      <a:pt x="977" y="2174"/>
                    </a:lnTo>
                    <a:lnTo>
                      <a:pt x="1002" y="2157"/>
                    </a:lnTo>
                    <a:lnTo>
                      <a:pt x="1025" y="2139"/>
                    </a:lnTo>
                    <a:lnTo>
                      <a:pt x="1047" y="2119"/>
                    </a:lnTo>
                    <a:lnTo>
                      <a:pt x="1069" y="2098"/>
                    </a:lnTo>
                    <a:lnTo>
                      <a:pt x="1090" y="2076"/>
                    </a:lnTo>
                    <a:lnTo>
                      <a:pt x="1110" y="2054"/>
                    </a:lnTo>
                    <a:lnTo>
                      <a:pt x="1128" y="2030"/>
                    </a:lnTo>
                    <a:lnTo>
                      <a:pt x="1147" y="2005"/>
                    </a:lnTo>
                    <a:lnTo>
                      <a:pt x="1162" y="1981"/>
                    </a:lnTo>
                    <a:lnTo>
                      <a:pt x="1177" y="1954"/>
                    </a:lnTo>
                    <a:lnTo>
                      <a:pt x="1191" y="1927"/>
                    </a:lnTo>
                    <a:lnTo>
                      <a:pt x="1204" y="1900"/>
                    </a:lnTo>
                    <a:lnTo>
                      <a:pt x="1215" y="1870"/>
                    </a:lnTo>
                    <a:lnTo>
                      <a:pt x="1225" y="1842"/>
                    </a:lnTo>
                    <a:lnTo>
                      <a:pt x="1234" y="1811"/>
                    </a:lnTo>
                    <a:lnTo>
                      <a:pt x="1240" y="1782"/>
                    </a:lnTo>
                    <a:lnTo>
                      <a:pt x="1246" y="1750"/>
                    </a:lnTo>
                    <a:lnTo>
                      <a:pt x="1249" y="1720"/>
                    </a:lnTo>
                    <a:lnTo>
                      <a:pt x="1252" y="1688"/>
                    </a:lnTo>
                    <a:lnTo>
                      <a:pt x="1253" y="1655"/>
                    </a:lnTo>
                    <a:lnTo>
                      <a:pt x="1252" y="1623"/>
                    </a:lnTo>
                    <a:lnTo>
                      <a:pt x="1249" y="1591"/>
                    </a:lnTo>
                    <a:lnTo>
                      <a:pt x="1246" y="1560"/>
                    </a:lnTo>
                    <a:lnTo>
                      <a:pt x="1240" y="1528"/>
                    </a:lnTo>
                    <a:lnTo>
                      <a:pt x="1234" y="1499"/>
                    </a:lnTo>
                    <a:lnTo>
                      <a:pt x="1225" y="1468"/>
                    </a:lnTo>
                    <a:lnTo>
                      <a:pt x="1215" y="1440"/>
                    </a:lnTo>
                    <a:lnTo>
                      <a:pt x="1204" y="1411"/>
                    </a:lnTo>
                    <a:lnTo>
                      <a:pt x="1191" y="1384"/>
                    </a:lnTo>
                    <a:lnTo>
                      <a:pt x="1177" y="1357"/>
                    </a:lnTo>
                    <a:lnTo>
                      <a:pt x="1162" y="1330"/>
                    </a:lnTo>
                    <a:lnTo>
                      <a:pt x="1147" y="1305"/>
                    </a:lnTo>
                    <a:lnTo>
                      <a:pt x="1128" y="1281"/>
                    </a:lnTo>
                    <a:lnTo>
                      <a:pt x="1110" y="1256"/>
                    </a:lnTo>
                    <a:lnTo>
                      <a:pt x="1090" y="1234"/>
                    </a:lnTo>
                    <a:lnTo>
                      <a:pt x="1069" y="1212"/>
                    </a:lnTo>
                    <a:lnTo>
                      <a:pt x="1047" y="1191"/>
                    </a:lnTo>
                    <a:lnTo>
                      <a:pt x="1025" y="1172"/>
                    </a:lnTo>
                    <a:lnTo>
                      <a:pt x="1002" y="1153"/>
                    </a:lnTo>
                    <a:lnTo>
                      <a:pt x="977" y="1136"/>
                    </a:lnTo>
                    <a:lnTo>
                      <a:pt x="952" y="1119"/>
                    </a:lnTo>
                    <a:lnTo>
                      <a:pt x="925" y="1104"/>
                    </a:lnTo>
                    <a:lnTo>
                      <a:pt x="898" y="1091"/>
                    </a:lnTo>
                    <a:lnTo>
                      <a:pt x="871" y="1078"/>
                    </a:lnTo>
                    <a:lnTo>
                      <a:pt x="843" y="1066"/>
                    </a:lnTo>
                    <a:lnTo>
                      <a:pt x="813" y="1056"/>
                    </a:lnTo>
                    <a:lnTo>
                      <a:pt x="784" y="1048"/>
                    </a:lnTo>
                    <a:lnTo>
                      <a:pt x="753" y="1042"/>
                    </a:lnTo>
                    <a:lnTo>
                      <a:pt x="722" y="1036"/>
                    </a:lnTo>
                    <a:lnTo>
                      <a:pt x="691" y="1032"/>
                    </a:lnTo>
                    <a:lnTo>
                      <a:pt x="659" y="1029"/>
                    </a:lnTo>
                    <a:lnTo>
                      <a:pt x="627" y="1028"/>
                    </a:lnTo>
                    <a:close/>
                    <a:moveTo>
                      <a:pt x="2537" y="1824"/>
                    </a:moveTo>
                    <a:lnTo>
                      <a:pt x="2537" y="1824"/>
                    </a:lnTo>
                    <a:lnTo>
                      <a:pt x="2500" y="1824"/>
                    </a:lnTo>
                    <a:lnTo>
                      <a:pt x="2462" y="1825"/>
                    </a:lnTo>
                    <a:lnTo>
                      <a:pt x="2425" y="1827"/>
                    </a:lnTo>
                    <a:lnTo>
                      <a:pt x="2388" y="1831"/>
                    </a:lnTo>
                    <a:lnTo>
                      <a:pt x="2353" y="1835"/>
                    </a:lnTo>
                    <a:lnTo>
                      <a:pt x="2316" y="1840"/>
                    </a:lnTo>
                    <a:lnTo>
                      <a:pt x="2280" y="1846"/>
                    </a:lnTo>
                    <a:lnTo>
                      <a:pt x="2245" y="1853"/>
                    </a:lnTo>
                    <a:lnTo>
                      <a:pt x="2209" y="1861"/>
                    </a:lnTo>
                    <a:lnTo>
                      <a:pt x="2175" y="1869"/>
                    </a:lnTo>
                    <a:lnTo>
                      <a:pt x="2141" y="1878"/>
                    </a:lnTo>
                    <a:lnTo>
                      <a:pt x="2106" y="1889"/>
                    </a:lnTo>
                    <a:lnTo>
                      <a:pt x="2072" y="1900"/>
                    </a:lnTo>
                    <a:lnTo>
                      <a:pt x="2039" y="1911"/>
                    </a:lnTo>
                    <a:lnTo>
                      <a:pt x="2006" y="1923"/>
                    </a:lnTo>
                    <a:lnTo>
                      <a:pt x="1973" y="1937"/>
                    </a:lnTo>
                    <a:lnTo>
                      <a:pt x="1941" y="1951"/>
                    </a:lnTo>
                    <a:lnTo>
                      <a:pt x="1909" y="1966"/>
                    </a:lnTo>
                    <a:lnTo>
                      <a:pt x="1877" y="1982"/>
                    </a:lnTo>
                    <a:lnTo>
                      <a:pt x="1846" y="1998"/>
                    </a:lnTo>
                    <a:lnTo>
                      <a:pt x="1816" y="2015"/>
                    </a:lnTo>
                    <a:lnTo>
                      <a:pt x="1785" y="2033"/>
                    </a:lnTo>
                    <a:lnTo>
                      <a:pt x="1756" y="2052"/>
                    </a:lnTo>
                    <a:lnTo>
                      <a:pt x="1728" y="2070"/>
                    </a:lnTo>
                    <a:lnTo>
                      <a:pt x="1698" y="2090"/>
                    </a:lnTo>
                    <a:lnTo>
                      <a:pt x="1670" y="2111"/>
                    </a:lnTo>
                    <a:lnTo>
                      <a:pt x="1643" y="2131"/>
                    </a:lnTo>
                    <a:lnTo>
                      <a:pt x="1616" y="2153"/>
                    </a:lnTo>
                    <a:lnTo>
                      <a:pt x="1589" y="2177"/>
                    </a:lnTo>
                    <a:lnTo>
                      <a:pt x="1563" y="2199"/>
                    </a:lnTo>
                    <a:lnTo>
                      <a:pt x="1538" y="2223"/>
                    </a:lnTo>
                    <a:lnTo>
                      <a:pt x="1513" y="2248"/>
                    </a:lnTo>
                    <a:lnTo>
                      <a:pt x="1488" y="2272"/>
                    </a:lnTo>
                    <a:lnTo>
                      <a:pt x="1465" y="2298"/>
                    </a:lnTo>
                    <a:lnTo>
                      <a:pt x="1442" y="2324"/>
                    </a:lnTo>
                    <a:lnTo>
                      <a:pt x="1419" y="2350"/>
                    </a:lnTo>
                    <a:lnTo>
                      <a:pt x="1398" y="2378"/>
                    </a:lnTo>
                    <a:lnTo>
                      <a:pt x="1376" y="2405"/>
                    </a:lnTo>
                    <a:lnTo>
                      <a:pt x="1356" y="2433"/>
                    </a:lnTo>
                    <a:lnTo>
                      <a:pt x="1335" y="2461"/>
                    </a:lnTo>
                    <a:lnTo>
                      <a:pt x="1317" y="2491"/>
                    </a:lnTo>
                    <a:lnTo>
                      <a:pt x="1298" y="2520"/>
                    </a:lnTo>
                    <a:lnTo>
                      <a:pt x="1280" y="2551"/>
                    </a:lnTo>
                    <a:lnTo>
                      <a:pt x="1263" y="2581"/>
                    </a:lnTo>
                    <a:lnTo>
                      <a:pt x="1247" y="2612"/>
                    </a:lnTo>
                    <a:lnTo>
                      <a:pt x="1231" y="2644"/>
                    </a:lnTo>
                    <a:lnTo>
                      <a:pt x="1216" y="2676"/>
                    </a:lnTo>
                    <a:lnTo>
                      <a:pt x="1202" y="2708"/>
                    </a:lnTo>
                    <a:lnTo>
                      <a:pt x="1189" y="2741"/>
                    </a:lnTo>
                    <a:lnTo>
                      <a:pt x="1176" y="2774"/>
                    </a:lnTo>
                    <a:lnTo>
                      <a:pt x="1165" y="2807"/>
                    </a:lnTo>
                    <a:lnTo>
                      <a:pt x="1154" y="2841"/>
                    </a:lnTo>
                    <a:lnTo>
                      <a:pt x="1143" y="2875"/>
                    </a:lnTo>
                    <a:lnTo>
                      <a:pt x="1134" y="2910"/>
                    </a:lnTo>
                    <a:lnTo>
                      <a:pt x="1126" y="2944"/>
                    </a:lnTo>
                    <a:lnTo>
                      <a:pt x="1118" y="2980"/>
                    </a:lnTo>
                    <a:lnTo>
                      <a:pt x="1111" y="3015"/>
                    </a:lnTo>
                    <a:lnTo>
                      <a:pt x="1105" y="3051"/>
                    </a:lnTo>
                    <a:lnTo>
                      <a:pt x="1100" y="3088"/>
                    </a:lnTo>
                    <a:lnTo>
                      <a:pt x="1096" y="3123"/>
                    </a:lnTo>
                    <a:lnTo>
                      <a:pt x="1093" y="3160"/>
                    </a:lnTo>
                    <a:lnTo>
                      <a:pt x="1090" y="3197"/>
                    </a:lnTo>
                    <a:lnTo>
                      <a:pt x="1089" y="3235"/>
                    </a:lnTo>
                    <a:lnTo>
                      <a:pt x="1089" y="3271"/>
                    </a:lnTo>
                    <a:lnTo>
                      <a:pt x="1089" y="3309"/>
                    </a:lnTo>
                    <a:lnTo>
                      <a:pt x="1090" y="3346"/>
                    </a:lnTo>
                    <a:lnTo>
                      <a:pt x="1093" y="3383"/>
                    </a:lnTo>
                    <a:lnTo>
                      <a:pt x="1096" y="3420"/>
                    </a:lnTo>
                    <a:lnTo>
                      <a:pt x="1100" y="3457"/>
                    </a:lnTo>
                    <a:lnTo>
                      <a:pt x="1105" y="3492"/>
                    </a:lnTo>
                    <a:lnTo>
                      <a:pt x="1111" y="3528"/>
                    </a:lnTo>
                    <a:lnTo>
                      <a:pt x="1118" y="3563"/>
                    </a:lnTo>
                    <a:lnTo>
                      <a:pt x="1126" y="3599"/>
                    </a:lnTo>
                    <a:lnTo>
                      <a:pt x="1134" y="3633"/>
                    </a:lnTo>
                    <a:lnTo>
                      <a:pt x="1143" y="3669"/>
                    </a:lnTo>
                    <a:lnTo>
                      <a:pt x="1154" y="3702"/>
                    </a:lnTo>
                    <a:lnTo>
                      <a:pt x="1165" y="3736"/>
                    </a:lnTo>
                    <a:lnTo>
                      <a:pt x="1176" y="3769"/>
                    </a:lnTo>
                    <a:lnTo>
                      <a:pt x="1189" y="3802"/>
                    </a:lnTo>
                    <a:lnTo>
                      <a:pt x="1202" y="3835"/>
                    </a:lnTo>
                    <a:lnTo>
                      <a:pt x="1216" y="3867"/>
                    </a:lnTo>
                    <a:lnTo>
                      <a:pt x="1231" y="3899"/>
                    </a:lnTo>
                    <a:lnTo>
                      <a:pt x="1247" y="3931"/>
                    </a:lnTo>
                    <a:lnTo>
                      <a:pt x="1263" y="3962"/>
                    </a:lnTo>
                    <a:lnTo>
                      <a:pt x="1280" y="3992"/>
                    </a:lnTo>
                    <a:lnTo>
                      <a:pt x="1298" y="4023"/>
                    </a:lnTo>
                    <a:lnTo>
                      <a:pt x="1317" y="4052"/>
                    </a:lnTo>
                    <a:lnTo>
                      <a:pt x="1335" y="4082"/>
                    </a:lnTo>
                    <a:lnTo>
                      <a:pt x="1356" y="4110"/>
                    </a:lnTo>
                    <a:lnTo>
                      <a:pt x="1376" y="4138"/>
                    </a:lnTo>
                    <a:lnTo>
                      <a:pt x="1398" y="4166"/>
                    </a:lnTo>
                    <a:lnTo>
                      <a:pt x="1419" y="4193"/>
                    </a:lnTo>
                    <a:lnTo>
                      <a:pt x="1442" y="4219"/>
                    </a:lnTo>
                    <a:lnTo>
                      <a:pt x="1465" y="4245"/>
                    </a:lnTo>
                    <a:lnTo>
                      <a:pt x="1488" y="4270"/>
                    </a:lnTo>
                    <a:lnTo>
                      <a:pt x="1513" y="4296"/>
                    </a:lnTo>
                    <a:lnTo>
                      <a:pt x="1538" y="4319"/>
                    </a:lnTo>
                    <a:lnTo>
                      <a:pt x="1563" y="4344"/>
                    </a:lnTo>
                    <a:lnTo>
                      <a:pt x="1589" y="4366"/>
                    </a:lnTo>
                    <a:lnTo>
                      <a:pt x="1616" y="4389"/>
                    </a:lnTo>
                    <a:lnTo>
                      <a:pt x="1643" y="4411"/>
                    </a:lnTo>
                    <a:lnTo>
                      <a:pt x="1670" y="4432"/>
                    </a:lnTo>
                    <a:lnTo>
                      <a:pt x="1698" y="4453"/>
                    </a:lnTo>
                    <a:lnTo>
                      <a:pt x="1728" y="4473"/>
                    </a:lnTo>
                    <a:lnTo>
                      <a:pt x="1756" y="4491"/>
                    </a:lnTo>
                    <a:lnTo>
                      <a:pt x="1785" y="4511"/>
                    </a:lnTo>
                    <a:lnTo>
                      <a:pt x="1816" y="4528"/>
                    </a:lnTo>
                    <a:lnTo>
                      <a:pt x="1846" y="4545"/>
                    </a:lnTo>
                    <a:lnTo>
                      <a:pt x="1877" y="4561"/>
                    </a:lnTo>
                    <a:lnTo>
                      <a:pt x="1909" y="4577"/>
                    </a:lnTo>
                    <a:lnTo>
                      <a:pt x="1941" y="4592"/>
                    </a:lnTo>
                    <a:lnTo>
                      <a:pt x="1973" y="4606"/>
                    </a:lnTo>
                    <a:lnTo>
                      <a:pt x="2006" y="4620"/>
                    </a:lnTo>
                    <a:lnTo>
                      <a:pt x="2039" y="4632"/>
                    </a:lnTo>
                    <a:lnTo>
                      <a:pt x="2072" y="4643"/>
                    </a:lnTo>
                    <a:lnTo>
                      <a:pt x="2106" y="4654"/>
                    </a:lnTo>
                    <a:lnTo>
                      <a:pt x="2141" y="4665"/>
                    </a:lnTo>
                    <a:lnTo>
                      <a:pt x="2175" y="4674"/>
                    </a:lnTo>
                    <a:lnTo>
                      <a:pt x="2209" y="4682"/>
                    </a:lnTo>
                    <a:lnTo>
                      <a:pt x="2245" y="4691"/>
                    </a:lnTo>
                    <a:lnTo>
                      <a:pt x="2280" y="4697"/>
                    </a:lnTo>
                    <a:lnTo>
                      <a:pt x="2316" y="4703"/>
                    </a:lnTo>
                    <a:lnTo>
                      <a:pt x="2353" y="4708"/>
                    </a:lnTo>
                    <a:lnTo>
                      <a:pt x="2388" y="4712"/>
                    </a:lnTo>
                    <a:lnTo>
                      <a:pt x="2425" y="4715"/>
                    </a:lnTo>
                    <a:lnTo>
                      <a:pt x="2462" y="4718"/>
                    </a:lnTo>
                    <a:lnTo>
                      <a:pt x="2500" y="4719"/>
                    </a:lnTo>
                    <a:lnTo>
                      <a:pt x="2537" y="4720"/>
                    </a:lnTo>
                    <a:lnTo>
                      <a:pt x="2575" y="4719"/>
                    </a:lnTo>
                    <a:lnTo>
                      <a:pt x="2611" y="4718"/>
                    </a:lnTo>
                    <a:lnTo>
                      <a:pt x="2648" y="4715"/>
                    </a:lnTo>
                    <a:lnTo>
                      <a:pt x="2685" y="4712"/>
                    </a:lnTo>
                    <a:lnTo>
                      <a:pt x="2722" y="4708"/>
                    </a:lnTo>
                    <a:lnTo>
                      <a:pt x="2757" y="4703"/>
                    </a:lnTo>
                    <a:lnTo>
                      <a:pt x="2793" y="4697"/>
                    </a:lnTo>
                    <a:lnTo>
                      <a:pt x="2828" y="4691"/>
                    </a:lnTo>
                    <a:lnTo>
                      <a:pt x="2864" y="4682"/>
                    </a:lnTo>
                    <a:lnTo>
                      <a:pt x="2899" y="4674"/>
                    </a:lnTo>
                    <a:lnTo>
                      <a:pt x="2934" y="4665"/>
                    </a:lnTo>
                    <a:lnTo>
                      <a:pt x="2968" y="4654"/>
                    </a:lnTo>
                    <a:lnTo>
                      <a:pt x="3001" y="4643"/>
                    </a:lnTo>
                    <a:lnTo>
                      <a:pt x="3034" y="4632"/>
                    </a:lnTo>
                    <a:lnTo>
                      <a:pt x="3067" y="4620"/>
                    </a:lnTo>
                    <a:lnTo>
                      <a:pt x="3100" y="4606"/>
                    </a:lnTo>
                    <a:lnTo>
                      <a:pt x="3132" y="4592"/>
                    </a:lnTo>
                    <a:lnTo>
                      <a:pt x="3164" y="4577"/>
                    </a:lnTo>
                    <a:lnTo>
                      <a:pt x="3196" y="4561"/>
                    </a:lnTo>
                    <a:lnTo>
                      <a:pt x="3227" y="4545"/>
                    </a:lnTo>
                    <a:lnTo>
                      <a:pt x="3257" y="4528"/>
                    </a:lnTo>
                    <a:lnTo>
                      <a:pt x="3288" y="4511"/>
                    </a:lnTo>
                    <a:lnTo>
                      <a:pt x="3317" y="4491"/>
                    </a:lnTo>
                    <a:lnTo>
                      <a:pt x="3347" y="4473"/>
                    </a:lnTo>
                    <a:lnTo>
                      <a:pt x="3375" y="4453"/>
                    </a:lnTo>
                    <a:lnTo>
                      <a:pt x="3403" y="4432"/>
                    </a:lnTo>
                    <a:lnTo>
                      <a:pt x="3431" y="4411"/>
                    </a:lnTo>
                    <a:lnTo>
                      <a:pt x="3458" y="4389"/>
                    </a:lnTo>
                    <a:lnTo>
                      <a:pt x="3484" y="4366"/>
                    </a:lnTo>
                    <a:lnTo>
                      <a:pt x="3511" y="4344"/>
                    </a:lnTo>
                    <a:lnTo>
                      <a:pt x="3536" y="4319"/>
                    </a:lnTo>
                    <a:lnTo>
                      <a:pt x="3561" y="4296"/>
                    </a:lnTo>
                    <a:lnTo>
                      <a:pt x="3585" y="4270"/>
                    </a:lnTo>
                    <a:lnTo>
                      <a:pt x="3609" y="4245"/>
                    </a:lnTo>
                    <a:lnTo>
                      <a:pt x="3632" y="4219"/>
                    </a:lnTo>
                    <a:lnTo>
                      <a:pt x="3654" y="4193"/>
                    </a:lnTo>
                    <a:lnTo>
                      <a:pt x="3677" y="4166"/>
                    </a:lnTo>
                    <a:lnTo>
                      <a:pt x="3697" y="4138"/>
                    </a:lnTo>
                    <a:lnTo>
                      <a:pt x="3718" y="4110"/>
                    </a:lnTo>
                    <a:lnTo>
                      <a:pt x="3738" y="4082"/>
                    </a:lnTo>
                    <a:lnTo>
                      <a:pt x="3757" y="4052"/>
                    </a:lnTo>
                    <a:lnTo>
                      <a:pt x="3776" y="4023"/>
                    </a:lnTo>
                    <a:lnTo>
                      <a:pt x="3793" y="3992"/>
                    </a:lnTo>
                    <a:lnTo>
                      <a:pt x="3810" y="3962"/>
                    </a:lnTo>
                    <a:lnTo>
                      <a:pt x="3826" y="3931"/>
                    </a:lnTo>
                    <a:lnTo>
                      <a:pt x="3842" y="3899"/>
                    </a:lnTo>
                    <a:lnTo>
                      <a:pt x="3857" y="3867"/>
                    </a:lnTo>
                    <a:lnTo>
                      <a:pt x="3871" y="3835"/>
                    </a:lnTo>
                    <a:lnTo>
                      <a:pt x="3885" y="3802"/>
                    </a:lnTo>
                    <a:lnTo>
                      <a:pt x="3897" y="3769"/>
                    </a:lnTo>
                    <a:lnTo>
                      <a:pt x="3909" y="3736"/>
                    </a:lnTo>
                    <a:lnTo>
                      <a:pt x="3920" y="3702"/>
                    </a:lnTo>
                    <a:lnTo>
                      <a:pt x="3930" y="3669"/>
                    </a:lnTo>
                    <a:lnTo>
                      <a:pt x="3940" y="3633"/>
                    </a:lnTo>
                    <a:lnTo>
                      <a:pt x="3947" y="3599"/>
                    </a:lnTo>
                    <a:lnTo>
                      <a:pt x="3956" y="3563"/>
                    </a:lnTo>
                    <a:lnTo>
                      <a:pt x="3962" y="3528"/>
                    </a:lnTo>
                    <a:lnTo>
                      <a:pt x="3968" y="3492"/>
                    </a:lnTo>
                    <a:lnTo>
                      <a:pt x="3973" y="3457"/>
                    </a:lnTo>
                    <a:lnTo>
                      <a:pt x="3978" y="3420"/>
                    </a:lnTo>
                    <a:lnTo>
                      <a:pt x="3981" y="3383"/>
                    </a:lnTo>
                    <a:lnTo>
                      <a:pt x="3983" y="3346"/>
                    </a:lnTo>
                    <a:lnTo>
                      <a:pt x="3984" y="3309"/>
                    </a:lnTo>
                    <a:lnTo>
                      <a:pt x="3985" y="3271"/>
                    </a:lnTo>
                    <a:lnTo>
                      <a:pt x="3984" y="3235"/>
                    </a:lnTo>
                    <a:lnTo>
                      <a:pt x="3983" y="3197"/>
                    </a:lnTo>
                    <a:lnTo>
                      <a:pt x="3981" y="3160"/>
                    </a:lnTo>
                    <a:lnTo>
                      <a:pt x="3978" y="3123"/>
                    </a:lnTo>
                    <a:lnTo>
                      <a:pt x="3973" y="3088"/>
                    </a:lnTo>
                    <a:lnTo>
                      <a:pt x="3968" y="3051"/>
                    </a:lnTo>
                    <a:lnTo>
                      <a:pt x="3962" y="3015"/>
                    </a:lnTo>
                    <a:lnTo>
                      <a:pt x="3956" y="2980"/>
                    </a:lnTo>
                    <a:lnTo>
                      <a:pt x="3947" y="2944"/>
                    </a:lnTo>
                    <a:lnTo>
                      <a:pt x="3940" y="2910"/>
                    </a:lnTo>
                    <a:lnTo>
                      <a:pt x="3930" y="2875"/>
                    </a:lnTo>
                    <a:lnTo>
                      <a:pt x="3920" y="2841"/>
                    </a:lnTo>
                    <a:lnTo>
                      <a:pt x="3909" y="2807"/>
                    </a:lnTo>
                    <a:lnTo>
                      <a:pt x="3897" y="2774"/>
                    </a:lnTo>
                    <a:lnTo>
                      <a:pt x="3885" y="2741"/>
                    </a:lnTo>
                    <a:lnTo>
                      <a:pt x="3871" y="2708"/>
                    </a:lnTo>
                    <a:lnTo>
                      <a:pt x="3857" y="2676"/>
                    </a:lnTo>
                    <a:lnTo>
                      <a:pt x="3842" y="2644"/>
                    </a:lnTo>
                    <a:lnTo>
                      <a:pt x="3826" y="2612"/>
                    </a:lnTo>
                    <a:lnTo>
                      <a:pt x="3810" y="2581"/>
                    </a:lnTo>
                    <a:lnTo>
                      <a:pt x="3793" y="2551"/>
                    </a:lnTo>
                    <a:lnTo>
                      <a:pt x="3776" y="2520"/>
                    </a:lnTo>
                    <a:lnTo>
                      <a:pt x="3757" y="2491"/>
                    </a:lnTo>
                    <a:lnTo>
                      <a:pt x="3738" y="2461"/>
                    </a:lnTo>
                    <a:lnTo>
                      <a:pt x="3718" y="2433"/>
                    </a:lnTo>
                    <a:lnTo>
                      <a:pt x="3697" y="2405"/>
                    </a:lnTo>
                    <a:lnTo>
                      <a:pt x="3677" y="2378"/>
                    </a:lnTo>
                    <a:lnTo>
                      <a:pt x="3654" y="2350"/>
                    </a:lnTo>
                    <a:lnTo>
                      <a:pt x="3632" y="2324"/>
                    </a:lnTo>
                    <a:lnTo>
                      <a:pt x="3609" y="2298"/>
                    </a:lnTo>
                    <a:lnTo>
                      <a:pt x="3585" y="2272"/>
                    </a:lnTo>
                    <a:lnTo>
                      <a:pt x="3561" y="2248"/>
                    </a:lnTo>
                    <a:lnTo>
                      <a:pt x="3536" y="2223"/>
                    </a:lnTo>
                    <a:lnTo>
                      <a:pt x="3511" y="2199"/>
                    </a:lnTo>
                    <a:lnTo>
                      <a:pt x="3484" y="2177"/>
                    </a:lnTo>
                    <a:lnTo>
                      <a:pt x="3458" y="2153"/>
                    </a:lnTo>
                    <a:lnTo>
                      <a:pt x="3431" y="2131"/>
                    </a:lnTo>
                    <a:lnTo>
                      <a:pt x="3403" y="2111"/>
                    </a:lnTo>
                    <a:lnTo>
                      <a:pt x="3375" y="2090"/>
                    </a:lnTo>
                    <a:lnTo>
                      <a:pt x="3347" y="2070"/>
                    </a:lnTo>
                    <a:lnTo>
                      <a:pt x="3317" y="2052"/>
                    </a:lnTo>
                    <a:lnTo>
                      <a:pt x="3288" y="2033"/>
                    </a:lnTo>
                    <a:lnTo>
                      <a:pt x="3257" y="2015"/>
                    </a:lnTo>
                    <a:lnTo>
                      <a:pt x="3227" y="1998"/>
                    </a:lnTo>
                    <a:lnTo>
                      <a:pt x="3196" y="1982"/>
                    </a:lnTo>
                    <a:lnTo>
                      <a:pt x="3164" y="1966"/>
                    </a:lnTo>
                    <a:lnTo>
                      <a:pt x="3132" y="1951"/>
                    </a:lnTo>
                    <a:lnTo>
                      <a:pt x="3100" y="1937"/>
                    </a:lnTo>
                    <a:lnTo>
                      <a:pt x="3067" y="1923"/>
                    </a:lnTo>
                    <a:lnTo>
                      <a:pt x="3034" y="1911"/>
                    </a:lnTo>
                    <a:lnTo>
                      <a:pt x="3001" y="1900"/>
                    </a:lnTo>
                    <a:lnTo>
                      <a:pt x="2968" y="1889"/>
                    </a:lnTo>
                    <a:lnTo>
                      <a:pt x="2934" y="1878"/>
                    </a:lnTo>
                    <a:lnTo>
                      <a:pt x="2899" y="1869"/>
                    </a:lnTo>
                    <a:lnTo>
                      <a:pt x="2864" y="1861"/>
                    </a:lnTo>
                    <a:lnTo>
                      <a:pt x="2828" y="1853"/>
                    </a:lnTo>
                    <a:lnTo>
                      <a:pt x="2793" y="1846"/>
                    </a:lnTo>
                    <a:lnTo>
                      <a:pt x="2757" y="1840"/>
                    </a:lnTo>
                    <a:lnTo>
                      <a:pt x="2722" y="1835"/>
                    </a:lnTo>
                    <a:lnTo>
                      <a:pt x="2685" y="1831"/>
                    </a:lnTo>
                    <a:lnTo>
                      <a:pt x="2648" y="1827"/>
                    </a:lnTo>
                    <a:lnTo>
                      <a:pt x="2611" y="1825"/>
                    </a:lnTo>
                    <a:lnTo>
                      <a:pt x="2575" y="1824"/>
                    </a:lnTo>
                    <a:lnTo>
                      <a:pt x="2537" y="1824"/>
                    </a:lnTo>
                    <a:close/>
                    <a:moveTo>
                      <a:pt x="4448" y="1028"/>
                    </a:moveTo>
                    <a:lnTo>
                      <a:pt x="4448" y="1028"/>
                    </a:lnTo>
                    <a:lnTo>
                      <a:pt x="4414" y="1029"/>
                    </a:lnTo>
                    <a:lnTo>
                      <a:pt x="4383" y="1032"/>
                    </a:lnTo>
                    <a:lnTo>
                      <a:pt x="4352" y="1036"/>
                    </a:lnTo>
                    <a:lnTo>
                      <a:pt x="4321" y="1042"/>
                    </a:lnTo>
                    <a:lnTo>
                      <a:pt x="4291" y="1048"/>
                    </a:lnTo>
                    <a:lnTo>
                      <a:pt x="4261" y="1056"/>
                    </a:lnTo>
                    <a:lnTo>
                      <a:pt x="4232" y="1066"/>
                    </a:lnTo>
                    <a:lnTo>
                      <a:pt x="4204" y="1078"/>
                    </a:lnTo>
                    <a:lnTo>
                      <a:pt x="4175" y="1091"/>
                    </a:lnTo>
                    <a:lnTo>
                      <a:pt x="4148" y="1104"/>
                    </a:lnTo>
                    <a:lnTo>
                      <a:pt x="4123" y="1119"/>
                    </a:lnTo>
                    <a:lnTo>
                      <a:pt x="4097" y="1136"/>
                    </a:lnTo>
                    <a:lnTo>
                      <a:pt x="4072" y="1153"/>
                    </a:lnTo>
                    <a:lnTo>
                      <a:pt x="4049" y="1172"/>
                    </a:lnTo>
                    <a:lnTo>
                      <a:pt x="4026" y="1191"/>
                    </a:lnTo>
                    <a:lnTo>
                      <a:pt x="4004" y="1212"/>
                    </a:lnTo>
                    <a:lnTo>
                      <a:pt x="3983" y="1234"/>
                    </a:lnTo>
                    <a:lnTo>
                      <a:pt x="3963" y="1256"/>
                    </a:lnTo>
                    <a:lnTo>
                      <a:pt x="3945" y="1281"/>
                    </a:lnTo>
                    <a:lnTo>
                      <a:pt x="3928" y="1305"/>
                    </a:lnTo>
                    <a:lnTo>
                      <a:pt x="3912" y="1330"/>
                    </a:lnTo>
                    <a:lnTo>
                      <a:pt x="3896" y="1357"/>
                    </a:lnTo>
                    <a:lnTo>
                      <a:pt x="3882" y="1384"/>
                    </a:lnTo>
                    <a:lnTo>
                      <a:pt x="3870" y="1411"/>
                    </a:lnTo>
                    <a:lnTo>
                      <a:pt x="3859" y="1440"/>
                    </a:lnTo>
                    <a:lnTo>
                      <a:pt x="3849" y="1468"/>
                    </a:lnTo>
                    <a:lnTo>
                      <a:pt x="3841" y="1499"/>
                    </a:lnTo>
                    <a:lnTo>
                      <a:pt x="3833" y="1528"/>
                    </a:lnTo>
                    <a:lnTo>
                      <a:pt x="3829" y="1560"/>
                    </a:lnTo>
                    <a:lnTo>
                      <a:pt x="3824" y="1591"/>
                    </a:lnTo>
                    <a:lnTo>
                      <a:pt x="3821" y="1623"/>
                    </a:lnTo>
                    <a:lnTo>
                      <a:pt x="3821" y="1655"/>
                    </a:lnTo>
                    <a:lnTo>
                      <a:pt x="3821" y="1688"/>
                    </a:lnTo>
                    <a:lnTo>
                      <a:pt x="3824" y="1720"/>
                    </a:lnTo>
                    <a:lnTo>
                      <a:pt x="3829" y="1750"/>
                    </a:lnTo>
                    <a:lnTo>
                      <a:pt x="3833" y="1782"/>
                    </a:lnTo>
                    <a:lnTo>
                      <a:pt x="3841" y="1811"/>
                    </a:lnTo>
                    <a:lnTo>
                      <a:pt x="3849" y="1842"/>
                    </a:lnTo>
                    <a:lnTo>
                      <a:pt x="3859" y="1870"/>
                    </a:lnTo>
                    <a:lnTo>
                      <a:pt x="3870" y="1900"/>
                    </a:lnTo>
                    <a:lnTo>
                      <a:pt x="3882" y="1927"/>
                    </a:lnTo>
                    <a:lnTo>
                      <a:pt x="3896" y="1954"/>
                    </a:lnTo>
                    <a:lnTo>
                      <a:pt x="3912" y="1981"/>
                    </a:lnTo>
                    <a:lnTo>
                      <a:pt x="3928" y="2005"/>
                    </a:lnTo>
                    <a:lnTo>
                      <a:pt x="3945" y="2030"/>
                    </a:lnTo>
                    <a:lnTo>
                      <a:pt x="3963" y="2054"/>
                    </a:lnTo>
                    <a:lnTo>
                      <a:pt x="3983" y="2076"/>
                    </a:lnTo>
                    <a:lnTo>
                      <a:pt x="4004" y="2098"/>
                    </a:lnTo>
                    <a:lnTo>
                      <a:pt x="4026" y="2119"/>
                    </a:lnTo>
                    <a:lnTo>
                      <a:pt x="4049" y="2139"/>
                    </a:lnTo>
                    <a:lnTo>
                      <a:pt x="4072" y="2157"/>
                    </a:lnTo>
                    <a:lnTo>
                      <a:pt x="4097" y="2174"/>
                    </a:lnTo>
                    <a:lnTo>
                      <a:pt x="4123" y="2191"/>
                    </a:lnTo>
                    <a:lnTo>
                      <a:pt x="4148" y="2206"/>
                    </a:lnTo>
                    <a:lnTo>
                      <a:pt x="4175" y="2220"/>
                    </a:lnTo>
                    <a:lnTo>
                      <a:pt x="4204" y="2233"/>
                    </a:lnTo>
                    <a:lnTo>
                      <a:pt x="4232" y="2244"/>
                    </a:lnTo>
                    <a:lnTo>
                      <a:pt x="4261" y="2254"/>
                    </a:lnTo>
                    <a:lnTo>
                      <a:pt x="4291" y="2263"/>
                    </a:lnTo>
                    <a:lnTo>
                      <a:pt x="4321" y="2269"/>
                    </a:lnTo>
                    <a:lnTo>
                      <a:pt x="4352" y="2275"/>
                    </a:lnTo>
                    <a:lnTo>
                      <a:pt x="4383" y="2279"/>
                    </a:lnTo>
                    <a:lnTo>
                      <a:pt x="4414" y="2281"/>
                    </a:lnTo>
                    <a:lnTo>
                      <a:pt x="4448" y="2282"/>
                    </a:lnTo>
                    <a:lnTo>
                      <a:pt x="4479" y="2281"/>
                    </a:lnTo>
                    <a:lnTo>
                      <a:pt x="4511" y="2279"/>
                    </a:lnTo>
                    <a:lnTo>
                      <a:pt x="4542" y="2275"/>
                    </a:lnTo>
                    <a:lnTo>
                      <a:pt x="4574" y="2269"/>
                    </a:lnTo>
                    <a:lnTo>
                      <a:pt x="4603" y="2263"/>
                    </a:lnTo>
                    <a:lnTo>
                      <a:pt x="4634" y="2254"/>
                    </a:lnTo>
                    <a:lnTo>
                      <a:pt x="4662" y="2244"/>
                    </a:lnTo>
                    <a:lnTo>
                      <a:pt x="4691" y="2233"/>
                    </a:lnTo>
                    <a:lnTo>
                      <a:pt x="4718" y="2220"/>
                    </a:lnTo>
                    <a:lnTo>
                      <a:pt x="4745" y="2206"/>
                    </a:lnTo>
                    <a:lnTo>
                      <a:pt x="4772" y="2191"/>
                    </a:lnTo>
                    <a:lnTo>
                      <a:pt x="4797" y="2174"/>
                    </a:lnTo>
                    <a:lnTo>
                      <a:pt x="4821" y="2157"/>
                    </a:lnTo>
                    <a:lnTo>
                      <a:pt x="4846" y="2139"/>
                    </a:lnTo>
                    <a:lnTo>
                      <a:pt x="4868" y="2119"/>
                    </a:lnTo>
                    <a:lnTo>
                      <a:pt x="4890" y="2098"/>
                    </a:lnTo>
                    <a:lnTo>
                      <a:pt x="4911" y="2076"/>
                    </a:lnTo>
                    <a:lnTo>
                      <a:pt x="4930" y="2054"/>
                    </a:lnTo>
                    <a:lnTo>
                      <a:pt x="4949" y="2030"/>
                    </a:lnTo>
                    <a:lnTo>
                      <a:pt x="4966" y="2005"/>
                    </a:lnTo>
                    <a:lnTo>
                      <a:pt x="4983" y="1981"/>
                    </a:lnTo>
                    <a:lnTo>
                      <a:pt x="4998" y="1954"/>
                    </a:lnTo>
                    <a:lnTo>
                      <a:pt x="5011" y="1927"/>
                    </a:lnTo>
                    <a:lnTo>
                      <a:pt x="5025" y="1900"/>
                    </a:lnTo>
                    <a:lnTo>
                      <a:pt x="5036" y="1870"/>
                    </a:lnTo>
                    <a:lnTo>
                      <a:pt x="5046" y="1842"/>
                    </a:lnTo>
                    <a:lnTo>
                      <a:pt x="5054" y="1811"/>
                    </a:lnTo>
                    <a:lnTo>
                      <a:pt x="5060" y="1782"/>
                    </a:lnTo>
                    <a:lnTo>
                      <a:pt x="5067" y="1750"/>
                    </a:lnTo>
                    <a:lnTo>
                      <a:pt x="5070" y="1720"/>
                    </a:lnTo>
                    <a:lnTo>
                      <a:pt x="5073" y="1688"/>
                    </a:lnTo>
                    <a:lnTo>
                      <a:pt x="5074" y="1655"/>
                    </a:lnTo>
                    <a:lnTo>
                      <a:pt x="5073" y="1623"/>
                    </a:lnTo>
                    <a:lnTo>
                      <a:pt x="5070" y="1591"/>
                    </a:lnTo>
                    <a:lnTo>
                      <a:pt x="5067" y="1560"/>
                    </a:lnTo>
                    <a:lnTo>
                      <a:pt x="5060" y="1528"/>
                    </a:lnTo>
                    <a:lnTo>
                      <a:pt x="5054" y="1499"/>
                    </a:lnTo>
                    <a:lnTo>
                      <a:pt x="5046" y="1468"/>
                    </a:lnTo>
                    <a:lnTo>
                      <a:pt x="5036" y="1440"/>
                    </a:lnTo>
                    <a:lnTo>
                      <a:pt x="5025" y="1411"/>
                    </a:lnTo>
                    <a:lnTo>
                      <a:pt x="5011" y="1384"/>
                    </a:lnTo>
                    <a:lnTo>
                      <a:pt x="4998" y="1357"/>
                    </a:lnTo>
                    <a:lnTo>
                      <a:pt x="4983" y="1330"/>
                    </a:lnTo>
                    <a:lnTo>
                      <a:pt x="4966" y="1305"/>
                    </a:lnTo>
                    <a:lnTo>
                      <a:pt x="4949" y="1281"/>
                    </a:lnTo>
                    <a:lnTo>
                      <a:pt x="4930" y="1256"/>
                    </a:lnTo>
                    <a:lnTo>
                      <a:pt x="4911" y="1234"/>
                    </a:lnTo>
                    <a:lnTo>
                      <a:pt x="4890" y="1212"/>
                    </a:lnTo>
                    <a:lnTo>
                      <a:pt x="4868" y="1191"/>
                    </a:lnTo>
                    <a:lnTo>
                      <a:pt x="4846" y="1172"/>
                    </a:lnTo>
                    <a:lnTo>
                      <a:pt x="4821" y="1153"/>
                    </a:lnTo>
                    <a:lnTo>
                      <a:pt x="4797" y="1136"/>
                    </a:lnTo>
                    <a:lnTo>
                      <a:pt x="4772" y="1119"/>
                    </a:lnTo>
                    <a:lnTo>
                      <a:pt x="4745" y="1104"/>
                    </a:lnTo>
                    <a:lnTo>
                      <a:pt x="4718" y="1091"/>
                    </a:lnTo>
                    <a:lnTo>
                      <a:pt x="4691" y="1078"/>
                    </a:lnTo>
                    <a:lnTo>
                      <a:pt x="4662" y="1066"/>
                    </a:lnTo>
                    <a:lnTo>
                      <a:pt x="4634" y="1056"/>
                    </a:lnTo>
                    <a:lnTo>
                      <a:pt x="4603" y="1048"/>
                    </a:lnTo>
                    <a:lnTo>
                      <a:pt x="4574" y="1042"/>
                    </a:lnTo>
                    <a:lnTo>
                      <a:pt x="4542" y="1036"/>
                    </a:lnTo>
                    <a:lnTo>
                      <a:pt x="4511" y="1032"/>
                    </a:lnTo>
                    <a:lnTo>
                      <a:pt x="4479" y="1029"/>
                    </a:lnTo>
                    <a:lnTo>
                      <a:pt x="4448" y="102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tIns="72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dirty="0">
                  <a:solidFill>
                    <a:srgbClr val="FFFFFF"/>
                  </a:solidFill>
                </a:endParaRPr>
              </a:p>
            </p:txBody>
          </p:sp>
        </p:grpSp>
        <p:grpSp>
          <p:nvGrpSpPr>
            <p:cNvPr id="19" name="组合 18"/>
            <p:cNvGrpSpPr/>
            <p:nvPr/>
          </p:nvGrpSpPr>
          <p:grpSpPr>
            <a:xfrm>
              <a:off x="12467" y="2190"/>
              <a:ext cx="5854" cy="1226"/>
              <a:chOff x="12467" y="2190"/>
              <a:chExt cx="5854" cy="1226"/>
            </a:xfrm>
          </p:grpSpPr>
          <p:grpSp>
            <p:nvGrpSpPr>
              <p:cNvPr id="13" name="组合 12"/>
              <p:cNvGrpSpPr/>
              <p:nvPr/>
            </p:nvGrpSpPr>
            <p:grpSpPr>
              <a:xfrm>
                <a:off x="12467" y="2190"/>
                <a:ext cx="5854" cy="1226"/>
                <a:chOff x="808" y="4641"/>
                <a:chExt cx="5405" cy="1226"/>
              </a:xfrm>
            </p:grpSpPr>
            <p:sp>
              <p:nvSpPr>
                <p:cNvPr id="14" name="矩形 13"/>
                <p:cNvSpPr/>
                <p:nvPr/>
              </p:nvSpPr>
              <p:spPr>
                <a:xfrm>
                  <a:off x="845" y="4641"/>
                  <a:ext cx="5368" cy="1226"/>
                </a:xfrm>
                <a:prstGeom prst="rect">
                  <a:avLst/>
                </a:prstGeom>
                <a:solidFill>
                  <a:srgbClr val="81FFB4"/>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a:solidFill>
                        <a:schemeClr val="accent6">
                          <a:lumMod val="75000"/>
                        </a:schemeClr>
                      </a:solidFill>
                      <a:latin typeface="字体管家棉花糖" panose="00020600040101010101" charset="-122"/>
                      <a:ea typeface="字体管家棉花糖" panose="00020600040101010101" charset="-122"/>
                      <a:sym typeface="+mn-ea"/>
                    </a:rPr>
                    <a:t>        </a:t>
                  </a:r>
                  <a:r>
                    <a:rPr lang="zh-CN" altLang="en-US" sz="2000">
                      <a:solidFill>
                        <a:schemeClr val="tx1"/>
                      </a:solidFill>
                      <a:latin typeface="字体管家棉花糖" panose="00020600040101010101" charset="-122"/>
                      <a:ea typeface="字体管家棉花糖" panose="00020600040101010101" charset="-122"/>
                      <a:sym typeface="+mn-ea"/>
                    </a:rPr>
                    <a:t>添加文字</a:t>
                  </a:r>
                </a:p>
              </p:txBody>
            </p:sp>
            <p:sp>
              <p:nvSpPr>
                <p:cNvPr id="17" name="矩形 16"/>
                <p:cNvSpPr/>
                <p:nvPr/>
              </p:nvSpPr>
              <p:spPr>
                <a:xfrm>
                  <a:off x="808" y="4642"/>
                  <a:ext cx="1358" cy="122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 2050"/>
              <p:cNvSpPr/>
              <p:nvPr/>
            </p:nvSpPr>
            <p:spPr bwMode="auto">
              <a:xfrm>
                <a:off x="12800" y="2324"/>
                <a:ext cx="936" cy="957"/>
              </a:xfrm>
              <a:custGeom>
                <a:avLst/>
                <a:gdLst>
                  <a:gd name="T0" fmla="*/ 1054621 w 5074"/>
                  <a:gd name="T1" fmla="*/ 447065 h 4720"/>
                  <a:gd name="T2" fmla="*/ 1147355 w 5074"/>
                  <a:gd name="T3" fmla="*/ 366736 h 4720"/>
                  <a:gd name="T4" fmla="*/ 1187528 w 5074"/>
                  <a:gd name="T5" fmla="*/ 246993 h 4720"/>
                  <a:gd name="T6" fmla="*/ 1164626 w 5074"/>
                  <a:gd name="T7" fmla="*/ 133256 h 4720"/>
                  <a:gd name="T8" fmla="*/ 1083905 w 5074"/>
                  <a:gd name="T9" fmla="*/ 40540 h 4720"/>
                  <a:gd name="T10" fmla="*/ 964890 w 5074"/>
                  <a:gd name="T11" fmla="*/ 375 h 4720"/>
                  <a:gd name="T12" fmla="*/ 850755 w 5074"/>
                  <a:gd name="T13" fmla="*/ 23273 h 4720"/>
                  <a:gd name="T14" fmla="*/ 757269 w 5074"/>
                  <a:gd name="T15" fmla="*/ 103977 h 4720"/>
                  <a:gd name="T16" fmla="*/ 717472 w 5074"/>
                  <a:gd name="T17" fmla="*/ 222969 h 4720"/>
                  <a:gd name="T18" fmla="*/ 739999 w 5074"/>
                  <a:gd name="T19" fmla="*/ 337082 h 4720"/>
                  <a:gd name="T20" fmla="*/ 820719 w 5074"/>
                  <a:gd name="T21" fmla="*/ 430173 h 4720"/>
                  <a:gd name="T22" fmla="*/ 940486 w 5074"/>
                  <a:gd name="T23" fmla="*/ 470338 h 4720"/>
                  <a:gd name="T24" fmla="*/ 154307 w 5074"/>
                  <a:gd name="T25" fmla="*/ 400144 h 4720"/>
                  <a:gd name="T26" fmla="*/ 53688 w 5074"/>
                  <a:gd name="T27" fmla="*/ 471464 h 4720"/>
                  <a:gd name="T28" fmla="*/ 3004 w 5074"/>
                  <a:gd name="T29" fmla="*/ 585576 h 4720"/>
                  <a:gd name="T30" fmla="*/ 14267 w 5074"/>
                  <a:gd name="T31" fmla="*/ 701941 h 4720"/>
                  <a:gd name="T32" fmla="*/ 85601 w 5074"/>
                  <a:gd name="T33" fmla="*/ 802915 h 4720"/>
                  <a:gd name="T34" fmla="*/ 199360 w 5074"/>
                  <a:gd name="T35" fmla="*/ 853965 h 4720"/>
                  <a:gd name="T36" fmla="*/ 316499 w 5074"/>
                  <a:gd name="T37" fmla="*/ 842329 h 4720"/>
                  <a:gd name="T38" fmla="*/ 416742 w 5074"/>
                  <a:gd name="T39" fmla="*/ 771009 h 4720"/>
                  <a:gd name="T40" fmla="*/ 467803 w 5074"/>
                  <a:gd name="T41" fmla="*/ 656896 h 4720"/>
                  <a:gd name="T42" fmla="*/ 456164 w 5074"/>
                  <a:gd name="T43" fmla="*/ 540532 h 4720"/>
                  <a:gd name="T44" fmla="*/ 384830 w 5074"/>
                  <a:gd name="T45" fmla="*/ 439933 h 4720"/>
                  <a:gd name="T46" fmla="*/ 271070 w 5074"/>
                  <a:gd name="T47" fmla="*/ 388883 h 4720"/>
                  <a:gd name="T48" fmla="*/ 883418 w 5074"/>
                  <a:gd name="T49" fmla="*/ 688803 h 4720"/>
                  <a:gd name="T50" fmla="*/ 740750 w 5074"/>
                  <a:gd name="T51" fmla="*/ 727090 h 4720"/>
                  <a:gd name="T52" fmla="*/ 616854 w 5074"/>
                  <a:gd name="T53" fmla="*/ 799912 h 4720"/>
                  <a:gd name="T54" fmla="*/ 516610 w 5074"/>
                  <a:gd name="T55" fmla="*/ 902763 h 4720"/>
                  <a:gd name="T56" fmla="*/ 446402 w 5074"/>
                  <a:gd name="T57" fmla="*/ 1028887 h 4720"/>
                  <a:gd name="T58" fmla="*/ 411486 w 5074"/>
                  <a:gd name="T59" fmla="*/ 1172278 h 4720"/>
                  <a:gd name="T60" fmla="*/ 414865 w 5074"/>
                  <a:gd name="T61" fmla="*/ 1310790 h 4720"/>
                  <a:gd name="T62" fmla="*/ 456539 w 5074"/>
                  <a:gd name="T63" fmla="*/ 1451553 h 4720"/>
                  <a:gd name="T64" fmla="*/ 532754 w 5074"/>
                  <a:gd name="T65" fmla="*/ 1573923 h 4720"/>
                  <a:gd name="T66" fmla="*/ 637503 w 5074"/>
                  <a:gd name="T67" fmla="*/ 1671519 h 4720"/>
                  <a:gd name="T68" fmla="*/ 765529 w 5074"/>
                  <a:gd name="T69" fmla="*/ 1738711 h 4720"/>
                  <a:gd name="T70" fmla="*/ 910450 w 5074"/>
                  <a:gd name="T71" fmla="*/ 1769866 h 4720"/>
                  <a:gd name="T72" fmla="*/ 1048614 w 5074"/>
                  <a:gd name="T73" fmla="*/ 1763110 h 4720"/>
                  <a:gd name="T74" fmla="*/ 1187903 w 5074"/>
                  <a:gd name="T75" fmla="*/ 1718065 h 4720"/>
                  <a:gd name="T76" fmla="*/ 1308045 w 5074"/>
                  <a:gd name="T77" fmla="*/ 1638862 h 4720"/>
                  <a:gd name="T78" fmla="*/ 1403408 w 5074"/>
                  <a:gd name="T79" fmla="*/ 1532257 h 4720"/>
                  <a:gd name="T80" fmla="*/ 1467608 w 5074"/>
                  <a:gd name="T81" fmla="*/ 1402380 h 4720"/>
                  <a:gd name="T82" fmla="*/ 1495391 w 5074"/>
                  <a:gd name="T83" fmla="*/ 1255986 h 4720"/>
                  <a:gd name="T84" fmla="*/ 1485254 w 5074"/>
                  <a:gd name="T85" fmla="*/ 1118600 h 4720"/>
                  <a:gd name="T86" fmla="*/ 1436447 w 5074"/>
                  <a:gd name="T87" fmla="*/ 980465 h 4720"/>
                  <a:gd name="T88" fmla="*/ 1354975 w 5074"/>
                  <a:gd name="T89" fmla="*/ 862599 h 4720"/>
                  <a:gd name="T90" fmla="*/ 1245346 w 5074"/>
                  <a:gd name="T91" fmla="*/ 770258 h 4720"/>
                  <a:gd name="T92" fmla="*/ 1114316 w 5074"/>
                  <a:gd name="T93" fmla="*/ 709073 h 4720"/>
                  <a:gd name="T94" fmla="*/ 966767 w 5074"/>
                  <a:gd name="T95" fmla="*/ 684674 h 4720"/>
                  <a:gd name="T96" fmla="*/ 1588877 w 5074"/>
                  <a:gd name="T97" fmla="*/ 400144 h 4720"/>
                  <a:gd name="T98" fmla="*/ 1487882 w 5074"/>
                  <a:gd name="T99" fmla="*/ 471464 h 4720"/>
                  <a:gd name="T100" fmla="*/ 1437573 w 5074"/>
                  <a:gd name="T101" fmla="*/ 585576 h 4720"/>
                  <a:gd name="T102" fmla="*/ 1448836 w 5074"/>
                  <a:gd name="T103" fmla="*/ 701941 h 4720"/>
                  <a:gd name="T104" fmla="*/ 1520170 w 5074"/>
                  <a:gd name="T105" fmla="*/ 802915 h 4720"/>
                  <a:gd name="T106" fmla="*/ 1633930 w 5074"/>
                  <a:gd name="T107" fmla="*/ 853965 h 4720"/>
                  <a:gd name="T108" fmla="*/ 1750317 w 5074"/>
                  <a:gd name="T109" fmla="*/ 842329 h 4720"/>
                  <a:gd name="T110" fmla="*/ 1850936 w 5074"/>
                  <a:gd name="T111" fmla="*/ 771009 h 4720"/>
                  <a:gd name="T112" fmla="*/ 1902372 w 5074"/>
                  <a:gd name="T113" fmla="*/ 656896 h 4720"/>
                  <a:gd name="T114" fmla="*/ 1890733 w 5074"/>
                  <a:gd name="T115" fmla="*/ 540532 h 4720"/>
                  <a:gd name="T116" fmla="*/ 1819399 w 5074"/>
                  <a:gd name="T117" fmla="*/ 439933 h 4720"/>
                  <a:gd name="T118" fmla="*/ 1705264 w 5074"/>
                  <a:gd name="T119" fmla="*/ 388883 h 472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074" h="4720">
                    <a:moveTo>
                      <a:pt x="2537" y="1253"/>
                    </a:moveTo>
                    <a:lnTo>
                      <a:pt x="2537" y="1253"/>
                    </a:lnTo>
                    <a:lnTo>
                      <a:pt x="2570" y="1253"/>
                    </a:lnTo>
                    <a:lnTo>
                      <a:pt x="2600" y="1250"/>
                    </a:lnTo>
                    <a:lnTo>
                      <a:pt x="2632" y="1245"/>
                    </a:lnTo>
                    <a:lnTo>
                      <a:pt x="2663" y="1240"/>
                    </a:lnTo>
                    <a:lnTo>
                      <a:pt x="2693" y="1233"/>
                    </a:lnTo>
                    <a:lnTo>
                      <a:pt x="2723" y="1224"/>
                    </a:lnTo>
                    <a:lnTo>
                      <a:pt x="2752" y="1215"/>
                    </a:lnTo>
                    <a:lnTo>
                      <a:pt x="2780" y="1203"/>
                    </a:lnTo>
                    <a:lnTo>
                      <a:pt x="2809" y="1191"/>
                    </a:lnTo>
                    <a:lnTo>
                      <a:pt x="2836" y="1178"/>
                    </a:lnTo>
                    <a:lnTo>
                      <a:pt x="2861" y="1162"/>
                    </a:lnTo>
                    <a:lnTo>
                      <a:pt x="2887" y="1146"/>
                    </a:lnTo>
                    <a:lnTo>
                      <a:pt x="2912" y="1129"/>
                    </a:lnTo>
                    <a:lnTo>
                      <a:pt x="2935" y="1110"/>
                    </a:lnTo>
                    <a:lnTo>
                      <a:pt x="2958" y="1089"/>
                    </a:lnTo>
                    <a:lnTo>
                      <a:pt x="2980" y="1070"/>
                    </a:lnTo>
                    <a:lnTo>
                      <a:pt x="3001" y="1048"/>
                    </a:lnTo>
                    <a:lnTo>
                      <a:pt x="3021" y="1025"/>
                    </a:lnTo>
                    <a:lnTo>
                      <a:pt x="3039" y="1001"/>
                    </a:lnTo>
                    <a:lnTo>
                      <a:pt x="3056" y="977"/>
                    </a:lnTo>
                    <a:lnTo>
                      <a:pt x="3072" y="951"/>
                    </a:lnTo>
                    <a:lnTo>
                      <a:pt x="3088" y="925"/>
                    </a:lnTo>
                    <a:lnTo>
                      <a:pt x="3102" y="898"/>
                    </a:lnTo>
                    <a:lnTo>
                      <a:pt x="3114" y="870"/>
                    </a:lnTo>
                    <a:lnTo>
                      <a:pt x="3125" y="842"/>
                    </a:lnTo>
                    <a:lnTo>
                      <a:pt x="3135" y="812"/>
                    </a:lnTo>
                    <a:lnTo>
                      <a:pt x="3143" y="783"/>
                    </a:lnTo>
                    <a:lnTo>
                      <a:pt x="3151" y="752"/>
                    </a:lnTo>
                    <a:lnTo>
                      <a:pt x="3156" y="722"/>
                    </a:lnTo>
                    <a:lnTo>
                      <a:pt x="3160" y="690"/>
                    </a:lnTo>
                    <a:lnTo>
                      <a:pt x="3163" y="658"/>
                    </a:lnTo>
                    <a:lnTo>
                      <a:pt x="3163" y="626"/>
                    </a:lnTo>
                    <a:lnTo>
                      <a:pt x="3163" y="594"/>
                    </a:lnTo>
                    <a:lnTo>
                      <a:pt x="3160" y="562"/>
                    </a:lnTo>
                    <a:lnTo>
                      <a:pt x="3156" y="531"/>
                    </a:lnTo>
                    <a:lnTo>
                      <a:pt x="3151" y="500"/>
                    </a:lnTo>
                    <a:lnTo>
                      <a:pt x="3143" y="469"/>
                    </a:lnTo>
                    <a:lnTo>
                      <a:pt x="3135" y="440"/>
                    </a:lnTo>
                    <a:lnTo>
                      <a:pt x="3125" y="412"/>
                    </a:lnTo>
                    <a:lnTo>
                      <a:pt x="3114" y="382"/>
                    </a:lnTo>
                    <a:lnTo>
                      <a:pt x="3102" y="355"/>
                    </a:lnTo>
                    <a:lnTo>
                      <a:pt x="3088" y="328"/>
                    </a:lnTo>
                    <a:lnTo>
                      <a:pt x="3072" y="301"/>
                    </a:lnTo>
                    <a:lnTo>
                      <a:pt x="3056" y="277"/>
                    </a:lnTo>
                    <a:lnTo>
                      <a:pt x="3039" y="252"/>
                    </a:lnTo>
                    <a:lnTo>
                      <a:pt x="3021" y="228"/>
                    </a:lnTo>
                    <a:lnTo>
                      <a:pt x="3001" y="206"/>
                    </a:lnTo>
                    <a:lnTo>
                      <a:pt x="2980" y="184"/>
                    </a:lnTo>
                    <a:lnTo>
                      <a:pt x="2958" y="163"/>
                    </a:lnTo>
                    <a:lnTo>
                      <a:pt x="2935" y="143"/>
                    </a:lnTo>
                    <a:lnTo>
                      <a:pt x="2912" y="125"/>
                    </a:lnTo>
                    <a:lnTo>
                      <a:pt x="2887" y="108"/>
                    </a:lnTo>
                    <a:lnTo>
                      <a:pt x="2861" y="90"/>
                    </a:lnTo>
                    <a:lnTo>
                      <a:pt x="2836" y="76"/>
                    </a:lnTo>
                    <a:lnTo>
                      <a:pt x="2809" y="62"/>
                    </a:lnTo>
                    <a:lnTo>
                      <a:pt x="2780" y="50"/>
                    </a:lnTo>
                    <a:lnTo>
                      <a:pt x="2752" y="38"/>
                    </a:lnTo>
                    <a:lnTo>
                      <a:pt x="2723" y="28"/>
                    </a:lnTo>
                    <a:lnTo>
                      <a:pt x="2693" y="21"/>
                    </a:lnTo>
                    <a:lnTo>
                      <a:pt x="2663" y="13"/>
                    </a:lnTo>
                    <a:lnTo>
                      <a:pt x="2632" y="7"/>
                    </a:lnTo>
                    <a:lnTo>
                      <a:pt x="2600" y="3"/>
                    </a:lnTo>
                    <a:lnTo>
                      <a:pt x="2570" y="1"/>
                    </a:lnTo>
                    <a:lnTo>
                      <a:pt x="2537" y="0"/>
                    </a:lnTo>
                    <a:lnTo>
                      <a:pt x="2505" y="1"/>
                    </a:lnTo>
                    <a:lnTo>
                      <a:pt x="2473" y="3"/>
                    </a:lnTo>
                    <a:lnTo>
                      <a:pt x="2441" y="7"/>
                    </a:lnTo>
                    <a:lnTo>
                      <a:pt x="2410" y="13"/>
                    </a:lnTo>
                    <a:lnTo>
                      <a:pt x="2380" y="21"/>
                    </a:lnTo>
                    <a:lnTo>
                      <a:pt x="2350" y="28"/>
                    </a:lnTo>
                    <a:lnTo>
                      <a:pt x="2321" y="38"/>
                    </a:lnTo>
                    <a:lnTo>
                      <a:pt x="2293" y="50"/>
                    </a:lnTo>
                    <a:lnTo>
                      <a:pt x="2266" y="62"/>
                    </a:lnTo>
                    <a:lnTo>
                      <a:pt x="2237" y="76"/>
                    </a:lnTo>
                    <a:lnTo>
                      <a:pt x="2212" y="90"/>
                    </a:lnTo>
                    <a:lnTo>
                      <a:pt x="2186" y="108"/>
                    </a:lnTo>
                    <a:lnTo>
                      <a:pt x="2161" y="125"/>
                    </a:lnTo>
                    <a:lnTo>
                      <a:pt x="2138" y="143"/>
                    </a:lnTo>
                    <a:lnTo>
                      <a:pt x="2115" y="163"/>
                    </a:lnTo>
                    <a:lnTo>
                      <a:pt x="2094" y="184"/>
                    </a:lnTo>
                    <a:lnTo>
                      <a:pt x="2073" y="206"/>
                    </a:lnTo>
                    <a:lnTo>
                      <a:pt x="2054" y="228"/>
                    </a:lnTo>
                    <a:lnTo>
                      <a:pt x="2035" y="252"/>
                    </a:lnTo>
                    <a:lnTo>
                      <a:pt x="2017" y="277"/>
                    </a:lnTo>
                    <a:lnTo>
                      <a:pt x="2001" y="301"/>
                    </a:lnTo>
                    <a:lnTo>
                      <a:pt x="1986" y="328"/>
                    </a:lnTo>
                    <a:lnTo>
                      <a:pt x="1971" y="355"/>
                    </a:lnTo>
                    <a:lnTo>
                      <a:pt x="1959" y="382"/>
                    </a:lnTo>
                    <a:lnTo>
                      <a:pt x="1948" y="412"/>
                    </a:lnTo>
                    <a:lnTo>
                      <a:pt x="1938" y="440"/>
                    </a:lnTo>
                    <a:lnTo>
                      <a:pt x="1930" y="469"/>
                    </a:lnTo>
                    <a:lnTo>
                      <a:pt x="1922" y="500"/>
                    </a:lnTo>
                    <a:lnTo>
                      <a:pt x="1918" y="531"/>
                    </a:lnTo>
                    <a:lnTo>
                      <a:pt x="1914" y="562"/>
                    </a:lnTo>
                    <a:lnTo>
                      <a:pt x="1911" y="594"/>
                    </a:lnTo>
                    <a:lnTo>
                      <a:pt x="1910" y="626"/>
                    </a:lnTo>
                    <a:lnTo>
                      <a:pt x="1911" y="658"/>
                    </a:lnTo>
                    <a:lnTo>
                      <a:pt x="1914" y="690"/>
                    </a:lnTo>
                    <a:lnTo>
                      <a:pt x="1918" y="722"/>
                    </a:lnTo>
                    <a:lnTo>
                      <a:pt x="1922" y="752"/>
                    </a:lnTo>
                    <a:lnTo>
                      <a:pt x="1930" y="783"/>
                    </a:lnTo>
                    <a:lnTo>
                      <a:pt x="1938" y="812"/>
                    </a:lnTo>
                    <a:lnTo>
                      <a:pt x="1948" y="842"/>
                    </a:lnTo>
                    <a:lnTo>
                      <a:pt x="1959" y="870"/>
                    </a:lnTo>
                    <a:lnTo>
                      <a:pt x="1971" y="898"/>
                    </a:lnTo>
                    <a:lnTo>
                      <a:pt x="1986" y="925"/>
                    </a:lnTo>
                    <a:lnTo>
                      <a:pt x="2001" y="951"/>
                    </a:lnTo>
                    <a:lnTo>
                      <a:pt x="2017" y="977"/>
                    </a:lnTo>
                    <a:lnTo>
                      <a:pt x="2035" y="1001"/>
                    </a:lnTo>
                    <a:lnTo>
                      <a:pt x="2054" y="1025"/>
                    </a:lnTo>
                    <a:lnTo>
                      <a:pt x="2073" y="1048"/>
                    </a:lnTo>
                    <a:lnTo>
                      <a:pt x="2094" y="1070"/>
                    </a:lnTo>
                    <a:lnTo>
                      <a:pt x="2115" y="1089"/>
                    </a:lnTo>
                    <a:lnTo>
                      <a:pt x="2138" y="1110"/>
                    </a:lnTo>
                    <a:lnTo>
                      <a:pt x="2161" y="1129"/>
                    </a:lnTo>
                    <a:lnTo>
                      <a:pt x="2186" y="1146"/>
                    </a:lnTo>
                    <a:lnTo>
                      <a:pt x="2212" y="1162"/>
                    </a:lnTo>
                    <a:lnTo>
                      <a:pt x="2237" y="1178"/>
                    </a:lnTo>
                    <a:lnTo>
                      <a:pt x="2266" y="1191"/>
                    </a:lnTo>
                    <a:lnTo>
                      <a:pt x="2293" y="1203"/>
                    </a:lnTo>
                    <a:lnTo>
                      <a:pt x="2321" y="1215"/>
                    </a:lnTo>
                    <a:lnTo>
                      <a:pt x="2350" y="1224"/>
                    </a:lnTo>
                    <a:lnTo>
                      <a:pt x="2380" y="1233"/>
                    </a:lnTo>
                    <a:lnTo>
                      <a:pt x="2410" y="1240"/>
                    </a:lnTo>
                    <a:lnTo>
                      <a:pt x="2441" y="1245"/>
                    </a:lnTo>
                    <a:lnTo>
                      <a:pt x="2473" y="1250"/>
                    </a:lnTo>
                    <a:lnTo>
                      <a:pt x="2505" y="1253"/>
                    </a:lnTo>
                    <a:lnTo>
                      <a:pt x="2537" y="1253"/>
                    </a:lnTo>
                    <a:close/>
                    <a:moveTo>
                      <a:pt x="627" y="1028"/>
                    </a:moveTo>
                    <a:lnTo>
                      <a:pt x="627" y="1028"/>
                    </a:lnTo>
                    <a:lnTo>
                      <a:pt x="595" y="1029"/>
                    </a:lnTo>
                    <a:lnTo>
                      <a:pt x="563" y="1032"/>
                    </a:lnTo>
                    <a:lnTo>
                      <a:pt x="531" y="1036"/>
                    </a:lnTo>
                    <a:lnTo>
                      <a:pt x="501" y="1042"/>
                    </a:lnTo>
                    <a:lnTo>
                      <a:pt x="470" y="1048"/>
                    </a:lnTo>
                    <a:lnTo>
                      <a:pt x="440" y="1056"/>
                    </a:lnTo>
                    <a:lnTo>
                      <a:pt x="411" y="1066"/>
                    </a:lnTo>
                    <a:lnTo>
                      <a:pt x="383" y="1078"/>
                    </a:lnTo>
                    <a:lnTo>
                      <a:pt x="355" y="1091"/>
                    </a:lnTo>
                    <a:lnTo>
                      <a:pt x="328" y="1104"/>
                    </a:lnTo>
                    <a:lnTo>
                      <a:pt x="302" y="1119"/>
                    </a:lnTo>
                    <a:lnTo>
                      <a:pt x="276" y="1136"/>
                    </a:lnTo>
                    <a:lnTo>
                      <a:pt x="252" y="1153"/>
                    </a:lnTo>
                    <a:lnTo>
                      <a:pt x="228" y="1172"/>
                    </a:lnTo>
                    <a:lnTo>
                      <a:pt x="205" y="1191"/>
                    </a:lnTo>
                    <a:lnTo>
                      <a:pt x="183" y="1212"/>
                    </a:lnTo>
                    <a:lnTo>
                      <a:pt x="162" y="1234"/>
                    </a:lnTo>
                    <a:lnTo>
                      <a:pt x="143" y="1256"/>
                    </a:lnTo>
                    <a:lnTo>
                      <a:pt x="124" y="1281"/>
                    </a:lnTo>
                    <a:lnTo>
                      <a:pt x="107" y="1305"/>
                    </a:lnTo>
                    <a:lnTo>
                      <a:pt x="91" y="1330"/>
                    </a:lnTo>
                    <a:lnTo>
                      <a:pt x="75" y="1357"/>
                    </a:lnTo>
                    <a:lnTo>
                      <a:pt x="62" y="1384"/>
                    </a:lnTo>
                    <a:lnTo>
                      <a:pt x="49" y="1411"/>
                    </a:lnTo>
                    <a:lnTo>
                      <a:pt x="38" y="1440"/>
                    </a:lnTo>
                    <a:lnTo>
                      <a:pt x="29" y="1468"/>
                    </a:lnTo>
                    <a:lnTo>
                      <a:pt x="20" y="1499"/>
                    </a:lnTo>
                    <a:lnTo>
                      <a:pt x="13" y="1528"/>
                    </a:lnTo>
                    <a:lnTo>
                      <a:pt x="8" y="1560"/>
                    </a:lnTo>
                    <a:lnTo>
                      <a:pt x="3" y="1591"/>
                    </a:lnTo>
                    <a:lnTo>
                      <a:pt x="0" y="1623"/>
                    </a:lnTo>
                    <a:lnTo>
                      <a:pt x="0" y="1655"/>
                    </a:lnTo>
                    <a:lnTo>
                      <a:pt x="0" y="1688"/>
                    </a:lnTo>
                    <a:lnTo>
                      <a:pt x="3" y="1720"/>
                    </a:lnTo>
                    <a:lnTo>
                      <a:pt x="8" y="1750"/>
                    </a:lnTo>
                    <a:lnTo>
                      <a:pt x="13" y="1782"/>
                    </a:lnTo>
                    <a:lnTo>
                      <a:pt x="20" y="1811"/>
                    </a:lnTo>
                    <a:lnTo>
                      <a:pt x="29" y="1842"/>
                    </a:lnTo>
                    <a:lnTo>
                      <a:pt x="38" y="1870"/>
                    </a:lnTo>
                    <a:lnTo>
                      <a:pt x="49" y="1900"/>
                    </a:lnTo>
                    <a:lnTo>
                      <a:pt x="62" y="1927"/>
                    </a:lnTo>
                    <a:lnTo>
                      <a:pt x="75" y="1954"/>
                    </a:lnTo>
                    <a:lnTo>
                      <a:pt x="91" y="1981"/>
                    </a:lnTo>
                    <a:lnTo>
                      <a:pt x="107" y="2005"/>
                    </a:lnTo>
                    <a:lnTo>
                      <a:pt x="124" y="2030"/>
                    </a:lnTo>
                    <a:lnTo>
                      <a:pt x="143" y="2054"/>
                    </a:lnTo>
                    <a:lnTo>
                      <a:pt x="162" y="2076"/>
                    </a:lnTo>
                    <a:lnTo>
                      <a:pt x="183" y="2098"/>
                    </a:lnTo>
                    <a:lnTo>
                      <a:pt x="205" y="2119"/>
                    </a:lnTo>
                    <a:lnTo>
                      <a:pt x="228" y="2139"/>
                    </a:lnTo>
                    <a:lnTo>
                      <a:pt x="252" y="2157"/>
                    </a:lnTo>
                    <a:lnTo>
                      <a:pt x="276" y="2174"/>
                    </a:lnTo>
                    <a:lnTo>
                      <a:pt x="302" y="2191"/>
                    </a:lnTo>
                    <a:lnTo>
                      <a:pt x="328" y="2206"/>
                    </a:lnTo>
                    <a:lnTo>
                      <a:pt x="355" y="2220"/>
                    </a:lnTo>
                    <a:lnTo>
                      <a:pt x="383" y="2233"/>
                    </a:lnTo>
                    <a:lnTo>
                      <a:pt x="411" y="2244"/>
                    </a:lnTo>
                    <a:lnTo>
                      <a:pt x="440" y="2254"/>
                    </a:lnTo>
                    <a:lnTo>
                      <a:pt x="470" y="2263"/>
                    </a:lnTo>
                    <a:lnTo>
                      <a:pt x="501" y="2269"/>
                    </a:lnTo>
                    <a:lnTo>
                      <a:pt x="531" y="2275"/>
                    </a:lnTo>
                    <a:lnTo>
                      <a:pt x="563" y="2279"/>
                    </a:lnTo>
                    <a:lnTo>
                      <a:pt x="595" y="2281"/>
                    </a:lnTo>
                    <a:lnTo>
                      <a:pt x="627" y="2282"/>
                    </a:lnTo>
                    <a:lnTo>
                      <a:pt x="659" y="2281"/>
                    </a:lnTo>
                    <a:lnTo>
                      <a:pt x="691" y="2279"/>
                    </a:lnTo>
                    <a:lnTo>
                      <a:pt x="722" y="2275"/>
                    </a:lnTo>
                    <a:lnTo>
                      <a:pt x="753" y="2269"/>
                    </a:lnTo>
                    <a:lnTo>
                      <a:pt x="784" y="2263"/>
                    </a:lnTo>
                    <a:lnTo>
                      <a:pt x="813" y="2254"/>
                    </a:lnTo>
                    <a:lnTo>
                      <a:pt x="843" y="2244"/>
                    </a:lnTo>
                    <a:lnTo>
                      <a:pt x="871" y="2233"/>
                    </a:lnTo>
                    <a:lnTo>
                      <a:pt x="898" y="2220"/>
                    </a:lnTo>
                    <a:lnTo>
                      <a:pt x="925" y="2206"/>
                    </a:lnTo>
                    <a:lnTo>
                      <a:pt x="952" y="2191"/>
                    </a:lnTo>
                    <a:lnTo>
                      <a:pt x="977" y="2174"/>
                    </a:lnTo>
                    <a:lnTo>
                      <a:pt x="1002" y="2157"/>
                    </a:lnTo>
                    <a:lnTo>
                      <a:pt x="1025" y="2139"/>
                    </a:lnTo>
                    <a:lnTo>
                      <a:pt x="1047" y="2119"/>
                    </a:lnTo>
                    <a:lnTo>
                      <a:pt x="1069" y="2098"/>
                    </a:lnTo>
                    <a:lnTo>
                      <a:pt x="1090" y="2076"/>
                    </a:lnTo>
                    <a:lnTo>
                      <a:pt x="1110" y="2054"/>
                    </a:lnTo>
                    <a:lnTo>
                      <a:pt x="1128" y="2030"/>
                    </a:lnTo>
                    <a:lnTo>
                      <a:pt x="1147" y="2005"/>
                    </a:lnTo>
                    <a:lnTo>
                      <a:pt x="1162" y="1981"/>
                    </a:lnTo>
                    <a:lnTo>
                      <a:pt x="1177" y="1954"/>
                    </a:lnTo>
                    <a:lnTo>
                      <a:pt x="1191" y="1927"/>
                    </a:lnTo>
                    <a:lnTo>
                      <a:pt x="1204" y="1900"/>
                    </a:lnTo>
                    <a:lnTo>
                      <a:pt x="1215" y="1870"/>
                    </a:lnTo>
                    <a:lnTo>
                      <a:pt x="1225" y="1842"/>
                    </a:lnTo>
                    <a:lnTo>
                      <a:pt x="1234" y="1811"/>
                    </a:lnTo>
                    <a:lnTo>
                      <a:pt x="1240" y="1782"/>
                    </a:lnTo>
                    <a:lnTo>
                      <a:pt x="1246" y="1750"/>
                    </a:lnTo>
                    <a:lnTo>
                      <a:pt x="1249" y="1720"/>
                    </a:lnTo>
                    <a:lnTo>
                      <a:pt x="1252" y="1688"/>
                    </a:lnTo>
                    <a:lnTo>
                      <a:pt x="1253" y="1655"/>
                    </a:lnTo>
                    <a:lnTo>
                      <a:pt x="1252" y="1623"/>
                    </a:lnTo>
                    <a:lnTo>
                      <a:pt x="1249" y="1591"/>
                    </a:lnTo>
                    <a:lnTo>
                      <a:pt x="1246" y="1560"/>
                    </a:lnTo>
                    <a:lnTo>
                      <a:pt x="1240" y="1528"/>
                    </a:lnTo>
                    <a:lnTo>
                      <a:pt x="1234" y="1499"/>
                    </a:lnTo>
                    <a:lnTo>
                      <a:pt x="1225" y="1468"/>
                    </a:lnTo>
                    <a:lnTo>
                      <a:pt x="1215" y="1440"/>
                    </a:lnTo>
                    <a:lnTo>
                      <a:pt x="1204" y="1411"/>
                    </a:lnTo>
                    <a:lnTo>
                      <a:pt x="1191" y="1384"/>
                    </a:lnTo>
                    <a:lnTo>
                      <a:pt x="1177" y="1357"/>
                    </a:lnTo>
                    <a:lnTo>
                      <a:pt x="1162" y="1330"/>
                    </a:lnTo>
                    <a:lnTo>
                      <a:pt x="1147" y="1305"/>
                    </a:lnTo>
                    <a:lnTo>
                      <a:pt x="1128" y="1281"/>
                    </a:lnTo>
                    <a:lnTo>
                      <a:pt x="1110" y="1256"/>
                    </a:lnTo>
                    <a:lnTo>
                      <a:pt x="1090" y="1234"/>
                    </a:lnTo>
                    <a:lnTo>
                      <a:pt x="1069" y="1212"/>
                    </a:lnTo>
                    <a:lnTo>
                      <a:pt x="1047" y="1191"/>
                    </a:lnTo>
                    <a:lnTo>
                      <a:pt x="1025" y="1172"/>
                    </a:lnTo>
                    <a:lnTo>
                      <a:pt x="1002" y="1153"/>
                    </a:lnTo>
                    <a:lnTo>
                      <a:pt x="977" y="1136"/>
                    </a:lnTo>
                    <a:lnTo>
                      <a:pt x="952" y="1119"/>
                    </a:lnTo>
                    <a:lnTo>
                      <a:pt x="925" y="1104"/>
                    </a:lnTo>
                    <a:lnTo>
                      <a:pt x="898" y="1091"/>
                    </a:lnTo>
                    <a:lnTo>
                      <a:pt x="871" y="1078"/>
                    </a:lnTo>
                    <a:lnTo>
                      <a:pt x="843" y="1066"/>
                    </a:lnTo>
                    <a:lnTo>
                      <a:pt x="813" y="1056"/>
                    </a:lnTo>
                    <a:lnTo>
                      <a:pt x="784" y="1048"/>
                    </a:lnTo>
                    <a:lnTo>
                      <a:pt x="753" y="1042"/>
                    </a:lnTo>
                    <a:lnTo>
                      <a:pt x="722" y="1036"/>
                    </a:lnTo>
                    <a:lnTo>
                      <a:pt x="691" y="1032"/>
                    </a:lnTo>
                    <a:lnTo>
                      <a:pt x="659" y="1029"/>
                    </a:lnTo>
                    <a:lnTo>
                      <a:pt x="627" y="1028"/>
                    </a:lnTo>
                    <a:close/>
                    <a:moveTo>
                      <a:pt x="2537" y="1824"/>
                    </a:moveTo>
                    <a:lnTo>
                      <a:pt x="2537" y="1824"/>
                    </a:lnTo>
                    <a:lnTo>
                      <a:pt x="2500" y="1824"/>
                    </a:lnTo>
                    <a:lnTo>
                      <a:pt x="2462" y="1825"/>
                    </a:lnTo>
                    <a:lnTo>
                      <a:pt x="2425" y="1827"/>
                    </a:lnTo>
                    <a:lnTo>
                      <a:pt x="2388" y="1831"/>
                    </a:lnTo>
                    <a:lnTo>
                      <a:pt x="2353" y="1835"/>
                    </a:lnTo>
                    <a:lnTo>
                      <a:pt x="2316" y="1840"/>
                    </a:lnTo>
                    <a:lnTo>
                      <a:pt x="2280" y="1846"/>
                    </a:lnTo>
                    <a:lnTo>
                      <a:pt x="2245" y="1853"/>
                    </a:lnTo>
                    <a:lnTo>
                      <a:pt x="2209" y="1861"/>
                    </a:lnTo>
                    <a:lnTo>
                      <a:pt x="2175" y="1869"/>
                    </a:lnTo>
                    <a:lnTo>
                      <a:pt x="2141" y="1878"/>
                    </a:lnTo>
                    <a:lnTo>
                      <a:pt x="2106" y="1889"/>
                    </a:lnTo>
                    <a:lnTo>
                      <a:pt x="2072" y="1900"/>
                    </a:lnTo>
                    <a:lnTo>
                      <a:pt x="2039" y="1911"/>
                    </a:lnTo>
                    <a:lnTo>
                      <a:pt x="2006" y="1923"/>
                    </a:lnTo>
                    <a:lnTo>
                      <a:pt x="1973" y="1937"/>
                    </a:lnTo>
                    <a:lnTo>
                      <a:pt x="1941" y="1951"/>
                    </a:lnTo>
                    <a:lnTo>
                      <a:pt x="1909" y="1966"/>
                    </a:lnTo>
                    <a:lnTo>
                      <a:pt x="1877" y="1982"/>
                    </a:lnTo>
                    <a:lnTo>
                      <a:pt x="1846" y="1998"/>
                    </a:lnTo>
                    <a:lnTo>
                      <a:pt x="1816" y="2015"/>
                    </a:lnTo>
                    <a:lnTo>
                      <a:pt x="1785" y="2033"/>
                    </a:lnTo>
                    <a:lnTo>
                      <a:pt x="1756" y="2052"/>
                    </a:lnTo>
                    <a:lnTo>
                      <a:pt x="1728" y="2070"/>
                    </a:lnTo>
                    <a:lnTo>
                      <a:pt x="1698" y="2090"/>
                    </a:lnTo>
                    <a:lnTo>
                      <a:pt x="1670" y="2111"/>
                    </a:lnTo>
                    <a:lnTo>
                      <a:pt x="1643" y="2131"/>
                    </a:lnTo>
                    <a:lnTo>
                      <a:pt x="1616" y="2153"/>
                    </a:lnTo>
                    <a:lnTo>
                      <a:pt x="1589" y="2177"/>
                    </a:lnTo>
                    <a:lnTo>
                      <a:pt x="1563" y="2199"/>
                    </a:lnTo>
                    <a:lnTo>
                      <a:pt x="1538" y="2223"/>
                    </a:lnTo>
                    <a:lnTo>
                      <a:pt x="1513" y="2248"/>
                    </a:lnTo>
                    <a:lnTo>
                      <a:pt x="1488" y="2272"/>
                    </a:lnTo>
                    <a:lnTo>
                      <a:pt x="1465" y="2298"/>
                    </a:lnTo>
                    <a:lnTo>
                      <a:pt x="1442" y="2324"/>
                    </a:lnTo>
                    <a:lnTo>
                      <a:pt x="1419" y="2350"/>
                    </a:lnTo>
                    <a:lnTo>
                      <a:pt x="1398" y="2378"/>
                    </a:lnTo>
                    <a:lnTo>
                      <a:pt x="1376" y="2405"/>
                    </a:lnTo>
                    <a:lnTo>
                      <a:pt x="1356" y="2433"/>
                    </a:lnTo>
                    <a:lnTo>
                      <a:pt x="1335" y="2461"/>
                    </a:lnTo>
                    <a:lnTo>
                      <a:pt x="1317" y="2491"/>
                    </a:lnTo>
                    <a:lnTo>
                      <a:pt x="1298" y="2520"/>
                    </a:lnTo>
                    <a:lnTo>
                      <a:pt x="1280" y="2551"/>
                    </a:lnTo>
                    <a:lnTo>
                      <a:pt x="1263" y="2581"/>
                    </a:lnTo>
                    <a:lnTo>
                      <a:pt x="1247" y="2612"/>
                    </a:lnTo>
                    <a:lnTo>
                      <a:pt x="1231" y="2644"/>
                    </a:lnTo>
                    <a:lnTo>
                      <a:pt x="1216" y="2676"/>
                    </a:lnTo>
                    <a:lnTo>
                      <a:pt x="1202" y="2708"/>
                    </a:lnTo>
                    <a:lnTo>
                      <a:pt x="1189" y="2741"/>
                    </a:lnTo>
                    <a:lnTo>
                      <a:pt x="1176" y="2774"/>
                    </a:lnTo>
                    <a:lnTo>
                      <a:pt x="1165" y="2807"/>
                    </a:lnTo>
                    <a:lnTo>
                      <a:pt x="1154" y="2841"/>
                    </a:lnTo>
                    <a:lnTo>
                      <a:pt x="1143" y="2875"/>
                    </a:lnTo>
                    <a:lnTo>
                      <a:pt x="1134" y="2910"/>
                    </a:lnTo>
                    <a:lnTo>
                      <a:pt x="1126" y="2944"/>
                    </a:lnTo>
                    <a:lnTo>
                      <a:pt x="1118" y="2980"/>
                    </a:lnTo>
                    <a:lnTo>
                      <a:pt x="1111" y="3015"/>
                    </a:lnTo>
                    <a:lnTo>
                      <a:pt x="1105" y="3051"/>
                    </a:lnTo>
                    <a:lnTo>
                      <a:pt x="1100" y="3088"/>
                    </a:lnTo>
                    <a:lnTo>
                      <a:pt x="1096" y="3123"/>
                    </a:lnTo>
                    <a:lnTo>
                      <a:pt x="1093" y="3160"/>
                    </a:lnTo>
                    <a:lnTo>
                      <a:pt x="1090" y="3197"/>
                    </a:lnTo>
                    <a:lnTo>
                      <a:pt x="1089" y="3235"/>
                    </a:lnTo>
                    <a:lnTo>
                      <a:pt x="1089" y="3271"/>
                    </a:lnTo>
                    <a:lnTo>
                      <a:pt x="1089" y="3309"/>
                    </a:lnTo>
                    <a:lnTo>
                      <a:pt x="1090" y="3346"/>
                    </a:lnTo>
                    <a:lnTo>
                      <a:pt x="1093" y="3383"/>
                    </a:lnTo>
                    <a:lnTo>
                      <a:pt x="1096" y="3420"/>
                    </a:lnTo>
                    <a:lnTo>
                      <a:pt x="1100" y="3457"/>
                    </a:lnTo>
                    <a:lnTo>
                      <a:pt x="1105" y="3492"/>
                    </a:lnTo>
                    <a:lnTo>
                      <a:pt x="1111" y="3528"/>
                    </a:lnTo>
                    <a:lnTo>
                      <a:pt x="1118" y="3563"/>
                    </a:lnTo>
                    <a:lnTo>
                      <a:pt x="1126" y="3599"/>
                    </a:lnTo>
                    <a:lnTo>
                      <a:pt x="1134" y="3633"/>
                    </a:lnTo>
                    <a:lnTo>
                      <a:pt x="1143" y="3669"/>
                    </a:lnTo>
                    <a:lnTo>
                      <a:pt x="1154" y="3702"/>
                    </a:lnTo>
                    <a:lnTo>
                      <a:pt x="1165" y="3736"/>
                    </a:lnTo>
                    <a:lnTo>
                      <a:pt x="1176" y="3769"/>
                    </a:lnTo>
                    <a:lnTo>
                      <a:pt x="1189" y="3802"/>
                    </a:lnTo>
                    <a:lnTo>
                      <a:pt x="1202" y="3835"/>
                    </a:lnTo>
                    <a:lnTo>
                      <a:pt x="1216" y="3867"/>
                    </a:lnTo>
                    <a:lnTo>
                      <a:pt x="1231" y="3899"/>
                    </a:lnTo>
                    <a:lnTo>
                      <a:pt x="1247" y="3931"/>
                    </a:lnTo>
                    <a:lnTo>
                      <a:pt x="1263" y="3962"/>
                    </a:lnTo>
                    <a:lnTo>
                      <a:pt x="1280" y="3992"/>
                    </a:lnTo>
                    <a:lnTo>
                      <a:pt x="1298" y="4023"/>
                    </a:lnTo>
                    <a:lnTo>
                      <a:pt x="1317" y="4052"/>
                    </a:lnTo>
                    <a:lnTo>
                      <a:pt x="1335" y="4082"/>
                    </a:lnTo>
                    <a:lnTo>
                      <a:pt x="1356" y="4110"/>
                    </a:lnTo>
                    <a:lnTo>
                      <a:pt x="1376" y="4138"/>
                    </a:lnTo>
                    <a:lnTo>
                      <a:pt x="1398" y="4166"/>
                    </a:lnTo>
                    <a:lnTo>
                      <a:pt x="1419" y="4193"/>
                    </a:lnTo>
                    <a:lnTo>
                      <a:pt x="1442" y="4219"/>
                    </a:lnTo>
                    <a:lnTo>
                      <a:pt x="1465" y="4245"/>
                    </a:lnTo>
                    <a:lnTo>
                      <a:pt x="1488" y="4270"/>
                    </a:lnTo>
                    <a:lnTo>
                      <a:pt x="1513" y="4296"/>
                    </a:lnTo>
                    <a:lnTo>
                      <a:pt x="1538" y="4319"/>
                    </a:lnTo>
                    <a:lnTo>
                      <a:pt x="1563" y="4344"/>
                    </a:lnTo>
                    <a:lnTo>
                      <a:pt x="1589" y="4366"/>
                    </a:lnTo>
                    <a:lnTo>
                      <a:pt x="1616" y="4389"/>
                    </a:lnTo>
                    <a:lnTo>
                      <a:pt x="1643" y="4411"/>
                    </a:lnTo>
                    <a:lnTo>
                      <a:pt x="1670" y="4432"/>
                    </a:lnTo>
                    <a:lnTo>
                      <a:pt x="1698" y="4453"/>
                    </a:lnTo>
                    <a:lnTo>
                      <a:pt x="1728" y="4473"/>
                    </a:lnTo>
                    <a:lnTo>
                      <a:pt x="1756" y="4491"/>
                    </a:lnTo>
                    <a:lnTo>
                      <a:pt x="1785" y="4511"/>
                    </a:lnTo>
                    <a:lnTo>
                      <a:pt x="1816" y="4528"/>
                    </a:lnTo>
                    <a:lnTo>
                      <a:pt x="1846" y="4545"/>
                    </a:lnTo>
                    <a:lnTo>
                      <a:pt x="1877" y="4561"/>
                    </a:lnTo>
                    <a:lnTo>
                      <a:pt x="1909" y="4577"/>
                    </a:lnTo>
                    <a:lnTo>
                      <a:pt x="1941" y="4592"/>
                    </a:lnTo>
                    <a:lnTo>
                      <a:pt x="1973" y="4606"/>
                    </a:lnTo>
                    <a:lnTo>
                      <a:pt x="2006" y="4620"/>
                    </a:lnTo>
                    <a:lnTo>
                      <a:pt x="2039" y="4632"/>
                    </a:lnTo>
                    <a:lnTo>
                      <a:pt x="2072" y="4643"/>
                    </a:lnTo>
                    <a:lnTo>
                      <a:pt x="2106" y="4654"/>
                    </a:lnTo>
                    <a:lnTo>
                      <a:pt x="2141" y="4665"/>
                    </a:lnTo>
                    <a:lnTo>
                      <a:pt x="2175" y="4674"/>
                    </a:lnTo>
                    <a:lnTo>
                      <a:pt x="2209" y="4682"/>
                    </a:lnTo>
                    <a:lnTo>
                      <a:pt x="2245" y="4691"/>
                    </a:lnTo>
                    <a:lnTo>
                      <a:pt x="2280" y="4697"/>
                    </a:lnTo>
                    <a:lnTo>
                      <a:pt x="2316" y="4703"/>
                    </a:lnTo>
                    <a:lnTo>
                      <a:pt x="2353" y="4708"/>
                    </a:lnTo>
                    <a:lnTo>
                      <a:pt x="2388" y="4712"/>
                    </a:lnTo>
                    <a:lnTo>
                      <a:pt x="2425" y="4715"/>
                    </a:lnTo>
                    <a:lnTo>
                      <a:pt x="2462" y="4718"/>
                    </a:lnTo>
                    <a:lnTo>
                      <a:pt x="2500" y="4719"/>
                    </a:lnTo>
                    <a:lnTo>
                      <a:pt x="2537" y="4720"/>
                    </a:lnTo>
                    <a:lnTo>
                      <a:pt x="2575" y="4719"/>
                    </a:lnTo>
                    <a:lnTo>
                      <a:pt x="2611" y="4718"/>
                    </a:lnTo>
                    <a:lnTo>
                      <a:pt x="2648" y="4715"/>
                    </a:lnTo>
                    <a:lnTo>
                      <a:pt x="2685" y="4712"/>
                    </a:lnTo>
                    <a:lnTo>
                      <a:pt x="2722" y="4708"/>
                    </a:lnTo>
                    <a:lnTo>
                      <a:pt x="2757" y="4703"/>
                    </a:lnTo>
                    <a:lnTo>
                      <a:pt x="2793" y="4697"/>
                    </a:lnTo>
                    <a:lnTo>
                      <a:pt x="2828" y="4691"/>
                    </a:lnTo>
                    <a:lnTo>
                      <a:pt x="2864" y="4682"/>
                    </a:lnTo>
                    <a:lnTo>
                      <a:pt x="2899" y="4674"/>
                    </a:lnTo>
                    <a:lnTo>
                      <a:pt x="2934" y="4665"/>
                    </a:lnTo>
                    <a:lnTo>
                      <a:pt x="2968" y="4654"/>
                    </a:lnTo>
                    <a:lnTo>
                      <a:pt x="3001" y="4643"/>
                    </a:lnTo>
                    <a:lnTo>
                      <a:pt x="3034" y="4632"/>
                    </a:lnTo>
                    <a:lnTo>
                      <a:pt x="3067" y="4620"/>
                    </a:lnTo>
                    <a:lnTo>
                      <a:pt x="3100" y="4606"/>
                    </a:lnTo>
                    <a:lnTo>
                      <a:pt x="3132" y="4592"/>
                    </a:lnTo>
                    <a:lnTo>
                      <a:pt x="3164" y="4577"/>
                    </a:lnTo>
                    <a:lnTo>
                      <a:pt x="3196" y="4561"/>
                    </a:lnTo>
                    <a:lnTo>
                      <a:pt x="3227" y="4545"/>
                    </a:lnTo>
                    <a:lnTo>
                      <a:pt x="3257" y="4528"/>
                    </a:lnTo>
                    <a:lnTo>
                      <a:pt x="3288" y="4511"/>
                    </a:lnTo>
                    <a:lnTo>
                      <a:pt x="3317" y="4491"/>
                    </a:lnTo>
                    <a:lnTo>
                      <a:pt x="3347" y="4473"/>
                    </a:lnTo>
                    <a:lnTo>
                      <a:pt x="3375" y="4453"/>
                    </a:lnTo>
                    <a:lnTo>
                      <a:pt x="3403" y="4432"/>
                    </a:lnTo>
                    <a:lnTo>
                      <a:pt x="3431" y="4411"/>
                    </a:lnTo>
                    <a:lnTo>
                      <a:pt x="3458" y="4389"/>
                    </a:lnTo>
                    <a:lnTo>
                      <a:pt x="3484" y="4366"/>
                    </a:lnTo>
                    <a:lnTo>
                      <a:pt x="3511" y="4344"/>
                    </a:lnTo>
                    <a:lnTo>
                      <a:pt x="3536" y="4319"/>
                    </a:lnTo>
                    <a:lnTo>
                      <a:pt x="3561" y="4296"/>
                    </a:lnTo>
                    <a:lnTo>
                      <a:pt x="3585" y="4270"/>
                    </a:lnTo>
                    <a:lnTo>
                      <a:pt x="3609" y="4245"/>
                    </a:lnTo>
                    <a:lnTo>
                      <a:pt x="3632" y="4219"/>
                    </a:lnTo>
                    <a:lnTo>
                      <a:pt x="3654" y="4193"/>
                    </a:lnTo>
                    <a:lnTo>
                      <a:pt x="3677" y="4166"/>
                    </a:lnTo>
                    <a:lnTo>
                      <a:pt x="3697" y="4138"/>
                    </a:lnTo>
                    <a:lnTo>
                      <a:pt x="3718" y="4110"/>
                    </a:lnTo>
                    <a:lnTo>
                      <a:pt x="3738" y="4082"/>
                    </a:lnTo>
                    <a:lnTo>
                      <a:pt x="3757" y="4052"/>
                    </a:lnTo>
                    <a:lnTo>
                      <a:pt x="3776" y="4023"/>
                    </a:lnTo>
                    <a:lnTo>
                      <a:pt x="3793" y="3992"/>
                    </a:lnTo>
                    <a:lnTo>
                      <a:pt x="3810" y="3962"/>
                    </a:lnTo>
                    <a:lnTo>
                      <a:pt x="3826" y="3931"/>
                    </a:lnTo>
                    <a:lnTo>
                      <a:pt x="3842" y="3899"/>
                    </a:lnTo>
                    <a:lnTo>
                      <a:pt x="3857" y="3867"/>
                    </a:lnTo>
                    <a:lnTo>
                      <a:pt x="3871" y="3835"/>
                    </a:lnTo>
                    <a:lnTo>
                      <a:pt x="3885" y="3802"/>
                    </a:lnTo>
                    <a:lnTo>
                      <a:pt x="3897" y="3769"/>
                    </a:lnTo>
                    <a:lnTo>
                      <a:pt x="3909" y="3736"/>
                    </a:lnTo>
                    <a:lnTo>
                      <a:pt x="3920" y="3702"/>
                    </a:lnTo>
                    <a:lnTo>
                      <a:pt x="3930" y="3669"/>
                    </a:lnTo>
                    <a:lnTo>
                      <a:pt x="3940" y="3633"/>
                    </a:lnTo>
                    <a:lnTo>
                      <a:pt x="3947" y="3599"/>
                    </a:lnTo>
                    <a:lnTo>
                      <a:pt x="3956" y="3563"/>
                    </a:lnTo>
                    <a:lnTo>
                      <a:pt x="3962" y="3528"/>
                    </a:lnTo>
                    <a:lnTo>
                      <a:pt x="3968" y="3492"/>
                    </a:lnTo>
                    <a:lnTo>
                      <a:pt x="3973" y="3457"/>
                    </a:lnTo>
                    <a:lnTo>
                      <a:pt x="3978" y="3420"/>
                    </a:lnTo>
                    <a:lnTo>
                      <a:pt x="3981" y="3383"/>
                    </a:lnTo>
                    <a:lnTo>
                      <a:pt x="3983" y="3346"/>
                    </a:lnTo>
                    <a:lnTo>
                      <a:pt x="3984" y="3309"/>
                    </a:lnTo>
                    <a:lnTo>
                      <a:pt x="3985" y="3271"/>
                    </a:lnTo>
                    <a:lnTo>
                      <a:pt x="3984" y="3235"/>
                    </a:lnTo>
                    <a:lnTo>
                      <a:pt x="3983" y="3197"/>
                    </a:lnTo>
                    <a:lnTo>
                      <a:pt x="3981" y="3160"/>
                    </a:lnTo>
                    <a:lnTo>
                      <a:pt x="3978" y="3123"/>
                    </a:lnTo>
                    <a:lnTo>
                      <a:pt x="3973" y="3088"/>
                    </a:lnTo>
                    <a:lnTo>
                      <a:pt x="3968" y="3051"/>
                    </a:lnTo>
                    <a:lnTo>
                      <a:pt x="3962" y="3015"/>
                    </a:lnTo>
                    <a:lnTo>
                      <a:pt x="3956" y="2980"/>
                    </a:lnTo>
                    <a:lnTo>
                      <a:pt x="3947" y="2944"/>
                    </a:lnTo>
                    <a:lnTo>
                      <a:pt x="3940" y="2910"/>
                    </a:lnTo>
                    <a:lnTo>
                      <a:pt x="3930" y="2875"/>
                    </a:lnTo>
                    <a:lnTo>
                      <a:pt x="3920" y="2841"/>
                    </a:lnTo>
                    <a:lnTo>
                      <a:pt x="3909" y="2807"/>
                    </a:lnTo>
                    <a:lnTo>
                      <a:pt x="3897" y="2774"/>
                    </a:lnTo>
                    <a:lnTo>
                      <a:pt x="3885" y="2741"/>
                    </a:lnTo>
                    <a:lnTo>
                      <a:pt x="3871" y="2708"/>
                    </a:lnTo>
                    <a:lnTo>
                      <a:pt x="3857" y="2676"/>
                    </a:lnTo>
                    <a:lnTo>
                      <a:pt x="3842" y="2644"/>
                    </a:lnTo>
                    <a:lnTo>
                      <a:pt x="3826" y="2612"/>
                    </a:lnTo>
                    <a:lnTo>
                      <a:pt x="3810" y="2581"/>
                    </a:lnTo>
                    <a:lnTo>
                      <a:pt x="3793" y="2551"/>
                    </a:lnTo>
                    <a:lnTo>
                      <a:pt x="3776" y="2520"/>
                    </a:lnTo>
                    <a:lnTo>
                      <a:pt x="3757" y="2491"/>
                    </a:lnTo>
                    <a:lnTo>
                      <a:pt x="3738" y="2461"/>
                    </a:lnTo>
                    <a:lnTo>
                      <a:pt x="3718" y="2433"/>
                    </a:lnTo>
                    <a:lnTo>
                      <a:pt x="3697" y="2405"/>
                    </a:lnTo>
                    <a:lnTo>
                      <a:pt x="3677" y="2378"/>
                    </a:lnTo>
                    <a:lnTo>
                      <a:pt x="3654" y="2350"/>
                    </a:lnTo>
                    <a:lnTo>
                      <a:pt x="3632" y="2324"/>
                    </a:lnTo>
                    <a:lnTo>
                      <a:pt x="3609" y="2298"/>
                    </a:lnTo>
                    <a:lnTo>
                      <a:pt x="3585" y="2272"/>
                    </a:lnTo>
                    <a:lnTo>
                      <a:pt x="3561" y="2248"/>
                    </a:lnTo>
                    <a:lnTo>
                      <a:pt x="3536" y="2223"/>
                    </a:lnTo>
                    <a:lnTo>
                      <a:pt x="3511" y="2199"/>
                    </a:lnTo>
                    <a:lnTo>
                      <a:pt x="3484" y="2177"/>
                    </a:lnTo>
                    <a:lnTo>
                      <a:pt x="3458" y="2153"/>
                    </a:lnTo>
                    <a:lnTo>
                      <a:pt x="3431" y="2131"/>
                    </a:lnTo>
                    <a:lnTo>
                      <a:pt x="3403" y="2111"/>
                    </a:lnTo>
                    <a:lnTo>
                      <a:pt x="3375" y="2090"/>
                    </a:lnTo>
                    <a:lnTo>
                      <a:pt x="3347" y="2070"/>
                    </a:lnTo>
                    <a:lnTo>
                      <a:pt x="3317" y="2052"/>
                    </a:lnTo>
                    <a:lnTo>
                      <a:pt x="3288" y="2033"/>
                    </a:lnTo>
                    <a:lnTo>
                      <a:pt x="3257" y="2015"/>
                    </a:lnTo>
                    <a:lnTo>
                      <a:pt x="3227" y="1998"/>
                    </a:lnTo>
                    <a:lnTo>
                      <a:pt x="3196" y="1982"/>
                    </a:lnTo>
                    <a:lnTo>
                      <a:pt x="3164" y="1966"/>
                    </a:lnTo>
                    <a:lnTo>
                      <a:pt x="3132" y="1951"/>
                    </a:lnTo>
                    <a:lnTo>
                      <a:pt x="3100" y="1937"/>
                    </a:lnTo>
                    <a:lnTo>
                      <a:pt x="3067" y="1923"/>
                    </a:lnTo>
                    <a:lnTo>
                      <a:pt x="3034" y="1911"/>
                    </a:lnTo>
                    <a:lnTo>
                      <a:pt x="3001" y="1900"/>
                    </a:lnTo>
                    <a:lnTo>
                      <a:pt x="2968" y="1889"/>
                    </a:lnTo>
                    <a:lnTo>
                      <a:pt x="2934" y="1878"/>
                    </a:lnTo>
                    <a:lnTo>
                      <a:pt x="2899" y="1869"/>
                    </a:lnTo>
                    <a:lnTo>
                      <a:pt x="2864" y="1861"/>
                    </a:lnTo>
                    <a:lnTo>
                      <a:pt x="2828" y="1853"/>
                    </a:lnTo>
                    <a:lnTo>
                      <a:pt x="2793" y="1846"/>
                    </a:lnTo>
                    <a:lnTo>
                      <a:pt x="2757" y="1840"/>
                    </a:lnTo>
                    <a:lnTo>
                      <a:pt x="2722" y="1835"/>
                    </a:lnTo>
                    <a:lnTo>
                      <a:pt x="2685" y="1831"/>
                    </a:lnTo>
                    <a:lnTo>
                      <a:pt x="2648" y="1827"/>
                    </a:lnTo>
                    <a:lnTo>
                      <a:pt x="2611" y="1825"/>
                    </a:lnTo>
                    <a:lnTo>
                      <a:pt x="2575" y="1824"/>
                    </a:lnTo>
                    <a:lnTo>
                      <a:pt x="2537" y="1824"/>
                    </a:lnTo>
                    <a:close/>
                    <a:moveTo>
                      <a:pt x="4448" y="1028"/>
                    </a:moveTo>
                    <a:lnTo>
                      <a:pt x="4448" y="1028"/>
                    </a:lnTo>
                    <a:lnTo>
                      <a:pt x="4414" y="1029"/>
                    </a:lnTo>
                    <a:lnTo>
                      <a:pt x="4383" y="1032"/>
                    </a:lnTo>
                    <a:lnTo>
                      <a:pt x="4352" y="1036"/>
                    </a:lnTo>
                    <a:lnTo>
                      <a:pt x="4321" y="1042"/>
                    </a:lnTo>
                    <a:lnTo>
                      <a:pt x="4291" y="1048"/>
                    </a:lnTo>
                    <a:lnTo>
                      <a:pt x="4261" y="1056"/>
                    </a:lnTo>
                    <a:lnTo>
                      <a:pt x="4232" y="1066"/>
                    </a:lnTo>
                    <a:lnTo>
                      <a:pt x="4204" y="1078"/>
                    </a:lnTo>
                    <a:lnTo>
                      <a:pt x="4175" y="1091"/>
                    </a:lnTo>
                    <a:lnTo>
                      <a:pt x="4148" y="1104"/>
                    </a:lnTo>
                    <a:lnTo>
                      <a:pt x="4123" y="1119"/>
                    </a:lnTo>
                    <a:lnTo>
                      <a:pt x="4097" y="1136"/>
                    </a:lnTo>
                    <a:lnTo>
                      <a:pt x="4072" y="1153"/>
                    </a:lnTo>
                    <a:lnTo>
                      <a:pt x="4049" y="1172"/>
                    </a:lnTo>
                    <a:lnTo>
                      <a:pt x="4026" y="1191"/>
                    </a:lnTo>
                    <a:lnTo>
                      <a:pt x="4004" y="1212"/>
                    </a:lnTo>
                    <a:lnTo>
                      <a:pt x="3983" y="1234"/>
                    </a:lnTo>
                    <a:lnTo>
                      <a:pt x="3963" y="1256"/>
                    </a:lnTo>
                    <a:lnTo>
                      <a:pt x="3945" y="1281"/>
                    </a:lnTo>
                    <a:lnTo>
                      <a:pt x="3928" y="1305"/>
                    </a:lnTo>
                    <a:lnTo>
                      <a:pt x="3912" y="1330"/>
                    </a:lnTo>
                    <a:lnTo>
                      <a:pt x="3896" y="1357"/>
                    </a:lnTo>
                    <a:lnTo>
                      <a:pt x="3882" y="1384"/>
                    </a:lnTo>
                    <a:lnTo>
                      <a:pt x="3870" y="1411"/>
                    </a:lnTo>
                    <a:lnTo>
                      <a:pt x="3859" y="1440"/>
                    </a:lnTo>
                    <a:lnTo>
                      <a:pt x="3849" y="1468"/>
                    </a:lnTo>
                    <a:lnTo>
                      <a:pt x="3841" y="1499"/>
                    </a:lnTo>
                    <a:lnTo>
                      <a:pt x="3833" y="1528"/>
                    </a:lnTo>
                    <a:lnTo>
                      <a:pt x="3829" y="1560"/>
                    </a:lnTo>
                    <a:lnTo>
                      <a:pt x="3824" y="1591"/>
                    </a:lnTo>
                    <a:lnTo>
                      <a:pt x="3821" y="1623"/>
                    </a:lnTo>
                    <a:lnTo>
                      <a:pt x="3821" y="1655"/>
                    </a:lnTo>
                    <a:lnTo>
                      <a:pt x="3821" y="1688"/>
                    </a:lnTo>
                    <a:lnTo>
                      <a:pt x="3824" y="1720"/>
                    </a:lnTo>
                    <a:lnTo>
                      <a:pt x="3829" y="1750"/>
                    </a:lnTo>
                    <a:lnTo>
                      <a:pt x="3833" y="1782"/>
                    </a:lnTo>
                    <a:lnTo>
                      <a:pt x="3841" y="1811"/>
                    </a:lnTo>
                    <a:lnTo>
                      <a:pt x="3849" y="1842"/>
                    </a:lnTo>
                    <a:lnTo>
                      <a:pt x="3859" y="1870"/>
                    </a:lnTo>
                    <a:lnTo>
                      <a:pt x="3870" y="1900"/>
                    </a:lnTo>
                    <a:lnTo>
                      <a:pt x="3882" y="1927"/>
                    </a:lnTo>
                    <a:lnTo>
                      <a:pt x="3896" y="1954"/>
                    </a:lnTo>
                    <a:lnTo>
                      <a:pt x="3912" y="1981"/>
                    </a:lnTo>
                    <a:lnTo>
                      <a:pt x="3928" y="2005"/>
                    </a:lnTo>
                    <a:lnTo>
                      <a:pt x="3945" y="2030"/>
                    </a:lnTo>
                    <a:lnTo>
                      <a:pt x="3963" y="2054"/>
                    </a:lnTo>
                    <a:lnTo>
                      <a:pt x="3983" y="2076"/>
                    </a:lnTo>
                    <a:lnTo>
                      <a:pt x="4004" y="2098"/>
                    </a:lnTo>
                    <a:lnTo>
                      <a:pt x="4026" y="2119"/>
                    </a:lnTo>
                    <a:lnTo>
                      <a:pt x="4049" y="2139"/>
                    </a:lnTo>
                    <a:lnTo>
                      <a:pt x="4072" y="2157"/>
                    </a:lnTo>
                    <a:lnTo>
                      <a:pt x="4097" y="2174"/>
                    </a:lnTo>
                    <a:lnTo>
                      <a:pt x="4123" y="2191"/>
                    </a:lnTo>
                    <a:lnTo>
                      <a:pt x="4148" y="2206"/>
                    </a:lnTo>
                    <a:lnTo>
                      <a:pt x="4175" y="2220"/>
                    </a:lnTo>
                    <a:lnTo>
                      <a:pt x="4204" y="2233"/>
                    </a:lnTo>
                    <a:lnTo>
                      <a:pt x="4232" y="2244"/>
                    </a:lnTo>
                    <a:lnTo>
                      <a:pt x="4261" y="2254"/>
                    </a:lnTo>
                    <a:lnTo>
                      <a:pt x="4291" y="2263"/>
                    </a:lnTo>
                    <a:lnTo>
                      <a:pt x="4321" y="2269"/>
                    </a:lnTo>
                    <a:lnTo>
                      <a:pt x="4352" y="2275"/>
                    </a:lnTo>
                    <a:lnTo>
                      <a:pt x="4383" y="2279"/>
                    </a:lnTo>
                    <a:lnTo>
                      <a:pt x="4414" y="2281"/>
                    </a:lnTo>
                    <a:lnTo>
                      <a:pt x="4448" y="2282"/>
                    </a:lnTo>
                    <a:lnTo>
                      <a:pt x="4479" y="2281"/>
                    </a:lnTo>
                    <a:lnTo>
                      <a:pt x="4511" y="2279"/>
                    </a:lnTo>
                    <a:lnTo>
                      <a:pt x="4542" y="2275"/>
                    </a:lnTo>
                    <a:lnTo>
                      <a:pt x="4574" y="2269"/>
                    </a:lnTo>
                    <a:lnTo>
                      <a:pt x="4603" y="2263"/>
                    </a:lnTo>
                    <a:lnTo>
                      <a:pt x="4634" y="2254"/>
                    </a:lnTo>
                    <a:lnTo>
                      <a:pt x="4662" y="2244"/>
                    </a:lnTo>
                    <a:lnTo>
                      <a:pt x="4691" y="2233"/>
                    </a:lnTo>
                    <a:lnTo>
                      <a:pt x="4718" y="2220"/>
                    </a:lnTo>
                    <a:lnTo>
                      <a:pt x="4745" y="2206"/>
                    </a:lnTo>
                    <a:lnTo>
                      <a:pt x="4772" y="2191"/>
                    </a:lnTo>
                    <a:lnTo>
                      <a:pt x="4797" y="2174"/>
                    </a:lnTo>
                    <a:lnTo>
                      <a:pt x="4821" y="2157"/>
                    </a:lnTo>
                    <a:lnTo>
                      <a:pt x="4846" y="2139"/>
                    </a:lnTo>
                    <a:lnTo>
                      <a:pt x="4868" y="2119"/>
                    </a:lnTo>
                    <a:lnTo>
                      <a:pt x="4890" y="2098"/>
                    </a:lnTo>
                    <a:lnTo>
                      <a:pt x="4911" y="2076"/>
                    </a:lnTo>
                    <a:lnTo>
                      <a:pt x="4930" y="2054"/>
                    </a:lnTo>
                    <a:lnTo>
                      <a:pt x="4949" y="2030"/>
                    </a:lnTo>
                    <a:lnTo>
                      <a:pt x="4966" y="2005"/>
                    </a:lnTo>
                    <a:lnTo>
                      <a:pt x="4983" y="1981"/>
                    </a:lnTo>
                    <a:lnTo>
                      <a:pt x="4998" y="1954"/>
                    </a:lnTo>
                    <a:lnTo>
                      <a:pt x="5011" y="1927"/>
                    </a:lnTo>
                    <a:lnTo>
                      <a:pt x="5025" y="1900"/>
                    </a:lnTo>
                    <a:lnTo>
                      <a:pt x="5036" y="1870"/>
                    </a:lnTo>
                    <a:lnTo>
                      <a:pt x="5046" y="1842"/>
                    </a:lnTo>
                    <a:lnTo>
                      <a:pt x="5054" y="1811"/>
                    </a:lnTo>
                    <a:lnTo>
                      <a:pt x="5060" y="1782"/>
                    </a:lnTo>
                    <a:lnTo>
                      <a:pt x="5067" y="1750"/>
                    </a:lnTo>
                    <a:lnTo>
                      <a:pt x="5070" y="1720"/>
                    </a:lnTo>
                    <a:lnTo>
                      <a:pt x="5073" y="1688"/>
                    </a:lnTo>
                    <a:lnTo>
                      <a:pt x="5074" y="1655"/>
                    </a:lnTo>
                    <a:lnTo>
                      <a:pt x="5073" y="1623"/>
                    </a:lnTo>
                    <a:lnTo>
                      <a:pt x="5070" y="1591"/>
                    </a:lnTo>
                    <a:lnTo>
                      <a:pt x="5067" y="1560"/>
                    </a:lnTo>
                    <a:lnTo>
                      <a:pt x="5060" y="1528"/>
                    </a:lnTo>
                    <a:lnTo>
                      <a:pt x="5054" y="1499"/>
                    </a:lnTo>
                    <a:lnTo>
                      <a:pt x="5046" y="1468"/>
                    </a:lnTo>
                    <a:lnTo>
                      <a:pt x="5036" y="1440"/>
                    </a:lnTo>
                    <a:lnTo>
                      <a:pt x="5025" y="1411"/>
                    </a:lnTo>
                    <a:lnTo>
                      <a:pt x="5011" y="1384"/>
                    </a:lnTo>
                    <a:lnTo>
                      <a:pt x="4998" y="1357"/>
                    </a:lnTo>
                    <a:lnTo>
                      <a:pt x="4983" y="1330"/>
                    </a:lnTo>
                    <a:lnTo>
                      <a:pt x="4966" y="1305"/>
                    </a:lnTo>
                    <a:lnTo>
                      <a:pt x="4949" y="1281"/>
                    </a:lnTo>
                    <a:lnTo>
                      <a:pt x="4930" y="1256"/>
                    </a:lnTo>
                    <a:lnTo>
                      <a:pt x="4911" y="1234"/>
                    </a:lnTo>
                    <a:lnTo>
                      <a:pt x="4890" y="1212"/>
                    </a:lnTo>
                    <a:lnTo>
                      <a:pt x="4868" y="1191"/>
                    </a:lnTo>
                    <a:lnTo>
                      <a:pt x="4846" y="1172"/>
                    </a:lnTo>
                    <a:lnTo>
                      <a:pt x="4821" y="1153"/>
                    </a:lnTo>
                    <a:lnTo>
                      <a:pt x="4797" y="1136"/>
                    </a:lnTo>
                    <a:lnTo>
                      <a:pt x="4772" y="1119"/>
                    </a:lnTo>
                    <a:lnTo>
                      <a:pt x="4745" y="1104"/>
                    </a:lnTo>
                    <a:lnTo>
                      <a:pt x="4718" y="1091"/>
                    </a:lnTo>
                    <a:lnTo>
                      <a:pt x="4691" y="1078"/>
                    </a:lnTo>
                    <a:lnTo>
                      <a:pt x="4662" y="1066"/>
                    </a:lnTo>
                    <a:lnTo>
                      <a:pt x="4634" y="1056"/>
                    </a:lnTo>
                    <a:lnTo>
                      <a:pt x="4603" y="1048"/>
                    </a:lnTo>
                    <a:lnTo>
                      <a:pt x="4574" y="1042"/>
                    </a:lnTo>
                    <a:lnTo>
                      <a:pt x="4542" y="1036"/>
                    </a:lnTo>
                    <a:lnTo>
                      <a:pt x="4511" y="1032"/>
                    </a:lnTo>
                    <a:lnTo>
                      <a:pt x="4479" y="1029"/>
                    </a:lnTo>
                    <a:lnTo>
                      <a:pt x="4448" y="102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tIns="72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dirty="0">
                  <a:solidFill>
                    <a:srgbClr val="FFFFFF"/>
                  </a:solidFill>
                </a:endParaRPr>
              </a:p>
            </p:txBody>
          </p:sp>
        </p:grpSp>
        <p:pic>
          <p:nvPicPr>
            <p:cNvPr id="21" name="图片 20" descr="g146"/>
            <p:cNvPicPr>
              <a:picLocks noChangeAspect="1"/>
            </p:cNvPicPr>
            <p:nvPr/>
          </p:nvPicPr>
          <p:blipFill>
            <a:blip r:embed="rId6" cstate="screen">
              <a:extLst>
                <a:ext uri="{28A0092B-C50C-407E-A947-70E740481C1C}">
                  <a14:useLocalDpi xmlns:a14="http://schemas.microsoft.com/office/drawing/2010/main"/>
                </a:ext>
              </a:extLst>
            </a:blip>
            <a:srcRect t="-318" r="-16"/>
            <a:stretch>
              <a:fillRect/>
            </a:stretch>
          </p:blipFill>
          <p:spPr>
            <a:xfrm>
              <a:off x="5952" y="298"/>
              <a:ext cx="2928" cy="3118"/>
            </a:xfrm>
            <a:prstGeom prst="rect">
              <a:avLst/>
            </a:prstGeom>
          </p:spPr>
        </p:pic>
        <p:pic>
          <p:nvPicPr>
            <p:cNvPr id="22" name="图片 21" descr="g146"/>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2808" y="1817"/>
              <a:ext cx="2359" cy="2824"/>
            </a:xfrm>
            <a:prstGeom prst="rect">
              <a:avLst/>
            </a:prstGeom>
          </p:spPr>
        </p:pic>
        <p:pic>
          <p:nvPicPr>
            <p:cNvPr id="23" name="图片 22" descr="g146"/>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12318" y="1"/>
              <a:ext cx="2526" cy="2211"/>
            </a:xfrm>
            <a:prstGeom prst="rect">
              <a:avLst/>
            </a:prstGeom>
          </p:spPr>
        </p:pic>
        <p:sp>
          <p:nvSpPr>
            <p:cNvPr id="24" name="文本框 23"/>
            <p:cNvSpPr txBox="1"/>
            <p:nvPr/>
          </p:nvSpPr>
          <p:spPr>
            <a:xfrm>
              <a:off x="1024" y="5687"/>
              <a:ext cx="5655" cy="1761"/>
            </a:xfrm>
            <a:prstGeom prst="rect">
              <a:avLst/>
            </a:prstGeom>
            <a:noFill/>
            <a:effectLst>
              <a:outerShdw blurRad="50800" dist="38100" dir="2700000" sx="101000" sy="101000" algn="tl" rotWithShape="0">
                <a:prstClr val="black">
                  <a:alpha val="46000"/>
                </a:prstClr>
              </a:outerShdw>
            </a:effectLst>
          </p:spPr>
          <p:txBody>
            <a:bodyPr wrap="square" rtlCol="0">
              <a:spAutoFit/>
            </a:bodyPr>
            <a:lstStyle/>
            <a:p>
              <a:pPr algn="ctr"/>
              <a:endParaRPr lang="zh-CN" altLang="en-US">
                <a:solidFill>
                  <a:schemeClr val="accent6">
                    <a:lumMod val="75000"/>
                  </a:schemeClr>
                </a:solidFill>
                <a:latin typeface="字体管家棉花糖" panose="00020600040101010101" charset="-122"/>
                <a:ea typeface="字体管家棉花糖" panose="00020600040101010101" charset="-122"/>
                <a:sym typeface="+mn-ea"/>
              </a:endParaRPr>
            </a:p>
            <a:p>
              <a:r>
                <a:rPr lang="zh-CN" altLang="en-US" sz="1600">
                  <a:solidFill>
                    <a:schemeClr val="tx1"/>
                  </a:solidFill>
                  <a:latin typeface="字体管家棉花糖" panose="00020600040101010101" charset="-122"/>
                  <a:ea typeface="字体管家棉花糖" panose="00020600040101010101" charset="-122"/>
                  <a:sym typeface="+mn-ea"/>
                </a:rPr>
                <a:t>添加文字添加文字</a:t>
              </a:r>
              <a:r>
                <a:rPr lang="zh-CN" altLang="en-US" sz="1600">
                  <a:latin typeface="字体管家棉花糖" panose="00020600040101010101" charset="-122"/>
                  <a:ea typeface="字体管家棉花糖" panose="00020600040101010101" charset="-122"/>
                  <a:sym typeface="+mn-ea"/>
                </a:rPr>
                <a:t>添加文字添加文字添加文字添加文字添加文字添加文字添加文字</a:t>
              </a:r>
              <a:endParaRPr lang="zh-CN" altLang="en-US" sz="1600">
                <a:solidFill>
                  <a:schemeClr val="tx1"/>
                </a:solidFill>
                <a:latin typeface="字体管家棉花糖" panose="00020600040101010101" charset="-122"/>
                <a:ea typeface="字体管家棉花糖" panose="00020600040101010101" charset="-122"/>
                <a:sym typeface="+mn-ea"/>
              </a:endParaRPr>
            </a:p>
          </p:txBody>
        </p:sp>
        <p:sp>
          <p:nvSpPr>
            <p:cNvPr id="25" name="文本框 24"/>
            <p:cNvSpPr txBox="1"/>
            <p:nvPr/>
          </p:nvSpPr>
          <p:spPr>
            <a:xfrm>
              <a:off x="6852" y="4402"/>
              <a:ext cx="5655" cy="1761"/>
            </a:xfrm>
            <a:prstGeom prst="rect">
              <a:avLst/>
            </a:prstGeom>
            <a:noFill/>
            <a:effectLst>
              <a:outerShdw blurRad="50800" dist="38100" dir="2700000" sx="101000" sy="101000" algn="tl" rotWithShape="0">
                <a:prstClr val="black">
                  <a:alpha val="46000"/>
                </a:prstClr>
              </a:outerShdw>
            </a:effectLst>
          </p:spPr>
          <p:txBody>
            <a:bodyPr wrap="square" rtlCol="0">
              <a:spAutoFit/>
            </a:bodyPr>
            <a:lstStyle/>
            <a:p>
              <a:pPr algn="ctr"/>
              <a:endParaRPr lang="zh-CN" altLang="en-US">
                <a:solidFill>
                  <a:srgbClr val="FFC000"/>
                </a:solidFill>
                <a:latin typeface="字体管家棉花糖" panose="00020600040101010101" charset="-122"/>
                <a:ea typeface="字体管家棉花糖" panose="00020600040101010101" charset="-122"/>
                <a:sym typeface="+mn-ea"/>
              </a:endParaRPr>
            </a:p>
            <a:p>
              <a:r>
                <a:rPr lang="zh-CN" altLang="en-US" sz="1600">
                  <a:solidFill>
                    <a:schemeClr val="tx1"/>
                  </a:solidFill>
                  <a:latin typeface="字体管家棉花糖" panose="00020600040101010101" charset="-122"/>
                  <a:ea typeface="字体管家棉花糖" panose="00020600040101010101" charset="-122"/>
                  <a:sym typeface="+mn-ea"/>
                </a:rPr>
                <a:t>添加文字添加文字</a:t>
              </a:r>
              <a:r>
                <a:rPr lang="zh-CN" altLang="en-US" sz="1600">
                  <a:latin typeface="字体管家棉花糖" panose="00020600040101010101" charset="-122"/>
                  <a:ea typeface="字体管家棉花糖" panose="00020600040101010101" charset="-122"/>
                  <a:sym typeface="+mn-ea"/>
                </a:rPr>
                <a:t>添加文字添加文字添加文字添加文字添加文字添加文字添加文字</a:t>
              </a:r>
              <a:endParaRPr lang="zh-CN" altLang="en-US" sz="1600">
                <a:solidFill>
                  <a:schemeClr val="tx1"/>
                </a:solidFill>
                <a:latin typeface="字体管家棉花糖" panose="00020600040101010101" charset="-122"/>
                <a:ea typeface="字体管家棉花糖" panose="00020600040101010101" charset="-122"/>
                <a:sym typeface="+mn-ea"/>
              </a:endParaRPr>
            </a:p>
          </p:txBody>
        </p:sp>
        <p:sp>
          <p:nvSpPr>
            <p:cNvPr id="26" name="文本框 25"/>
            <p:cNvSpPr txBox="1"/>
            <p:nvPr/>
          </p:nvSpPr>
          <p:spPr>
            <a:xfrm>
              <a:off x="12666" y="3155"/>
              <a:ext cx="5655" cy="1761"/>
            </a:xfrm>
            <a:prstGeom prst="rect">
              <a:avLst/>
            </a:prstGeom>
            <a:noFill/>
            <a:effectLst>
              <a:outerShdw blurRad="50800" dist="38100" dir="2700000" sx="101000" sy="101000" algn="tl" rotWithShape="0">
                <a:prstClr val="black">
                  <a:alpha val="46000"/>
                </a:prstClr>
              </a:outerShdw>
            </a:effectLst>
          </p:spPr>
          <p:txBody>
            <a:bodyPr wrap="square" rtlCol="0">
              <a:spAutoFit/>
            </a:bodyPr>
            <a:lstStyle/>
            <a:p>
              <a:pPr algn="ctr"/>
              <a:endParaRPr lang="zh-CN" altLang="en-US">
                <a:solidFill>
                  <a:schemeClr val="accent6">
                    <a:lumMod val="75000"/>
                  </a:schemeClr>
                </a:solidFill>
                <a:latin typeface="字体管家棉花糖" panose="00020600040101010101" charset="-122"/>
                <a:ea typeface="字体管家棉花糖" panose="00020600040101010101" charset="-122"/>
                <a:sym typeface="+mn-ea"/>
              </a:endParaRPr>
            </a:p>
            <a:p>
              <a:r>
                <a:rPr lang="zh-CN" altLang="en-US" sz="1600">
                  <a:solidFill>
                    <a:schemeClr val="tx1"/>
                  </a:solidFill>
                  <a:latin typeface="字体管家棉花糖" panose="00020600040101010101" charset="-122"/>
                  <a:ea typeface="字体管家棉花糖" panose="00020600040101010101" charset="-122"/>
                  <a:sym typeface="+mn-ea"/>
                </a:rPr>
                <a:t>添加文字添加文字</a:t>
              </a:r>
              <a:r>
                <a:rPr lang="zh-CN" altLang="en-US" sz="1600">
                  <a:latin typeface="字体管家棉花糖" panose="00020600040101010101" charset="-122"/>
                  <a:ea typeface="字体管家棉花糖" panose="00020600040101010101" charset="-122"/>
                  <a:sym typeface="+mn-ea"/>
                </a:rPr>
                <a:t>添加文字添加文字添加文字添加文字添加文字添加文字添加文字</a:t>
              </a:r>
              <a:endParaRPr lang="zh-CN" altLang="en-US" sz="1600">
                <a:solidFill>
                  <a:schemeClr val="tx1"/>
                </a:solidFill>
                <a:latin typeface="字体管家棉花糖" panose="00020600040101010101" charset="-122"/>
                <a:ea typeface="字体管家棉花糖" panose="00020600040101010101" charset="-122"/>
                <a:sym typeface="+mn-ea"/>
              </a:endParaRPr>
            </a:p>
          </p:txBody>
        </p:sp>
      </p:gr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B6E28A7D-AA35-4002-98CA-51A574429D4C"/>
  <p:tag name="ISPRING_SCORM_RATE_SLIDES" val="1"/>
  <p:tag name="ISPRING_SCORM_PASSING_SCORE" val="100.0000000000"/>
  <p:tag name="ISPRINGONLINEFOLDERID" val="0"/>
  <p:tag name="ISPRINGONLINEFOLDERPATH" val="内容列表"/>
  <p:tag name="ISPRINGCLOUDFOLDERID" val="0"/>
  <p:tag name="ISPRINGCLOUDFOLDERPATH" val="资源库"/>
  <p:tag name="ISPRING_PLAYERS_CUSTOMIZATION" val="UEsDBBQAAgAIAIwRaElaf7mZOgQAAOEOAAAdAAAAdW5pdmVyc2FsL2NvbW1vbl9tZXNzYWdlcy5sbmetV/9u2zYQ/r9A34EQUGADtrQd0KIYEge0xNhCZMmV6DjZDwiMxNhEKDGTKLfZX32aPtieZEfKbuymg6R0gG2YtO+7091335HHpx8LiTa8qoUqT5zXR68cxMtM5aJcnTgLevbzOwfVmpU5k6rkJ06pHHQ6ev7sWLJy1bAVh+/PnyF0XPC6hmU9MquHNRL5iTMfp240m+PwKg2iSZSO/YkzclVxx8p7FKiV+qP64Ze37z6+fvP2x+OXW8s+QMkMB8EhFLJIb171AAppHAUpoJEgDckldUbmc5hdtKCBHxJntP0yzHoekwtnZD477RZxTEKaJoHvkdRP0jCiNhcBocRzRleqQWu24UgrtBH8A9JrDpXUouKoliK3P2QKNsqGdznzohn2wzQmCY19l/pR6IwSVVX3P1lY1ui1qsBdjXJRs2vJc+sTOGN/v6t4Da6ZBk4heOm1gH+qgonyqNN1jJd+OElpFAVJSkJvt+OMSJkjr2LGzUCUGCckBoCK1bx6gm1qWWbNEZZyGMLUn0wDeFMTwlSs1hLeemgccwI1mPOyywo4QmJgV5Iso9gzSQNXiKE7VtcfVJUf8GO/UF3AfuhGQEGX7oFTg7EDhhoLUI6q4pnuApuRJMETko6jSyAy9F00xCI6h3Y7H2JxRRJoEZJ02YT4wp9gQ3jTYjv+7/orY4bO8h6xLAM7k76NUE0NOyal0AW20+phXhLyfgFV83HwjS5uASGxtl4rseEQQpV3swc0xSWe4c/7hf9beob9gHgpEMqLlim1YmecMZCHUmnEpFTmAcAvyzeszDi65hlrgPD38Ldc5PZvptg2kr8a8TdieistL7aqFHrk8sXRwNAOhOxxhEVTQ3ha8+JOd7neC/8pURhi/2cIfR59oP+kbdaxDx0wFqq/BQF5NoIEiir7W/nhGTiatz0PouCXNwN8htEWIFToqRgXkKqDEC4ghQPsl2Sc+BSG7ZJf10J3zjFb2bZA3y5qBgcHyTV/KOw1v1HQE5KzTTvOQNZspTsLujctD7SH+jSAkEMAXLUjESClKCD+vAfmYkZ2GWgl4+BJlqqRuW1RKW6tbEBum4I/nsM3lSrsrmT1jrytap1+TxTtw8Wt0/mAeZIQHLvT1MWhS8wRzjSN7GkEXDQxBTRJAzw25kDKgulsDVp5o5oy7wnUnsI8coYBbJvShLMqW//z6XNPjK8iaXfRdvfXQSDQYUaIyBew30Olef1nFwjF40M7u+hjtT217ux6HmKpD3T4X06HrNX0QhWwddTtF9i2LRqmFLvTGRAysfxTTZV1j959hBmOz0FU7PnKGc1YdQuKRJWSg1Bsqg0B9TDvDxeHRktR8iG236fp5oGpP0+x59lbFDSfFNltO7xyOCtm2+uUhOtUXzB3ikMQvK/weC70QEA7I3byAo3erh/afPN4ZHxZ1fYyevxy7276L1BLAwQUAAIACACMEWhJCf5wTAkDAAC1CgAAJwAAAHVuaXZlcnNhbC9mbGFzaF9wdWJsaXNoaW5nX3NldHRpbmdzLnhtbNVW3VIaMRS+5yky6XgpixarZRacjsDUUYER2uqVEzYHNmM22W6yIF71afpgfZKebARhtM6qdablBnJ+vvOdnxwSHt4kkswgM0KrJt2p1igBFWku1LRJv4y62weUGMsUZ1IraFKlKTlsVcI0H0th4iFYi6aGIIwyjdQ2aWxt2giC+XxeFSbNnFbL3CK+qUY6CdIMDCgLWZBKtsAvu0jB0FalQkjoRWea5xKI4EhBCceOya5kJqaBNxuz6Hqa6VzxIy11RrLpuEnf1YrP0sZDtUUCyiVnWih0YttgnAvHh8mhuAUSg5jGSHy/TslccBs36W7doaB18BClwPY5MIdypDEZZe/gE7CMM8v80cezcGPNUuBFfKFYIqIRaojLv0nbo6vPl4PO+elx7+Rq1O+fjo4HnkThE2zihMFmoBAJ6TyLYBUnZNayKEbe6DNh0kAYrIuWZhOtNsi5MxlribUvvHAekjHwHktgrRvDa6G6aLlDyQQTkYsm/ZQJJikRlkkRrZxNPjZW2KL/3XVLglg4Z0DOhvQ+vK9OFLPMwDqtpca4mketbzqXnCx0TqS4BmI1wfzzBH/FQNabQyaZTgopjo8lRgqMOBMwB35Y1PQO8E+BLjFEkqMnTm4qwfoI33NxS8Yw0RniApvhjKNcGI9ffRZwyoy5B2VLjlvD0+N25+q41+5cbLkEGZ8xFT0THBsOSWrfAp9h7kpjCCk1VnMNAisTsdxA0R8ueGFWJs3SsWM2K5ruGlmAYrsF8vGYqIhwNIXKoSxgxBTRSi4Ii/AKGTdCM6FzgxI/LB7avIigdyVCFVSneIMwWMYhK4NW29l9X9/7sH/wsVENfv34uf2k091aGUjmovm9cvTkYlktl4d3LgzcLnh8Ndgs/zc3w+C887VMXXudi1GpbnaGpeD6Zaz6J2Wszv0qG6ytsVIUcA9N/dLDTSRFIizwvzliLxiTV/2D+Bl7mzF5w5xfczX+m5T9afUY2Xh9hMGjzyOnSYQSCRbCbcTVm6q1V6/he+ZRVaWCaJtPzVblN1BLAwQUAAIACACMEWhJIqekOpUCAABTCgAAIQAAAHVuaXZlcnNhbC9mbGFzaF9za2luX3NldHRpbmdzLnhtbJVWTY/aMBC991cgeid7qLSt5EXqslRaiXZRd7V3JxkSC8eO7AmUf187sYkDCQlESHjmPc+H3zgQvWdi+WU2I4nkUr0DIhOZthZvm7H0aR5XiFIsEikQBC6EVAXl8+XXX/WHRDVyjCUPoKZydjSBNsxD/ZlCcTFuExJZlFScNjKTi5gm+0zJSqSjqeWnEhRnYm8D/HhcrR+HkJxpfEUoOjmtv9tnGqVUoDWko5WcWZzGwKdVf8FpQ92u/oJ2YJrhhAxLmkG3yWN4YXa/m4DwD0dLKDk9gbprc1lW5T0aKZXMbEPvCuI5XNLUjJ8hvDzYZ5RgC7KBRkO49nx7sU8Acj/DuSd2XJXkW9vXiwvBHnrMYYmqAhL5VePTuTy+VWjmA5Y7yrUBhKYWtDVJb2ml/TZdW4v7C0cm0gDkDC3iU/KqgFWTbwDs2lv8avVcXxVhfmdbkKCCgzMGGbbGFvnHtPUKGRhb5DtnKbwJfrqCX3oajj/iZ+oO83b3jRcENcvU1+aX3m1Dbezk6iC2M3hMIVNYapvPByvAHhuJaluTU3SVFBH0wDKKTIrfFhef6mo0iS4cTmr9wiLIkEOf3uoczS0dHli97srRebt6bN4KbXHNeobmEn+aU0Sa5IV5K+n5zPHMlJjGzKN+hr0mDRzUq9jJiZyCqj2oDyn51ChCIoTYurIhsGxGawhOoqAFJOpvMnGb9HVfVEUMam0OjYFXTdfW4HKW5dx88ZPBEdIuYcDZMDE32wnKzqIMDE4BQFWSe8k2i8ZTVBwZhwP4yQ8MdcFDlRFtJDqktp+4gR2GenOWSYJ0F0UrlBDXdfQQPk1esnvlhI4Jmkca67qyztiP3cr+MrPaC0GNwWmps7XxX/fQGO2fyf9QSwMEFAACAAgAjBFoSXjWJgneAgAAxgkAACYAAAB1bml2ZXJzYWwvaHRtbF9wdWJsaXNoaW5nX3NldHRpbmdzLnhtbM1WwU4bMRC95yssVxzJAqWFRpugigSBoCQiaQsnNFk7WQuvvbW9CeHUr+mH9Us6XpOQCBotCKrmkux45s17M+PZxAe3mSQTbqzQqkm361uUcJVoJtS4Sb8Ojjb3KbEOFAOpFW9SpSk5aNXivBhKYdM+dw5dLUEYZRu5a9LUubwRRdPptC5sbvyploVDfFtPdBblhluuHDdRLmGGX26Wc0tbtRohcTB90ayQnAiGFJTw7EAeu0zSKHgNIbkZG10odqilNsSMh036bqv8zH0CUltkXHlttoVGb3YNYEx4OiD74o6TlItxirz3dimZCubSJt3Z9SjoHT1GKbGDBPAohxq1KHcPn3EHDByEx5DP8Vtn54ZgYjMFmUgGeEK8/CZtD66Pr3qdi7OT89PrQbd7NjjpBRJlTLSKE0eriWIkpAuT8EWeGJyDJEXeGDMCaXkcLZvmbiOtVsj5ZzLUEktfRlEyQqZy1qSfjQBJiXAgRbI4dWDG3B0JiRp87HZ9pBx9AAx6kxSM5cuJ5ifWVzFpfdeFZGSmCyLFDSdOE1RUZPgr5WS53GRkdFZaJVhHrBSMk4ngU84OyirdA/4t0RWmyAqMxFHMJXchw49C3JEhH2mDuBwmOLRoFzbg158FnIO1D6Aw57jRPztpd65Pztudyw0vENgEVPJMcGwhz3L3FviA2pXGFFJqrOYSBFYmgcLysj9MsNKtiszKuVOYlE33jSxBsd0C+QRMPEhwtIQqeFXABBTRSs4IJHgprB+hidCFRUsYlgBtX0QwhBKhSqpjXFCYzDBuqqBtbe+83/3wcW//U6Me/f75a3Nt0P2i6Enw2cKmOFy7Khbr4vGdiyN/Q5++7M4U/+qu9y4636pU6rxzOajUn06/Ely3ilf3tIrXRVhOvaXFVIkCbpZxWGO4W6TIhOPsNYfmBY1fv+XDWLxS499Qxdrx/X9FhKfFS33lLR5HT/7NqKF99b9Xq/YHUEsDBBQAAgAIAIwRaEmyb2zyhQEAADAGAAAfAAAAdW5pdmVyc2FsL2h0bWxfc2tpbl9zZXR0aW5ncy5qc42UPW/DIBCG9/wKi65VlKFS2q5NKkXKUKnZqg7YvjhWgEOA3bhR/nsN+bIJNIbFvH783h3W3X6UtItkJHlN9u7ZnT/6Z6eB1daUaXjsv2D2hVGVr3OrE83KHFYlB1YKIB5Snz+9yIcrETImwpmmzae11R0/goH8iAxYqICmA1od0H4C2i4U+LdX2amqY0Wde04rY1CMMxQGhBkLVJw6hjy8u9Ut0IOxBnUHXdMMeqYTt2Lk1fGWy5BLKpolFjhOabYtFFYij8XfNBJU+8O3J7uX6dt82gVYqc3CAPcDz5/tjpNSgdaQx7K8wIymwP4tyEN7xrcFeXRd6tLE05C0gJtbCmGi9RrKGdiZWHqS0QbUECuUlRzwA6XCwt7IEMszypDmpSiO3Gxid5CzyVrbmOG10KeZ3aTXQui10CbQkTw2OAZ0vQk2rvaiLkM9z0KiCInxWeWL9UXs5WP8QWLPXwmhxtBsw9v50M5Ge+eg22dQC7FGK3CqtqBWiKyt6Pte7n7w0eEPUEsDBBQAAgAIAJauh0ka2uo7qgAAAB8BAAAaAAAAdW5pdmVyc2FsL2kxOG5fcHJlc2V0cy54bWydjzEPwiAQhXd+BbldsFvTAN1M3Bx0NhVRSejRcNT684XUGGeHS+5d3vdeTvWvMfCnS+QjamjEFrhDG68e7xpOx92mBU55wOsQIjoNGIH3hinftHhIjlwmXiKQNDxynjopl2URnqZUEiiGOZdgEjaOsswYUVZSTisKK9v5v+jPDQxjnKvL7EPeoyl7UauFU7IaKnN2KDzeIshqUPLrrsrOlEtFEUr+PGbYG1BLAwQUAAIACACWrodJlBOzImkAAABuAAAAHAAAAHVuaXZlcnNhbC9sb2NhbF9zZXR0aW5ncy54bWwNzDEOgzAMQNGdU1jeKe3WgcDGVpbSA1jERZEcG5GA4PZk+8PTb/szChy8pWDq8PV4IrDO5oMuDn/TUL8RUib1JKbsUA2h76pWbCb5cs4FJliFLt4mjiUyjxSLHHYRqOFTXv/AHpuuugFQSwMEFAACAAgAdrjDRM6CCTfsAgAAiAgAABQAAAB1bml2ZXJzYWwvcGxheWVyLnhtbK1VTW/bMAw9p8D+g6F7raRd1zSQW3QFih3WoUDWbbdAtRlbi215klw3/fWj/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5UBCUn9/aFpkvSBWw7bgyT1cXPh7g2y33jVT7G4RhF9UKuq1obiWaW4JaDreNvu4oSHPbLXCTK2hKNWNPIgD5hSvFbVtcGpUDoyNjjaVDMKPVlWuROkFYZJL47B+0sX4jaX7q15QpAf9DmE9I1NZEpAE83wr0MZBgTQ1gsa3NNVns2phdTjp/THp9PTBVOdai4EUcw1UIOIYBN5x2dnoICoprdPFzNcL2Dg6CIxFGMT5mkmF8epAm4Wo3ydA7OAiOpb+bgLbmtox0XMdRM7UdxOjEOmF+ro1MxEvZnoM9Y1ZlH742cs3RdSbag/P5H6M4iNEM5pZMrC771ttXzeG9nVOjO59NVlkG3YrzACbPKq9mFvJs5BPAluexuenn1OzDHnSU89R0THN9x36XxVq8gFOIwP7pFqe2JhHYnvHIh+VpjwH1xO0yCF+apiIyWktSqXlIOYa1eRJQVJhqVj6i6qGSeRqMtHGz7uegY9xV1wq4E8MWM12cYPPJzCPv8aW+y8XZRXeV88VFgy3zuq8CV7m8YVXXCXedQet+bS/C6pnH199QSwMEFAACAAgAlq6HSX3cB5dZAgAAPQcAACkAAAB1bml2ZXJzYWwvc2tpbl9jdXN0b21pemF0aW9uX3NldHRpbmdzLnhtbJVVXW/bIBR9369A+QGNMfhLSiPZBk+R+jBpq/ZMbJpZdcAC0rUTP36QzEmduU3i+wT3nHu5h+vLQj+3otxpI7ftH2ZaKb5zY1qx0csvACxq2Un1TXHNzX5jvAUE2/L72aMwrel4MwPaMNEw1dzPnlin+exAGUigdY71zhgp7mopDBfmTki1Zd0MvLBu50JV+282v0yUL1zdQHtiNT9PFlwkjJJMw2u57Zl4e5Abebdm9fNGyZ1orjnZr7eeq64Vz0dwlpQ0mcR2rTYrw7cTx6KptytYvbszzZsL9Rw5HVvz7hoFzhjnaT5R4Iz50urWXDxgzzZ8SumP0MJFnrqY0NsnHMNfzRGNQm/T6I69cXXDiWS/629slV7JjZf1hiwDo5Oscb/zEU4Cb59zfEk+04UcI4Uw8TbgFvN3Y2I/Sebno+QQ6GcrGvl7JZ7kP+IwQkrv1csAHGQBaZKnJHUrXOAQJJiGNAWERqXzZYhkqHQ+EsJyMT8LcYireO3GxnTUxXzk/Z+wEporsxINf12iMfq9a1zBV+WUdzi9jLE3O2S1e6kwwDBKImrDHCEUgzIikAQ2SbIkh4AGOAqQLVLfeABGEcxiC5MwQm5VZbGLgmkWA5xgHBIb0tCxQZ4XJCxtgjIIc5eNpllpq6pIggBACBEmNopRVQTAoZGLkaPUC4gIKlBs8yKHKQJVWRUVtpTQuIxAGtI4CCwuChQEJ3FP1b2X67R7dTmDnBcCTl7BpPfUbePmWtQ7pRz4B9+6BjccrJnmK9fH1ePDw6FxHcS/hANCu01X8Ycv5F9QSwMEFAACAAgAlq6HSUbB4VDjCQAAXxcAABcAAAB1bml2ZXJzYWwvdW5pdmVyc2FsLnBuZ+2Y+VdT1xbHL8aCA1NfXQ5MkdoW+roqapQhDAEniiiwrD7L7EQAIzJcQ0iABEsrjlCWtRZTE7BatCREDQTCkOiiGN8jEBBMJAnE94IJcElCDAnCzU1efG3X+7V/AD/cddbe5/M9+6y9zrlnn3MxKSHWbZXXKgAA3OK+2H0QAFB7AGAZa4Wzw7Opc228o3ECD8buBJoHfKYcxvLsmAMxAPCwZrX12HsOe2XBF8kgALj3vPucRPn3TgLA2rm43TGHSjJ0Y1uLUrO8zx875fXDdx8/+GbN9kNJg0MnV97Pydn2wCn48f6UjgeoVWs9ix2dy+3kyDIruir20RenRUawHCN7xpc8PB23F8v5iJ7YzDMvmqGmbAkjPbJ8cU4ewCxbBgCzQ6mYAXE4Zn4GMjRMLpi0xmtOAOBHr6NJO/wuZQjKNpCWA0AJC+/uMMe7yB+QHBMumWnWNpAT0+UrHAO8TJfsSmREXPR+p+sUahq63geA+t1XHNznxx3anPc3AUD05fWO7pTfHILBD/cCQMXarY7gLRfeoXuW0CV0CV1Cl9AldAldQpfQJXQJXUKX0L+G1q6OLLXMpMiL59687msKSGRYm3COG9507+V1MgaOZuPolLckOLvVANkgjtAm4iHFdYglr5PfL6Uyyy2jOB6bOqWjTGdPBAueHoCRueHE7KAA4PGmtZvW/VjZlwzW1/HQiEWRbz+FSTrARM0aNf10aFhNVV7l67PX34SsL5qO0Dz2YkpYiuNdVGRxIjqcGdJo4nNV8mDcOkyOmGc22vhxixv4VzmFZ4R8Fmjj4mEbGQA+Pj7hDHqGuTSCWJe6XOaYT1IjSkrOOorzvGXqmLCW0MBuA+pp175tlYNlZT4+eIChOBXFiCkewxPupcD9kh7K6wKp7dcBJs22waXp9YjkWSf1Kt8VUoNwf1YGTnL+Q6D+0BXl0e7+yef+ePdf51GKL7sOnqVpgsPGi7mauVDWgAg6/NOGNGnStp5eeTaLWbUhtJqzKBZKxniN1L3jZoJYZAIpw1RCqNwbiK5bzx/ERh9QFJv2W237y7e5/Ad6sUKf0aGTJp318dSo1Ue3Sm19WEmL/cAu0X1m7TzidUNPGp53AWYv9D77Vup0Ss4L9/ter4ku4Xlf0B9xCIEiH8/nf8jiXWrTsXajIFP9HDmotv2UAh2OA14l/KkUp95O0GFQQ9bNsYvpf9NLfU7rKydt4XuG5yuHENKlYq6dAo9+JTRg8m7JivSkSwPIlS6DrP2s0CNyTT9xy408Qc3TmI3sp5ATEPXdeoOyML1D18A/GXjznHaEiWWgdObV+j7j0eudW2UmVxeIV6c47hYFbsG29bmyCQXpLvfAjvNVCKgpsxw74VyLgNWV/9T/wqwlLXiZwIVMwQ2PHWv6s25CpMwQJITITCgP4h6kHRGZv2tGAYGe6lvhzfFtkdvBCr57cGJdZf+ITKGpPoPFnZGkyQhs/5w8esxJNvm9E2bE43PWuVw2wktFiVlhkSEFYh1jsUTG2arlO7PjBTfAytH0ur5glDzFVLiYfzTjfmrlGNV77O4C1tQt3qdINJOIaWD42LzOaRDPqMDK7ZNDEfz2fLroZ7Jr5DjOAM9oCgm3RMaHeWJyPw8UrZjPFdzgXylNVakpt4mbRdbwOh00FgSbQzVljRI1ZAuLRc92XDAO+MruKipEJ9x8uZrqLToMPnBM5soihW0R+77x+jBbp5AKZVN5yQT0U21pO8ffs37ofqtzJTkitNUSsD+Rbb6jpewPG2/kBETKHhsb2K0en5jedrUhD+F2PBwRJZGje/DRN1uba0BIaXzse/nPeMcYuSmE7sjZ77+Egg2hEraaCk/l1bUy9ig5dPVnPwJKRjIUXS7e0tK2Y42uJgTz2DEl1jG8lBoVC63kIId/XFAmgzihAfZntwr7bSNJLbwACNQUSU689FpV06PqoErSSfOBT8NJaTfOoPyqzNMSpZERPpkp2czeQWKB2aUKya+3Ugml2O7PRW2HxZg8MLmqbchJeTVZhHpjnu4v++n87a35YcxW52+Tte4zsqYAGGhxfqBG7FUtHGKdKivQC6KkwWhOz7FACtS+ecw5wp3Qj4qXC2byA+jEI5J7v48eb9p4auOy9nCupjDLfUDkVaxZeX9UgG6RxCCheu5AALvc8yvOZjZs3rE94g4JJb7Zh1Up0gTkZW9Gks6miZ7g3b7mWo4wis/fbquGnuc9Vj/4B0WTE6KQBeU1X7eUZmqlckaCQZEn3Ok8ODOSQvvoqG8L5xxe6rradKYKsZWYw9pVOs4y9rFTCVowe2zOYoSDCQIDka8tYnhdsvSFVScW6fPpdB3M602akzp2j1uJjxQ7fpHxyG8//q7OAClTFMNT5TddJOSKMAFl4sVHFSQMgXY3x/dtEFRfHnmuzfkb9QkZi+5I0mcBIE4wjiVZV+eh5SximDR8h0bFlRK5tm5axiPhAarUBh/q66C67VF0nPWeDWWFv/gy6D6a3bZBnCu3CQb+twzKkz18uJYnOQlalQhxah9lgS4TooYcluhndSazc+IxldY79VwkhLcT0quR64xke1ZgCm1LjmWs6on6Wsn/82T/thV58smo/eVOyi9TPHb2Mpm8jU3jDMMtmdmmV9vsGR5f5dKAATpRXxHhtgdi53Ol9VsI+hptV7VUe9W8aogVr/q0kInXqUy2t6U+jly1iwcxMknauhPdvQXpevUH9D+CeQzdyKSSzY5zKAMxitBlJ6lWo6iEXoSzZIsT3PaCVV3uVu2cgOpP1N+TyQ44NnMnz2MvvA9eVjDuc4XpnaDZSLPUwePdkhjbnPnlDjTzEW3cdWUT59y//esMUEm5WDH5C+cIGQ93uMZyJWkBJqMxTkyMglOdZWY42vm3P357u97qOw3NVNuClmAyFsLWJPtsj4exnl5lKCktomkGCtz8uJoNd/iYdClcK+swzGdIgGCSNFfBGjH0pIWIrltQwOa1m2gL000cG9EzMk+lHU7EdS++OyVb0egqhDdh67+2CkJGG6WuCVAWXCyKKWK3BAEFD9cvxGMv+IkQwYKG3o72UBnfoZ9tM22DbcUdySYDOQ7xF/S+2hW6w7N/H4wC1l2uFd6pnCxUSpLmjNjxHwBg5GKtUGzw9PW4XSM8MqED0W0IbzlQf/DKaU3Q92zU5JzsXxp2pIpmR3DuLQslPvmJADD92zPabO+6zDTkTV+QsYJepZtX0WraPgWAw3+pFumx1sSqnR2+WD3Fj2KZSVb++fjLyRRW//74C5Enp3UUm5WsdJivHt4My5Gak7ZDjjqkMNahFOE1zFab3yV8N8U8PT013Gi85qhvoooxBrHSZCcSzbi/r1lNiL/8usHhBuL2JOxu3nn06/8CUEsDBBQAAgAIAJauh0ltURk7SgAAAGoAAAAbAAAAdW5pdmVyc2FsL3VuaXZlcnNhbC5wbmcueG1ss7GvyM1RKEstKs7Mz7NVMtQzULK34+WyKShKLctMLVeoAIoZ6RlAgJJCJSq3PDOlJMNWycLQGCGWkZqZnlFiq2RmaAAX1AcaCQBQSwECAAAUAAIACACMEWhJWn+5mToEAADhDgAAHQAAAAAAAAABAAAAAAAAAAAAdW5pdmVyc2FsL2NvbW1vbl9tZXNzYWdlcy5sbmdQSwECAAAUAAIACACMEWhJCf5wTAkDAAC1CgAAJwAAAAAAAAABAAAAAAB1BAAAdW5pdmVyc2FsL2ZsYXNoX3B1Ymxpc2hpbmdfc2V0dGluZ3MueG1sUEsBAgAAFAACAAgAjBFoSSKnpDqVAgAAUwoAACEAAAAAAAAAAQAAAAAAwwcAAHVuaXZlcnNhbC9mbGFzaF9za2luX3NldHRpbmdzLnhtbFBLAQIAABQAAgAIAIwRaEl41iYJ3gIAAMYJAAAmAAAAAAAAAAEAAAAAAJcKAAB1bml2ZXJzYWwvaHRtbF9wdWJsaXNoaW5nX3NldHRpbmdzLnhtbFBLAQIAABQAAgAIAIwRaEmyb2zyhQEAADAGAAAfAAAAAAAAAAEAAAAAALkNAAB1bml2ZXJzYWwvaHRtbF9za2luX3NldHRpbmdzLmpzUEsBAgAAFAACAAgAlq6HSRra6juqAAAAHwEAABoAAAAAAAAAAQAAAAAAew8AAHVuaXZlcnNhbC9pMThuX3ByZXNldHMueG1sUEsBAgAAFAACAAgAlq6HSZQTsyJpAAAAbgAAABwAAAAAAAAAAQAAAAAAXRAAAHVuaXZlcnNhbC9sb2NhbF9zZXR0aW5ncy54bWxQSwECAAAUAAIACAB2uMNEzoIJN+wCAACICAAAFAAAAAAAAAABAAAAAAAAEQAAdW5pdmVyc2FsL3BsYXllci54bWxQSwECAAAUAAIACACWrodJfdwHl1kCAAA9BwAAKQAAAAAAAAABAAAAAAAeFAAAdW5pdmVyc2FsL3NraW5fY3VzdG9taXphdGlvbl9zZXR0aW5ncy54bWxQSwECAAAUAAIACACWrodJRsHhUOMJAABfFwAAFwAAAAAAAAAAAAAAAAC+FgAAdW5pdmVyc2FsL3VuaXZlcnNhbC5wbmdQSwECAAAUAAIACACWrodJbVEZO0oAAABqAAAAGwAAAAAAAAABAAAAAADWIAAAdW5pdmVyc2FsL3VuaXZlcnNhbC5wbmcueG1sUEsFBgAAAAALAAsASQMAAFkhAAAAAA=="/>
  <p:tag name="ISPRING_PRESENTATION_TITLE" val="儿童卡通教育说课通用动态PPT课件"/>
  <p:tag name="ISPRING_RESOURCE_PATHS_HASH_PRESENTER" val="c5788521c182d403fec4d4179d2c153b7822c8"/>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541"/>
  <p:tag name="KSO_WM_UNIT_TYPE" val="l_h_a"/>
  <p:tag name="KSO_WM_UNIT_INDEX" val="1_4_1"/>
  <p:tag name="KSO_WM_UNIT_ID" val="261*l_h_a*1_4_1"/>
  <p:tag name="KSO_WM_UNIT_CLEAR" val="1"/>
  <p:tag name="KSO_WM_UNIT_LAYERLEVEL" val="1_1_1"/>
  <p:tag name="KSO_WM_UNIT_VALUE" val="6"/>
  <p:tag name="KSO_WM_UNIT_HIGHLIGHT" val="0"/>
  <p:tag name="KSO_WM_UNIT_COMPATIBLE" val="0"/>
  <p:tag name="KSO_WM_UNIT_PRESET_TEXT" val="Lorem"/>
  <p:tag name="KSO_WM_BEAUTIFY_FLAG" val="#wm#"/>
  <p:tag name="KSO_WM_DIAGRAM_GROUP_CODE" val="l1-1"/>
  <p:tag name="KSO_WM_TAG_VERSION" val="1.0"/>
  <p:tag name="KSO_WM_UNIT_FILL_FORE_SCHEMECOLOR_INDEX" val="5"/>
  <p:tag name="KSO_WM_UNIT_FILL_TYPE" val="1"/>
  <p:tag name="KSO_WM_UNIT_TEXT_FILL_FORE_SCHEMECOLOR_INDEX" val="14"/>
  <p:tag name="KSO_WM_UNIT_TEXT_FILL_TYPE" val="1"/>
  <p:tag name="KSO_WM_UNIT_USESOURCEFORMAT_APPLY" val="0"/>
</p:tagLst>
</file>

<file path=ppt/tags/tag1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541"/>
  <p:tag name="KSO_WM_UNIT_TYPE" val="l_i"/>
  <p:tag name="KSO_WM_UNIT_INDEX" val="1_5"/>
  <p:tag name="KSO_WM_UNIT_ID" val="261*l_i*1_5"/>
  <p:tag name="KSO_WM_UNIT_CLEAR" val="1"/>
  <p:tag name="KSO_WM_UNIT_LAYERLEVEL" val="1_1"/>
  <p:tag name="KSO_WM_BEAUTIFY_FLAG" val="#wm#"/>
  <p:tag name="KSO_WM_DIAGRAM_GROUP_CODE" val="l1-1"/>
  <p:tag name="KSO_WM_TAG_VERSION" val="1.0"/>
  <p:tag name="KSO_WM_UNIT_LINE_FORE_SCHEMECOLOR_INDEX" val="5"/>
  <p:tag name="KSO_WM_UNIT_LINE_FILL_TYPE" val="2"/>
  <p:tag name="KSO_WM_UNIT_USESOURCEFORMAT_APPLY" val="0"/>
</p:tagLst>
</file>

<file path=ppt/tags/tag1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541"/>
  <p:tag name="KSO_WM_UNIT_TYPE" val="l_h_a"/>
  <p:tag name="KSO_WM_UNIT_INDEX" val="1_2_1"/>
  <p:tag name="KSO_WM_UNIT_ID" val="261*l_h_a*1_2_1"/>
  <p:tag name="KSO_WM_UNIT_CLEAR" val="1"/>
  <p:tag name="KSO_WM_UNIT_LAYERLEVEL" val="1_1_1"/>
  <p:tag name="KSO_WM_UNIT_VALUE" val="6"/>
  <p:tag name="KSO_WM_UNIT_HIGHLIGHT" val="0"/>
  <p:tag name="KSO_WM_UNIT_COMPATIBLE" val="0"/>
  <p:tag name="KSO_WM_UNIT_PRESET_TEXT" val="Lorem"/>
  <p:tag name="KSO_WM_BEAUTIFY_FLAG" val="#wm#"/>
  <p:tag name="KSO_WM_DIAGRAM_GROUP_CODE" val="l1-1"/>
  <p:tag name="KSO_WM_TAG_VERSION" val="1.0"/>
  <p:tag name="KSO_WM_UNIT_FILL_FORE_SCHEMECOLOR_INDEX" val="5"/>
  <p:tag name="KSO_WM_UNIT_FILL_TYPE" val="1"/>
  <p:tag name="KSO_WM_UNIT_TEXT_FILL_FORE_SCHEMECOLOR_INDEX" val="14"/>
  <p:tag name="KSO_WM_UNIT_TEXT_FILL_TYPE" val="1"/>
  <p:tag name="KSO_WM_UNIT_USESOURCEFORMAT_APPLY" val="0"/>
</p:tagLst>
</file>

<file path=ppt/tags/tag1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541"/>
  <p:tag name="KSO_WM_UNIT_TYPE" val="l_i"/>
  <p:tag name="KSO_WM_UNIT_INDEX" val="1_4"/>
  <p:tag name="KSO_WM_UNIT_ID" val="261*l_i*1_4"/>
  <p:tag name="KSO_WM_UNIT_CLEAR" val="1"/>
  <p:tag name="KSO_WM_UNIT_LAYERLEVEL" val="1_1"/>
  <p:tag name="KSO_WM_BEAUTIFY_FLAG" val="#wm#"/>
  <p:tag name="KSO_WM_DIAGRAM_GROUP_CODE" val="l1-1"/>
  <p:tag name="KSO_WM_TAG_VERSION" val="1.0"/>
  <p:tag name="KSO_WM_UNIT_LINE_FORE_SCHEMECOLOR_INDEX" val="5"/>
  <p:tag name="KSO_WM_UNIT_LINE_FILL_TYPE" val="2"/>
  <p:tag name="KSO_WM_UNIT_USESOURCEFORMAT_APPLY" val="0"/>
</p:tagLst>
</file>

<file path=ppt/tags/tag1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541"/>
  <p:tag name="KSO_WM_UNIT_TYPE" val="l_h_a"/>
  <p:tag name="KSO_WM_UNIT_INDEX" val="1_1_1"/>
  <p:tag name="KSO_WM_UNIT_ID" val="261*l_h_a*1_1_1"/>
  <p:tag name="KSO_WM_UNIT_CLEAR" val="1"/>
  <p:tag name="KSO_WM_UNIT_LAYERLEVEL" val="1_1_1"/>
  <p:tag name="KSO_WM_UNIT_VALUE" val="6"/>
  <p:tag name="KSO_WM_UNIT_HIGHLIGHT" val="0"/>
  <p:tag name="KSO_WM_UNIT_COMPATIBLE" val="0"/>
  <p:tag name="KSO_WM_UNIT_PRESET_TEXT" val="Lorem"/>
  <p:tag name="KSO_WM_BEAUTIFY_FLAG" val="#wm#"/>
  <p:tag name="KSO_WM_DIAGRAM_GROUP_CODE" val="l1-1"/>
  <p:tag name="KSO_WM_TAG_VERSION" val="1.0"/>
  <p:tag name="KSO_WM_UNIT_FILL_FORE_SCHEMECOLOR_INDEX" val="5"/>
  <p:tag name="KSO_WM_UNIT_FILL_TYPE" val="1"/>
  <p:tag name="KSO_WM_UNIT_TEXT_FILL_FORE_SCHEMECOLOR_INDEX" val="14"/>
  <p:tag name="KSO_WM_UNIT_TEXT_FILL_TYPE" val="1"/>
  <p:tag name="KSO_WM_UNIT_USESOURCEFORMAT_APPLY" val="0"/>
</p:tagLst>
</file>

<file path=ppt/tags/tag1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541"/>
  <p:tag name="KSO_WM_UNIT_TYPE" val="l_i"/>
  <p:tag name="KSO_WM_UNIT_INDEX" val="1_3"/>
  <p:tag name="KSO_WM_UNIT_ID" val="261*l_i*1_3"/>
  <p:tag name="KSO_WM_UNIT_CLEAR" val="1"/>
  <p:tag name="KSO_WM_UNIT_LAYERLEVEL" val="1_1"/>
  <p:tag name="KSO_WM_BEAUTIFY_FLAG" val="#wm#"/>
  <p:tag name="KSO_WM_DIAGRAM_GROUP_CODE" val="l1-1"/>
  <p:tag name="KSO_WM_TAG_VERSION" val="1.0"/>
  <p:tag name="KSO_WM_UNIT_LINE_FORE_SCHEMECOLOR_INDEX" val="5"/>
  <p:tag name="KSO_WM_UNIT_LINE_FILL_TYPE" val="2"/>
  <p:tag name="KSO_WM_UNIT_USESOURCEFORMAT_APPLY" val="0"/>
</p:tagLst>
</file>

<file path=ppt/tags/tag1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541"/>
  <p:tag name="KSO_WM_UNIT_TYPE" val="l_h_a"/>
  <p:tag name="KSO_WM_UNIT_INDEX" val="1_3_1"/>
  <p:tag name="KSO_WM_UNIT_ID" val="261*l_h_a*1_3_1"/>
  <p:tag name="KSO_WM_UNIT_CLEAR" val="1"/>
  <p:tag name="KSO_WM_UNIT_LAYERLEVEL" val="1_1_1"/>
  <p:tag name="KSO_WM_UNIT_VALUE" val="6"/>
  <p:tag name="KSO_WM_UNIT_HIGHLIGHT" val="0"/>
  <p:tag name="KSO_WM_UNIT_COMPATIBLE" val="0"/>
  <p:tag name="KSO_WM_UNIT_PRESET_TEXT" val="Lorem"/>
  <p:tag name="KSO_WM_BEAUTIFY_FLAG" val="#wm#"/>
  <p:tag name="KSO_WM_DIAGRAM_GROUP_CODE" val="l1-1"/>
  <p:tag name="KSO_WM_TAG_VERSION" val="1.0"/>
  <p:tag name="KSO_WM_UNIT_FILL_FORE_SCHEMECOLOR_INDEX" val="5"/>
  <p:tag name="KSO_WM_UNIT_FILL_TYPE" val="1"/>
  <p:tag name="KSO_WM_UNIT_TEXT_FILL_FORE_SCHEMECOLOR_INDEX" val="14"/>
  <p:tag name="KSO_WM_UNIT_TEXT_FILL_TYPE" val="1"/>
  <p:tag name="KSO_WM_UNIT_USESOURCEFORMAT_APPLY" val="0"/>
</p:tagLst>
</file>

<file path=ppt/tags/tag1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541"/>
  <p:tag name="KSO_WM_UNIT_TYPE" val="l_i"/>
  <p:tag name="KSO_WM_UNIT_INDEX" val="1_2"/>
  <p:tag name="KSO_WM_UNIT_ID" val="261*l_i*1_2"/>
  <p:tag name="KSO_WM_UNIT_CLEAR" val="1"/>
  <p:tag name="KSO_WM_UNIT_LAYERLEVEL" val="1_1"/>
  <p:tag name="KSO_WM_BEAUTIFY_FLAG" val="#wm#"/>
  <p:tag name="KSO_WM_DIAGRAM_GROUP_CODE" val="l1-1"/>
  <p:tag name="KSO_WM_TAG_VERSION" val="1.0"/>
  <p:tag name="KSO_WM_UNIT_LINE_FORE_SCHEMECOLOR_INDEX" val="5"/>
  <p:tag name="KSO_WM_UNIT_LINE_FILL_TYPE" val="2"/>
  <p:tag name="KSO_WM_UNIT_USESOURCEFORMAT_APPLY" val="0"/>
</p:tagLst>
</file>

<file path=ppt/tags/tag1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541"/>
  <p:tag name="KSO_WM_UNIT_TYPE" val="l_h_a"/>
  <p:tag name="KSO_WM_UNIT_INDEX" val="1_5_1"/>
  <p:tag name="KSO_WM_UNIT_ID" val="261*l_h_a*1_5_1"/>
  <p:tag name="KSO_WM_UNIT_CLEAR" val="1"/>
  <p:tag name="KSO_WM_UNIT_LAYERLEVEL" val="1_1_1"/>
  <p:tag name="KSO_WM_UNIT_VALUE" val="6"/>
  <p:tag name="KSO_WM_UNIT_HIGHLIGHT" val="0"/>
  <p:tag name="KSO_WM_UNIT_COMPATIBLE" val="0"/>
  <p:tag name="KSO_WM_UNIT_PRESET_TEXT" val="Lorem"/>
  <p:tag name="KSO_WM_BEAUTIFY_FLAG" val="#wm#"/>
  <p:tag name="KSO_WM_DIAGRAM_GROUP_CODE" val="l1-1"/>
  <p:tag name="KSO_WM_TAG_VERSION" val="1.0"/>
  <p:tag name="KSO_WM_UNIT_FILL_FORE_SCHEMECOLOR_INDEX" val="5"/>
  <p:tag name="KSO_WM_UNIT_FILL_TYPE" val="1"/>
  <p:tag name="KSO_WM_UNIT_TEXT_FILL_FORE_SCHEMECOLOR_INDEX" val="14"/>
  <p:tag name="KSO_WM_UNIT_TEXT_FILL_TYPE" val="1"/>
  <p:tag name="KSO_WM_UNIT_USESOURCEFORMAT_APPLY" val="0"/>
</p:tagLst>
</file>

<file path=ppt/tags/tag1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541"/>
  <p:tag name="KSO_WM_UNIT_TYPE" val="l_i"/>
  <p:tag name="KSO_WM_UNIT_INDEX" val="1_1"/>
  <p:tag name="KSO_WM_UNIT_ID" val="261*l_i*1_1"/>
  <p:tag name="KSO_WM_UNIT_CLEAR" val="1"/>
  <p:tag name="KSO_WM_UNIT_LAYERLEVEL" val="1_1"/>
  <p:tag name="KSO_WM_BEAUTIFY_FLAG" val="#wm#"/>
  <p:tag name="KSO_WM_DIAGRAM_GROUP_CODE" val="l1-1"/>
  <p:tag name="KSO_WM_TAG_VERSION" val="1.0"/>
  <p:tag name="KSO_WM_UNIT_LINE_FORE_SCHEMECOLOR_INDEX" val="5"/>
  <p:tag name="KSO_WM_UNIT_LINE_FILL_TYPE" val="2"/>
  <p:tag name="KSO_WM_UNIT_USESOURCEFORMAT_APPLY" val="0"/>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wm#"/>
  <p:tag name="KSO_WM_UNIT_TYPE" val="i"/>
  <p:tag name="KSO_WM_UNIT_ID" val="diagram160541_6*i*2"/>
  <p:tag name="KSO_WM_TEMPLATE_CATEGORY" val="diagram"/>
  <p:tag name="KSO_WM_TEMPLATE_INDEX" val="160541"/>
  <p:tag name="KSO_WM_TAG_VERSION" val="1.0"/>
  <p:tag name="KSO_WM_UNIT_INDEX" val="2"/>
</p:tagLst>
</file>

<file path=ppt/tags/tag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689"/>
  <p:tag name="KSO_WM_UNIT_TYPE" val="m_h_a"/>
  <p:tag name="KSO_WM_UNIT_INDEX" val="1_1_1"/>
  <p:tag name="KSO_WM_UNIT_ID" val="diagram689_3*m_h_a*1_1_1"/>
  <p:tag name="KSO_WM_UNIT_CLEAR" val="1"/>
  <p:tag name="KSO_WM_UNIT_LAYERLEVEL" val="1_1_1"/>
  <p:tag name="KSO_WM_UNIT_VALUE" val="30"/>
  <p:tag name="KSO_WM_UNIT_HIGHLIGHT" val="0"/>
  <p:tag name="KSO_WM_UNIT_COMPATIBLE" val="0"/>
  <p:tag name="KSO_WM_UNIT_PRESET_TEXT_INDEX" val="3"/>
  <p:tag name="KSO_WM_DIAGRAM_GROUP_CODE" val="m1-1"/>
  <p:tag name="KSO_WM_UNIT_PRESET_TEXT_LEN" val="5"/>
  <p:tag name="KSO_WM_UNIT_FILL_FORE_SCHEMECOLOR_INDEX" val="5"/>
  <p:tag name="KSO_WM_UNIT_FILL_TYPE" val="1"/>
  <p:tag name="KSO_WM_UNIT_TEXT_FILL_FORE_SCHEMECOLOR_INDEX" val="2"/>
  <p:tag name="KSO_WM_UNIT_TEXT_FILL_TYPE" val="1"/>
  <p:tag name="KSO_WM_UNIT_USESOURCEFORMAT_APPLY" val="0"/>
</p:tagLst>
</file>

<file path=ppt/tags/tag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689"/>
  <p:tag name="KSO_WM_UNIT_TYPE" val="m_h_a"/>
  <p:tag name="KSO_WM_UNIT_INDEX" val="1_2_1"/>
  <p:tag name="KSO_WM_UNIT_ID" val="diagram689_3*m_h_a*1_2_1"/>
  <p:tag name="KSO_WM_UNIT_CLEAR" val="1"/>
  <p:tag name="KSO_WM_UNIT_LAYERLEVEL" val="1_1_1"/>
  <p:tag name="KSO_WM_UNIT_VALUE" val="30"/>
  <p:tag name="KSO_WM_UNIT_HIGHLIGHT" val="0"/>
  <p:tag name="KSO_WM_UNIT_COMPATIBLE" val="0"/>
  <p:tag name="KSO_WM_UNIT_PRESET_TEXT_INDEX" val="3"/>
  <p:tag name="KSO_WM_DIAGRAM_GROUP_CODE" val="m1-1"/>
  <p:tag name="KSO_WM_UNIT_PRESET_TEXT_LEN" val="17"/>
  <p:tag name="KSO_WM_UNIT_FILL_FORE_SCHEMECOLOR_INDEX" val="6"/>
  <p:tag name="KSO_WM_UNIT_FILL_TYPE" val="1"/>
  <p:tag name="KSO_WM_UNIT_TEXT_FILL_FORE_SCHEMECOLOR_INDEX" val="2"/>
  <p:tag name="KSO_WM_UNIT_TEXT_FILL_TYPE" val="1"/>
  <p:tag name="KSO_WM_UNIT_USESOURCEFORMAT_APPLY" val="0"/>
</p:tagLst>
</file>

<file path=ppt/tags/tag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689"/>
  <p:tag name="KSO_WM_UNIT_TYPE" val="m_h_a"/>
  <p:tag name="KSO_WM_UNIT_INDEX" val="1_3_1"/>
  <p:tag name="KSO_WM_UNIT_ID" val="diagram689_3*m_h_a*1_3_1"/>
  <p:tag name="KSO_WM_UNIT_CLEAR" val="1"/>
  <p:tag name="KSO_WM_UNIT_LAYERLEVEL" val="1_1_1"/>
  <p:tag name="KSO_WM_UNIT_VALUE" val="30"/>
  <p:tag name="KSO_WM_UNIT_HIGHLIGHT" val="0"/>
  <p:tag name="KSO_WM_UNIT_COMPATIBLE" val="0"/>
  <p:tag name="KSO_WM_UNIT_PRESET_TEXT_INDEX" val="3"/>
  <p:tag name="KSO_WM_DIAGRAM_GROUP_CODE" val="m1-1"/>
  <p:tag name="KSO_WM_UNIT_PRESET_TEXT_LEN" val="5"/>
  <p:tag name="KSO_WM_UNIT_FILL_FORE_SCHEMECOLOR_INDEX" val="7"/>
  <p:tag name="KSO_WM_UNIT_FILL_TYPE" val="1"/>
  <p:tag name="KSO_WM_UNIT_TEXT_FILL_FORE_SCHEMECOLOR_INDEX" val="2"/>
  <p:tag name="KSO_WM_UNIT_TEXT_FILL_TYPE" val="1"/>
  <p:tag name="KSO_WM_UNIT_USESOURCEFORMAT_APPLY" val="0"/>
</p:tagLst>
</file>

<file path=ppt/tags/tag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689"/>
  <p:tag name="KSO_WM_UNIT_TYPE" val="m_h_a"/>
  <p:tag name="KSO_WM_UNIT_INDEX" val="1_4_1"/>
  <p:tag name="KSO_WM_UNIT_ID" val="diagram689_3*m_h_a*1_4_1"/>
  <p:tag name="KSO_WM_UNIT_CLEAR" val="1"/>
  <p:tag name="KSO_WM_UNIT_LAYERLEVEL" val="1_1_1"/>
  <p:tag name="KSO_WM_UNIT_VALUE" val="30"/>
  <p:tag name="KSO_WM_UNIT_HIGHLIGHT" val="0"/>
  <p:tag name="KSO_WM_UNIT_COMPATIBLE" val="0"/>
  <p:tag name="KSO_WM_UNIT_PRESET_TEXT_INDEX" val="3"/>
  <p:tag name="KSO_WM_DIAGRAM_GROUP_CODE" val="m1-1"/>
  <p:tag name="KSO_WM_UNIT_PRESET_TEXT_LEN" val="5"/>
  <p:tag name="KSO_WM_UNIT_FILL_FORE_SCHEMECOLOR_INDEX" val="8"/>
  <p:tag name="KSO_WM_UNIT_FILL_TYPE" val="1"/>
  <p:tag name="KSO_WM_UNIT_TEXT_FILL_FORE_SCHEMECOLOR_INDEX" val="2"/>
  <p:tag name="KSO_WM_UNIT_TEXT_FILL_TYPE" val="1"/>
  <p:tag name="KSO_WM_UNIT_USESOURCEFORMAT_APPLY" val="0"/>
</p:tagLst>
</file>

<file path=ppt/tags/tag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0"/>
  <p:tag name="KSO_WM_TEMPLATE_CATEGORY" val="diagram"/>
  <p:tag name="KSO_WM_TEMPLATE_INDEX" val="169347"/>
</p:tagLst>
</file>

<file path=ppt/tags/tag2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9347"/>
  <p:tag name="KSO_WM_UNIT_TYPE" val="d"/>
  <p:tag name="KSO_WM_UNIT_INDEX" val="1"/>
  <p:tag name="KSO_WM_UNIT_ID" val="256*d*1"/>
  <p:tag name="KSO_WM_UNIT_CLEAR" val="0"/>
  <p:tag name="KSO_WM_UNIT_LAYERLEVEL" val="1"/>
  <p:tag name="KSO_WM_UNIT_VALUE" val="556*819"/>
  <p:tag name="KSO_WM_UNIT_HIGHLIGHT" val="0"/>
  <p:tag name="KSO_WM_UNIT_COMPATIBLE" val="0"/>
  <p:tag name="KSO_WM_BEAUTIFY_FLAG" val="#wm#"/>
  <p:tag name="KSO_WM_TAG_VERSION" val="1.0"/>
</p:tagLst>
</file>

<file path=ppt/tags/tag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2"/>
  <p:tag name="KSO_WM_TEMPLATE_CATEGORY" val="diagram"/>
  <p:tag name="KSO_WM_TEMPLATE_INDEX" val="169347"/>
</p:tagLst>
</file>

<file path=ppt/tags/tag2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9347"/>
  <p:tag name="KSO_WM_UNIT_TYPE" val="d"/>
  <p:tag name="KSO_WM_UNIT_INDEX" val="2"/>
  <p:tag name="KSO_WM_UNIT_ID" val="256*d*2"/>
  <p:tag name="KSO_WM_UNIT_CLEAR" val="0"/>
  <p:tag name="KSO_WM_UNIT_LAYERLEVEL" val="1"/>
  <p:tag name="KSO_WM_UNIT_VALUE" val="556*819"/>
  <p:tag name="KSO_WM_UNIT_HIGHLIGHT" val="0"/>
  <p:tag name="KSO_WM_UNIT_COMPATIBLE" val="0"/>
  <p:tag name="KSO_WM_BEAUTIFY_FLAG" val="#wm#"/>
  <p:tag name="KSO_WM_TAG_VERSION" val="1.0"/>
</p:tagLst>
</file>

<file path=ppt/tags/tag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347"/>
</p:tagLst>
</file>

<file path=ppt/tags/tag2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9347"/>
  <p:tag name="KSO_WM_UNIT_TYPE" val="d"/>
  <p:tag name="KSO_WM_UNIT_INDEX" val="3"/>
  <p:tag name="KSO_WM_UNIT_ID" val="256*d*3"/>
  <p:tag name="KSO_WM_UNIT_CLEAR" val="0"/>
  <p:tag name="KSO_WM_UNIT_LAYERLEVEL" val="1"/>
  <p:tag name="KSO_WM_UNIT_VALUE" val="556*819"/>
  <p:tag name="KSO_WM_UNIT_HIGHLIGHT" val="0"/>
  <p:tag name="KSO_WM_UNIT_COMPATIBLE" val="0"/>
  <p:tag name="KSO_WM_BEAUTIFY_FLAG" val="#wm#"/>
  <p:tag name="KSO_WM_TAG_VERSION" val="1.0"/>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wm#"/>
  <p:tag name="KSO_WM_UNIT_TYPE" val="i"/>
  <p:tag name="KSO_WM_UNIT_ID" val="diagram160541_6*i*9"/>
  <p:tag name="KSO_WM_TEMPLATE_CATEGORY" val="diagram"/>
  <p:tag name="KSO_WM_TEMPLATE_INDEX" val="160541"/>
  <p:tag name="KSO_WM_TAG_VERSION" val="1.0"/>
  <p:tag name="KSO_WM_UNIT_INDEX" val="9"/>
</p:tagLst>
</file>

<file path=ppt/tags/tag3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9255"/>
  <p:tag name="KSO_WM_UNIT_TYPE" val="d"/>
  <p:tag name="KSO_WM_UNIT_INDEX" val="8"/>
  <p:tag name="KSO_WM_UNIT_ID" val="256*d*8"/>
  <p:tag name="KSO_WM_UNIT_CLEAR" val="0"/>
  <p:tag name="KSO_WM_UNIT_LAYERLEVEL" val="1"/>
  <p:tag name="KSO_WM_UNIT_VALUE" val="580*615"/>
  <p:tag name="KSO_WM_UNIT_HIGHLIGHT" val="0"/>
  <p:tag name="KSO_WM_UNIT_COMPATIBLE" val="0"/>
  <p:tag name="KSO_WM_BEAUTIFY_FLAG" val="#wm#"/>
  <p:tag name="KSO_WM_TAG_VERSION" val="1.0"/>
</p:tagLst>
</file>

<file path=ppt/tags/tag3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9255"/>
  <p:tag name="KSO_WM_UNIT_TYPE" val="a"/>
  <p:tag name="KSO_WM_UNIT_INDEX" val="1"/>
  <p:tag name="KSO_WM_UNIT_ID" val="256*a*1"/>
  <p:tag name="KSO_WM_UNIT_CLEAR" val="1"/>
  <p:tag name="KSO_WM_UNIT_LAYERLEVEL" val="1"/>
  <p:tag name="KSO_WM_UNIT_VALUE" val="40"/>
  <p:tag name="KSO_WM_UNIT_ISCONTENTSTITLE" val="0"/>
  <p:tag name="KSO_WM_UNIT_HIGHLIGHT" val="0"/>
  <p:tag name="KSO_WM_UNIT_COMPATIBLE" val="0"/>
  <p:tag name="KSO_WM_BEAUTIFY_FLAG" val="#wm#"/>
  <p:tag name="KSO_WM_UNIT_PRESET_TEXT_INDEX" val="3"/>
  <p:tag name="KSO_WM_UNIT_PRESET_TEXT_LEN" val="12"/>
  <p:tag name="KSO_WM_TAG_VERSION" val="1.0"/>
</p:tagLst>
</file>

<file path=ppt/tags/tag3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9255"/>
  <p:tag name="KSO_WM_UNIT_TYPE" val="d"/>
  <p:tag name="KSO_WM_UNIT_INDEX" val="4"/>
  <p:tag name="KSO_WM_UNIT_ID" val="256*d*4"/>
  <p:tag name="KSO_WM_UNIT_CLEAR" val="0"/>
  <p:tag name="KSO_WM_UNIT_LAYERLEVEL" val="1"/>
  <p:tag name="KSO_WM_UNIT_VALUE" val="565*615"/>
  <p:tag name="KSO_WM_UNIT_HIGHLIGHT" val="0"/>
  <p:tag name="KSO_WM_UNIT_COMPATIBLE" val="0"/>
  <p:tag name="KSO_WM_BEAUTIFY_FLAG" val="#wm#"/>
  <p:tag name="KSO_WM_TAG_VERSION" val="1.0"/>
</p:tagLst>
</file>

<file path=ppt/tags/tag3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9255"/>
  <p:tag name="KSO_WM_UNIT_TYPE" val="d"/>
  <p:tag name="KSO_WM_UNIT_INDEX" val="7"/>
  <p:tag name="KSO_WM_UNIT_ID" val="256*d*7"/>
  <p:tag name="KSO_WM_UNIT_CLEAR" val="0"/>
  <p:tag name="KSO_WM_UNIT_LAYERLEVEL" val="1"/>
  <p:tag name="KSO_WM_UNIT_VALUE" val="366*415"/>
  <p:tag name="KSO_WM_UNIT_HIGHLIGHT" val="0"/>
  <p:tag name="KSO_WM_UNIT_COMPATIBLE" val="0"/>
  <p:tag name="KSO_WM_BEAUTIFY_FLAG" val="#wm#"/>
  <p:tag name="KSO_WM_TAG_VERSION" val="1.0"/>
</p:tagLst>
</file>

<file path=ppt/tags/tag3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9255"/>
  <p:tag name="KSO_WM_UNIT_TYPE" val="d"/>
  <p:tag name="KSO_WM_UNIT_INDEX" val="1"/>
  <p:tag name="KSO_WM_UNIT_ID" val="256*d*1"/>
  <p:tag name="KSO_WM_UNIT_CLEAR" val="0"/>
  <p:tag name="KSO_WM_UNIT_LAYERLEVEL" val="1"/>
  <p:tag name="KSO_WM_UNIT_VALUE" val="366*415"/>
  <p:tag name="KSO_WM_UNIT_HIGHLIGHT" val="0"/>
  <p:tag name="KSO_WM_UNIT_COMPATIBLE" val="0"/>
  <p:tag name="KSO_WM_BEAUTIFY_FLAG" val="#wm#"/>
  <p:tag name="KSO_WM_TAG_VERSION" val="1.0"/>
</p:tagLst>
</file>

<file path=ppt/tags/tag3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9255"/>
  <p:tag name="KSO_WM_UNIT_TYPE" val="d"/>
  <p:tag name="KSO_WM_UNIT_INDEX" val="2"/>
  <p:tag name="KSO_WM_UNIT_ID" val="256*d*2"/>
  <p:tag name="KSO_WM_UNIT_CLEAR" val="0"/>
  <p:tag name="KSO_WM_UNIT_LAYERLEVEL" val="1"/>
  <p:tag name="KSO_WM_UNIT_VALUE" val="564*646"/>
  <p:tag name="KSO_WM_UNIT_HIGHLIGHT" val="0"/>
  <p:tag name="KSO_WM_UNIT_COMPATIBLE" val="0"/>
  <p:tag name="KSO_WM_BEAUTIFY_FLAG" val="#wm#"/>
  <p:tag name="KSO_WM_TAG_VERSION" val="1.0"/>
</p:tagLst>
</file>

<file path=ppt/tags/tag3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9255"/>
  <p:tag name="KSO_WM_UNIT_TYPE" val="d"/>
  <p:tag name="KSO_WM_UNIT_INDEX" val="6"/>
  <p:tag name="KSO_WM_UNIT_ID" val="256*d*6"/>
  <p:tag name="KSO_WM_UNIT_CLEAR" val="0"/>
  <p:tag name="KSO_WM_UNIT_LAYERLEVEL" val="1"/>
  <p:tag name="KSO_WM_UNIT_VALUE" val="564*646"/>
  <p:tag name="KSO_WM_UNIT_HIGHLIGHT" val="0"/>
  <p:tag name="KSO_WM_UNIT_COMPATIBLE" val="0"/>
  <p:tag name="KSO_WM_BEAUTIFY_FLAG" val="#wm#"/>
  <p:tag name="KSO_WM_TAG_VERSION" val="1.0"/>
</p:tagLst>
</file>

<file path=ppt/tags/tag3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9255"/>
  <p:tag name="KSO_WM_UNIT_TYPE" val="d"/>
  <p:tag name="KSO_WM_UNIT_INDEX" val="5"/>
  <p:tag name="KSO_WM_UNIT_ID" val="256*d*5"/>
  <p:tag name="KSO_WM_UNIT_CLEAR" val="0"/>
  <p:tag name="KSO_WM_UNIT_LAYERLEVEL" val="1"/>
  <p:tag name="KSO_WM_UNIT_VALUE" val="366*415"/>
  <p:tag name="KSO_WM_UNIT_HIGHLIGHT" val="0"/>
  <p:tag name="KSO_WM_UNIT_COMPATIBLE" val="0"/>
  <p:tag name="KSO_WM_BEAUTIFY_FLAG" val="#wm#"/>
  <p:tag name="KSO_WM_TAG_VERSION" val="1.0"/>
</p:tagLst>
</file>

<file path=ppt/tags/tag3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9255"/>
  <p:tag name="KSO_WM_UNIT_TYPE" val="d"/>
  <p:tag name="KSO_WM_UNIT_INDEX" val="3"/>
  <p:tag name="KSO_WM_UNIT_ID" val="256*d*3"/>
  <p:tag name="KSO_WM_UNIT_CLEAR" val="0"/>
  <p:tag name="KSO_WM_UNIT_LAYERLEVEL" val="1"/>
  <p:tag name="KSO_WM_UNIT_VALUE" val="366*415"/>
  <p:tag name="KSO_WM_UNIT_HIGHLIGHT" val="0"/>
  <p:tag name="KSO_WM_UNIT_COMPATIBLE" val="0"/>
  <p:tag name="KSO_WM_BEAUTIFY_FLAG" val="#wm#"/>
  <p:tag name="KSO_WM_TAG_VERSION" val="1.0"/>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wm#"/>
  <p:tag name="KSO_WM_UNIT_TYPE" val="i"/>
  <p:tag name="KSO_WM_UNIT_ID" val="diagram160541_6*i*16"/>
  <p:tag name="KSO_WM_TEMPLATE_CATEGORY" val="diagram"/>
  <p:tag name="KSO_WM_TEMPLATE_INDEX" val="160541"/>
  <p:tag name="KSO_WM_TAG_VERSION" val="1.0"/>
  <p:tag name="KSO_WM_UNIT_INDEX" val="16"/>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wm#"/>
  <p:tag name="KSO_WM_UNIT_TYPE" val="i"/>
  <p:tag name="KSO_WM_UNIT_ID" val="diagram160541_6*i*23"/>
  <p:tag name="KSO_WM_TEMPLATE_CATEGORY" val="diagram"/>
  <p:tag name="KSO_WM_TEMPLATE_INDEX" val="160541"/>
  <p:tag name="KSO_WM_TAG_VERSION" val="1.0"/>
  <p:tag name="KSO_WM_UNIT_INDEX" val="23"/>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wm#"/>
  <p:tag name="KSO_WM_UNIT_TYPE" val="i"/>
  <p:tag name="KSO_WM_UNIT_ID" val="diagram160541_6*i*30"/>
  <p:tag name="KSO_WM_TEMPLATE_CATEGORY" val="diagram"/>
  <p:tag name="KSO_WM_TEMPLATE_INDEX" val="160541"/>
  <p:tag name="KSO_WM_TAG_VERSION" val="1.0"/>
  <p:tag name="KSO_WM_UNIT_INDEX" val="30"/>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wm#"/>
  <p:tag name="KSO_WM_UNIT_TYPE" val="i"/>
  <p:tag name="KSO_WM_UNIT_ID" val="diagram160541_6*i*37"/>
  <p:tag name="KSO_WM_TEMPLATE_CATEGORY" val="diagram"/>
  <p:tag name="KSO_WM_TEMPLATE_INDEX" val="160541"/>
  <p:tag name="KSO_WM_TAG_VERSION" val="1.0"/>
  <p:tag name="KSO_WM_UNIT_INDEX" val="37"/>
</p:tagLst>
</file>

<file path=ppt/tags/tag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541"/>
  <p:tag name="KSO_WM_UNIT_TYPE" val="l_h_a"/>
  <p:tag name="KSO_WM_UNIT_INDEX" val="1_6_1"/>
  <p:tag name="KSO_WM_UNIT_ID" val="261*l_h_a*1_6_1"/>
  <p:tag name="KSO_WM_UNIT_CLEAR" val="1"/>
  <p:tag name="KSO_WM_UNIT_LAYERLEVEL" val="1_1_1"/>
  <p:tag name="KSO_WM_UNIT_VALUE" val="6"/>
  <p:tag name="KSO_WM_UNIT_HIGHLIGHT" val="0"/>
  <p:tag name="KSO_WM_UNIT_COMPATIBLE" val="0"/>
  <p:tag name="KSO_WM_UNIT_PRESET_TEXT" val="Lorem"/>
  <p:tag name="KSO_WM_BEAUTIFY_FLAG" val="#wm#"/>
  <p:tag name="KSO_WM_DIAGRAM_GROUP_CODE" val="l1-1"/>
  <p:tag name="KSO_WM_TAG_VERSION" val="1.0"/>
  <p:tag name="KSO_WM_UNIT_FILL_FORE_SCHEMECOLOR_INDEX" val="5"/>
  <p:tag name="KSO_WM_UNIT_FILL_TYPE" val="1"/>
  <p:tag name="KSO_WM_UNIT_TEXT_FILL_FORE_SCHEMECOLOR_INDEX" val="14"/>
  <p:tag name="KSO_WM_UNIT_TEXT_FILL_TYPE" val="1"/>
  <p:tag name="KSO_WM_UNIT_USESOURCEFORMAT_APPLY" val="0"/>
</p:tagLst>
</file>

<file path=ppt/tags/tag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541"/>
  <p:tag name="KSO_WM_UNIT_TYPE" val="l_i"/>
  <p:tag name="KSO_WM_UNIT_INDEX" val="1_6"/>
  <p:tag name="KSO_WM_UNIT_ID" val="261*l_i*1_6"/>
  <p:tag name="KSO_WM_UNIT_CLEAR" val="1"/>
  <p:tag name="KSO_WM_UNIT_LAYERLEVEL" val="1_1"/>
  <p:tag name="KSO_WM_BEAUTIFY_FLAG" val="#wm#"/>
  <p:tag name="KSO_WM_DIAGRAM_GROUP_CODE" val="l1-1"/>
  <p:tag name="KSO_WM_TAG_VERSION" val="1.0"/>
  <p:tag name="KSO_WM_UNIT_LINE_FORE_SCHEMECOLOR_INDEX" val="5"/>
  <p:tag name="KSO_WM_UNIT_LINE_FILL_TYPE" val="2"/>
  <p:tag name="KSO_WM_UNIT_USESOURCEFORMAT_APPLY" val="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245</TotalTime>
  <Words>3005</Words>
  <Application>Microsoft Office PowerPoint</Application>
  <PresentationFormat>自定义</PresentationFormat>
  <Paragraphs>332</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卡通</dc:title>
  <dc:creator>第一PPT</dc:creator>
  <cp:keywords>www.1ppt.com</cp:keywords>
  <dc:description>www.1ppt.com</dc:description>
  <cp:lastModifiedBy>Windows User</cp:lastModifiedBy>
  <cp:revision>36</cp:revision>
  <dcterms:created xsi:type="dcterms:W3CDTF">2015-05-05T08:02:00Z</dcterms:created>
  <dcterms:modified xsi:type="dcterms:W3CDTF">2019-05-26T06:55:22Z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2052-10.1.0.6206</vt:lpwstr>
  </property>
</Properties>
</file>