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8"/>
  </p:notesMasterIdLst>
  <p:handoutMasterIdLst>
    <p:handoutMasterId r:id="rId9"/>
  </p:handoutMasterIdLst>
  <p:sldIdLst>
    <p:sldId id="319" r:id="rId3"/>
    <p:sldId id="321" r:id="rId4"/>
    <p:sldId id="322" r:id="rId5"/>
    <p:sldId id="323" r:id="rId6"/>
    <p:sldId id="318" r:id="rId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1570" autoAdjust="0"/>
    <p:restoredTop sz="96444" autoAdjust="0"/>
  </p:normalViewPr>
  <p:slideViewPr>
    <p:cSldViewPr>
      <p:cViewPr>
        <p:scale>
          <a:sx n="75" d="100"/>
          <a:sy n="75" d="100"/>
        </p:scale>
        <p:origin x="-276" y="-11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2019/5/23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2019/5/23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2771800" y="9837712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2019/5/23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34"/>
          <a:stretch/>
        </p:blipFill>
        <p:spPr>
          <a:xfrm>
            <a:off x="1403648" y="692696"/>
            <a:ext cx="6867538" cy="318546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2" r="8744"/>
          <a:stretch/>
        </p:blipFill>
        <p:spPr>
          <a:xfrm>
            <a:off x="2699792" y="3598018"/>
            <a:ext cx="3600400" cy="3047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3" r="4836"/>
          <a:stretch/>
        </p:blipFill>
        <p:spPr>
          <a:xfrm>
            <a:off x="5121307" y="3645024"/>
            <a:ext cx="3775086" cy="296922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78" y="764704"/>
            <a:ext cx="4704065" cy="288032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34" y="3539470"/>
            <a:ext cx="4309466" cy="310584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92696"/>
            <a:ext cx="3556687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214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3140968"/>
            <a:ext cx="5302505" cy="344352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686" y="620688"/>
            <a:ext cx="4781354" cy="2866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936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71"/>
          <a:stretch/>
        </p:blipFill>
        <p:spPr>
          <a:xfrm>
            <a:off x="233760" y="908720"/>
            <a:ext cx="4900052" cy="51435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70" b="16968"/>
          <a:stretch/>
        </p:blipFill>
        <p:spPr>
          <a:xfrm>
            <a:off x="4880378" y="764704"/>
            <a:ext cx="4047598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83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16632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23215</TotalTime>
  <Words>236</Words>
  <Application>Microsoft Office PowerPoint</Application>
  <PresentationFormat>全屏显示(4:3)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7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1154</cp:revision>
  <dcterms:created xsi:type="dcterms:W3CDTF">2009-02-11T05:37:22Z</dcterms:created>
  <dcterms:modified xsi:type="dcterms:W3CDTF">2019-05-23T12:47:35Z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