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2"/>
  </p:notesMasterIdLst>
  <p:sldIdLst>
    <p:sldId id="264" r:id="rId3"/>
    <p:sldId id="268" r:id="rId4"/>
    <p:sldId id="269" r:id="rId5"/>
    <p:sldId id="270" r:id="rId6"/>
    <p:sldId id="266" r:id="rId7"/>
    <p:sldId id="274" r:id="rId8"/>
    <p:sldId id="275" r:id="rId9"/>
    <p:sldId id="276" r:id="rId10"/>
    <p:sldId id="277" r:id="rId11"/>
    <p:sldId id="267" r:id="rId12"/>
    <p:sldId id="278" r:id="rId13"/>
    <p:sldId id="279" r:id="rId14"/>
    <p:sldId id="280" r:id="rId15"/>
    <p:sldId id="281" r:id="rId16"/>
    <p:sldId id="282" r:id="rId17"/>
    <p:sldId id="271" r:id="rId18"/>
    <p:sldId id="283" r:id="rId19"/>
    <p:sldId id="284" r:id="rId20"/>
    <p:sldId id="286" r:id="rId21"/>
    <p:sldId id="287" r:id="rId22"/>
    <p:sldId id="272" r:id="rId23"/>
    <p:sldId id="288" r:id="rId24"/>
    <p:sldId id="289" r:id="rId25"/>
    <p:sldId id="290" r:id="rId26"/>
    <p:sldId id="291" r:id="rId27"/>
    <p:sldId id="292" r:id="rId28"/>
    <p:sldId id="273" r:id="rId29"/>
    <p:sldId id="265" r:id="rId30"/>
    <p:sldId id="293"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404040"/>
    <a:srgbClr val="015672"/>
    <a:srgbClr val="E44B42"/>
    <a:srgbClr val="02918B"/>
    <a:srgbClr val="F47349"/>
    <a:srgbClr val="00AF50"/>
    <a:srgbClr val="00F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623" autoAdjust="0"/>
    <p:restoredTop sz="94660"/>
  </p:normalViewPr>
  <p:slideViewPr>
    <p:cSldViewPr snapToGrid="0" showGuides="1">
      <p:cViewPr varScale="1">
        <p:scale>
          <a:sx n="45" d="100"/>
          <a:sy n="45" d="100"/>
        </p:scale>
        <p:origin x="-132" y="-172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C00000"/>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55</c:v>
                </c:pt>
                <c:pt idx="1">
                  <c:v>45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404040"/>
            </a:solidFill>
          </c:spPr>
          <c:dPt>
            <c:idx val="0"/>
            <c:bubble3D val="0"/>
            <c:spPr>
              <a:solidFill>
                <a:srgbClr val="404040"/>
              </a:solidFill>
              <a:ln w="19050">
                <a:noFill/>
              </a:ln>
              <a:effectLst/>
            </c:spPr>
          </c:dPt>
          <c:dPt>
            <c:idx val="1"/>
            <c:bubble3D val="0"/>
            <c:spPr>
              <a:solidFill>
                <a:srgbClr val="404040"/>
              </a:solidFill>
              <a:ln w="19050">
                <a:noFill/>
              </a:ln>
              <a:effectLst/>
            </c:spPr>
          </c:dPt>
          <c:dPt>
            <c:idx val="2"/>
            <c:bubble3D val="0"/>
            <c:spPr>
              <a:solidFill>
                <a:srgbClr val="404040"/>
              </a:solidFill>
              <a:ln w="19050">
                <a:solidFill>
                  <a:schemeClr val="lt1"/>
                </a:solidFill>
              </a:ln>
              <a:effectLst/>
            </c:spPr>
          </c:dPt>
          <c:dPt>
            <c:idx val="3"/>
            <c:bubble3D val="0"/>
            <c:spPr>
              <a:solidFill>
                <a:srgbClr val="404040"/>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C00000"/>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404040"/>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rgbClr val="C00000"/>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rgbClr val="404040"/>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rgbClr val="C00000"/>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256651648"/>
        <c:axId val="256653184"/>
        <c:axId val="0"/>
      </c:bar3DChart>
      <c:catAx>
        <c:axId val="256651648"/>
        <c:scaling>
          <c:orientation val="minMax"/>
        </c:scaling>
        <c:delete val="1"/>
        <c:axPos val="b"/>
        <c:numFmt formatCode="General" sourceLinked="1"/>
        <c:majorTickMark val="none"/>
        <c:minorTickMark val="none"/>
        <c:tickLblPos val="nextTo"/>
        <c:crossAx val="256653184"/>
        <c:crosses val="autoZero"/>
        <c:auto val="1"/>
        <c:lblAlgn val="ctr"/>
        <c:lblOffset val="100"/>
        <c:noMultiLvlLbl val="0"/>
      </c:catAx>
      <c:valAx>
        <c:axId val="256653184"/>
        <c:scaling>
          <c:orientation val="minMax"/>
        </c:scaling>
        <c:delete val="1"/>
        <c:axPos val="l"/>
        <c:majorGridlines>
          <c:spPr>
            <a:ln w="9525" cap="flat" cmpd="sng" algn="ctr">
              <a:solidFill>
                <a:schemeClr val="accent2"/>
              </a:solidFill>
              <a:round/>
            </a:ln>
            <a:effectLst/>
          </c:spPr>
        </c:majorGridlines>
        <c:numFmt formatCode="General" sourceLinked="1"/>
        <c:majorTickMark val="none"/>
        <c:minorTickMark val="none"/>
        <c:tickLblPos val="nextTo"/>
        <c:crossAx val="256651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2019/5/22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077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77966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313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0226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5440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600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0127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3689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9503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901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37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9"/>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9" name="矩形 8"/>
          <p:cNvSpPr/>
          <p:nvPr userDrawn="1"/>
        </p:nvSpPr>
        <p:spPr>
          <a:xfrm>
            <a:off x="9686188" y="643910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22" tIns="45711" rIns="91422" bIns="4571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22" tIns="45711" rIns="91422" bIns="45711"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1"/>
            <a:ext cx="2743200" cy="365125"/>
          </a:xfrm>
          <a:prstGeom prst="rect">
            <a:avLst/>
          </a:prstGeom>
        </p:spPr>
        <p:txBody>
          <a:bodyPr vert="horz" lIns="91422" tIns="45711" rIns="91422" bIns="45711" rtlCol="0" anchor="ctr"/>
          <a:lstStyle>
            <a:lvl1pPr algn="l">
              <a:defRPr sz="1200">
                <a:solidFill>
                  <a:schemeClr val="tx1">
                    <a:tint val="75000"/>
                  </a:schemeClr>
                </a:solidFill>
              </a:defRPr>
            </a:lvl1pPr>
          </a:lstStyle>
          <a:p>
            <a:fld id="{4C4388EF-52D1-4258-9BE5-BCD010C7D4DE}" type="datetimeFigureOut">
              <a:rPr lang="zh-CN" altLang="en-US" smtClean="0"/>
              <a:t>2019/5/22</a:t>
            </a:fld>
            <a:endParaRPr lang="zh-CN" altLang="en-US"/>
          </a:p>
        </p:txBody>
      </p:sp>
      <p:sp>
        <p:nvSpPr>
          <p:cNvPr id="5" name="页脚占位符 4"/>
          <p:cNvSpPr>
            <a:spLocks noGrp="1"/>
          </p:cNvSpPr>
          <p:nvPr>
            <p:ph type="ftr" sz="quarter" idx="3"/>
          </p:nvPr>
        </p:nvSpPr>
        <p:spPr>
          <a:xfrm>
            <a:off x="4038600" y="6356351"/>
            <a:ext cx="4114800" cy="365125"/>
          </a:xfrm>
          <a:prstGeom prst="rect">
            <a:avLst/>
          </a:prstGeom>
        </p:spPr>
        <p:txBody>
          <a:bodyPr vert="horz" lIns="91422" tIns="45711" rIns="91422" bIns="45711"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1"/>
            <a:ext cx="2743200" cy="365125"/>
          </a:xfrm>
          <a:prstGeom prst="rect">
            <a:avLst/>
          </a:prstGeom>
        </p:spPr>
        <p:txBody>
          <a:bodyPr vert="horz" lIns="91422" tIns="45711" rIns="91422" bIns="45711"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92503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4.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3.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5.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3.pn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4439905"/>
            <a:ext cx="12190413" cy="91587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5"/>
          <p:cNvSpPr>
            <a:spLocks noChangeArrowheads="1"/>
          </p:cNvSpPr>
          <p:nvPr/>
        </p:nvSpPr>
        <p:spPr bwMode="auto">
          <a:xfrm>
            <a:off x="212652" y="4690159"/>
            <a:ext cx="42957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dirty="0">
                <a:solidFill>
                  <a:schemeClr val="bg1"/>
                </a:solidFill>
                <a:latin typeface="微软雅黑" pitchFamily="34" charset="-122"/>
                <a:ea typeface="微软雅黑" pitchFamily="34" charset="-122"/>
              </a:rPr>
              <a:t>年终总结 </a:t>
            </a:r>
            <a:r>
              <a:rPr lang="zh-CN" altLang="en-US" sz="2400" dirty="0" smtClean="0">
                <a:solidFill>
                  <a:schemeClr val="bg1"/>
                </a:solidFill>
                <a:latin typeface="微软雅黑" pitchFamily="34" charset="-122"/>
                <a:ea typeface="微软雅黑" pitchFamily="34" charset="-122"/>
              </a:rPr>
              <a:t>述</a:t>
            </a:r>
            <a:r>
              <a:rPr lang="zh-CN" altLang="en-US" sz="2400" dirty="0">
                <a:solidFill>
                  <a:schemeClr val="bg1"/>
                </a:solidFill>
                <a:latin typeface="微软雅黑" pitchFamily="34" charset="-122"/>
                <a:ea typeface="微软雅黑" pitchFamily="34" charset="-122"/>
              </a:rPr>
              <a:t>职报告 工作汇报</a:t>
            </a:r>
          </a:p>
        </p:txBody>
      </p:sp>
      <p:sp>
        <p:nvSpPr>
          <p:cNvPr id="24" name="TextBox 5"/>
          <p:cNvSpPr>
            <a:spLocks noChangeArrowheads="1"/>
          </p:cNvSpPr>
          <p:nvPr/>
        </p:nvSpPr>
        <p:spPr bwMode="auto">
          <a:xfrm>
            <a:off x="7906639" y="4690159"/>
            <a:ext cx="427184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200" dirty="0">
                <a:solidFill>
                  <a:schemeClr val="bg1"/>
                </a:solidFill>
                <a:latin typeface="微软雅黑" pitchFamily="34" charset="-122"/>
                <a:ea typeface="微软雅黑" pitchFamily="34" charset="-122"/>
              </a:rPr>
              <a:t>汇报</a:t>
            </a:r>
            <a:r>
              <a:rPr lang="zh-CN" altLang="en-US" sz="2200" dirty="0" smtClean="0">
                <a:solidFill>
                  <a:schemeClr val="bg1"/>
                </a:solidFill>
                <a:latin typeface="微软雅黑" pitchFamily="34" charset="-122"/>
                <a:ea typeface="微软雅黑" pitchFamily="34" charset="-122"/>
              </a:rPr>
              <a:t>人</a:t>
            </a:r>
            <a:r>
              <a:rPr lang="zh-CN" altLang="en-US" sz="2200" dirty="0" smtClean="0">
                <a:solidFill>
                  <a:schemeClr val="bg1"/>
                </a:solidFill>
                <a:latin typeface="微软雅黑" pitchFamily="34" charset="-122"/>
                <a:ea typeface="微软雅黑" pitchFamily="34" charset="-122"/>
              </a:rPr>
              <a:t>：第一</a:t>
            </a:r>
            <a:r>
              <a:rPr lang="en-US" altLang="zh-CN" sz="2200" dirty="0" smtClean="0">
                <a:solidFill>
                  <a:schemeClr val="bg1"/>
                </a:solidFill>
                <a:latin typeface="微软雅黑" pitchFamily="34" charset="-122"/>
                <a:ea typeface="微软雅黑" pitchFamily="34" charset="-122"/>
              </a:rPr>
              <a:t>PPT</a:t>
            </a:r>
            <a:r>
              <a:rPr lang="zh-CN" altLang="en-US" sz="2200" dirty="0" smtClean="0">
                <a:solidFill>
                  <a:schemeClr val="bg1"/>
                </a:solidFill>
                <a:latin typeface="微软雅黑" pitchFamily="34" charset="-122"/>
                <a:ea typeface="微软雅黑" pitchFamily="34" charset="-122"/>
              </a:rPr>
              <a:t>   </a:t>
            </a:r>
            <a:r>
              <a:rPr lang="en-US" altLang="zh-CN" sz="2200" dirty="0" smtClean="0">
                <a:solidFill>
                  <a:schemeClr val="bg1"/>
                </a:solidFill>
                <a:latin typeface="微软雅黑" pitchFamily="34" charset="-122"/>
                <a:ea typeface="微软雅黑" pitchFamily="34" charset="-122"/>
              </a:rPr>
              <a:t>20XX.08.03 </a:t>
            </a:r>
            <a:endParaRPr lang="zh-CN" altLang="en-US" sz="2200" dirty="0">
              <a:solidFill>
                <a:schemeClr val="bg1"/>
              </a:solidFill>
              <a:latin typeface="微软雅黑" pitchFamily="34" charset="-122"/>
              <a:ea typeface="微软雅黑" pitchFamily="34" charset="-122"/>
            </a:endParaRPr>
          </a:p>
        </p:txBody>
      </p:sp>
      <p:sp>
        <p:nvSpPr>
          <p:cNvPr id="25" name="Freeform 5"/>
          <p:cNvSpPr>
            <a:spLocks/>
          </p:cNvSpPr>
          <p:nvPr/>
        </p:nvSpPr>
        <p:spPr bwMode="auto">
          <a:xfrm rot="1855731">
            <a:off x="4094914" y="1008339"/>
            <a:ext cx="640224" cy="57723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6" name="Freeform 5"/>
          <p:cNvSpPr>
            <a:spLocks/>
          </p:cNvSpPr>
          <p:nvPr/>
        </p:nvSpPr>
        <p:spPr bwMode="auto">
          <a:xfrm rot="1855731">
            <a:off x="5415991" y="941362"/>
            <a:ext cx="341503" cy="3079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7" name="Freeform 5"/>
          <p:cNvSpPr>
            <a:spLocks/>
          </p:cNvSpPr>
          <p:nvPr/>
        </p:nvSpPr>
        <p:spPr bwMode="auto">
          <a:xfrm rot="1855731">
            <a:off x="3108314" y="1202555"/>
            <a:ext cx="339850" cy="30641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8" name="Freeform 5"/>
          <p:cNvSpPr>
            <a:spLocks/>
          </p:cNvSpPr>
          <p:nvPr/>
        </p:nvSpPr>
        <p:spPr bwMode="auto">
          <a:xfrm rot="1855731">
            <a:off x="6359328" y="1162215"/>
            <a:ext cx="454843" cy="41009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9" name="Freeform 5"/>
          <p:cNvSpPr>
            <a:spLocks/>
          </p:cNvSpPr>
          <p:nvPr/>
        </p:nvSpPr>
        <p:spPr bwMode="auto">
          <a:xfrm rot="1855731">
            <a:off x="7487837" y="1033329"/>
            <a:ext cx="231795" cy="20898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30" name="Freeform 5"/>
          <p:cNvSpPr>
            <a:spLocks/>
          </p:cNvSpPr>
          <p:nvPr/>
        </p:nvSpPr>
        <p:spPr bwMode="auto">
          <a:xfrm rot="1855731">
            <a:off x="8419381" y="1093517"/>
            <a:ext cx="454843" cy="41009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grpSp>
        <p:nvGrpSpPr>
          <p:cNvPr id="31" name="组合 30"/>
          <p:cNvGrpSpPr/>
          <p:nvPr/>
        </p:nvGrpSpPr>
        <p:grpSpPr>
          <a:xfrm>
            <a:off x="4642460" y="3604635"/>
            <a:ext cx="2811528" cy="2534910"/>
            <a:chOff x="3720691" y="2824413"/>
            <a:chExt cx="1341120" cy="1209172"/>
          </a:xfrm>
        </p:grpSpPr>
        <p:sp>
          <p:nvSpPr>
            <p:cNvPr id="3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50000"/>
                    <a:lumOff val="5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TextBox 33"/>
          <p:cNvSpPr txBox="1"/>
          <p:nvPr/>
        </p:nvSpPr>
        <p:spPr>
          <a:xfrm>
            <a:off x="4880492" y="4072287"/>
            <a:ext cx="2297329" cy="1569660"/>
          </a:xfrm>
          <a:prstGeom prst="rect">
            <a:avLst/>
          </a:prstGeom>
          <a:noFill/>
        </p:spPr>
        <p:txBody>
          <a:bodyPr wrap="square" rtlCol="0">
            <a:spAutoFit/>
          </a:bodyPr>
          <a:lstStyle/>
          <a:p>
            <a:pPr algn="ctr"/>
            <a:r>
              <a:rPr lang="en-US" altLang="zh-CN" sz="9600" spc="300" dirty="0" smtClean="0">
                <a:solidFill>
                  <a:srgbClr val="C00000"/>
                </a:solidFill>
                <a:latin typeface="Agency FB" panose="020B0503020202020204" pitchFamily="34" charset="0"/>
                <a:ea typeface="微软雅黑" pitchFamily="34" charset="-122"/>
              </a:rPr>
              <a:t>20XX</a:t>
            </a:r>
            <a:endParaRPr lang="zh-CN" altLang="en-US" sz="9600" spc="300" dirty="0">
              <a:solidFill>
                <a:srgbClr val="C00000"/>
              </a:solidFill>
              <a:latin typeface="Agency FB" panose="020B0503020202020204" pitchFamily="34" charset="0"/>
              <a:ea typeface="微软雅黑" pitchFamily="34" charset="-122"/>
            </a:endParaRPr>
          </a:p>
        </p:txBody>
      </p:sp>
      <p:grpSp>
        <p:nvGrpSpPr>
          <p:cNvPr id="35" name="71"/>
          <p:cNvGrpSpPr/>
          <p:nvPr>
            <p:custDataLst>
              <p:tags r:id="rId1"/>
            </p:custDataLst>
          </p:nvPr>
        </p:nvGrpSpPr>
        <p:grpSpPr>
          <a:xfrm>
            <a:off x="2647941" y="2077839"/>
            <a:ext cx="6683382" cy="1137066"/>
            <a:chOff x="4304043" y="1286668"/>
            <a:chExt cx="3837944" cy="2757793"/>
          </a:xfrm>
          <a:effectLst>
            <a:outerShdw blurRad="203200" dist="152400" dir="8100000" algn="tr" rotWithShape="0">
              <a:prstClr val="black">
                <a:alpha val="50000"/>
              </a:prstClr>
            </a:outerShdw>
          </a:effectLst>
        </p:grpSpPr>
        <p:sp>
          <p:nvSpPr>
            <p:cNvPr id="36" name="7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73"/>
            <p:cNvSpPr/>
            <p:nvPr/>
          </p:nvSpPr>
          <p:spPr>
            <a:xfrm>
              <a:off x="4351930" y="1373339"/>
              <a:ext cx="376460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9"/>
          <p:cNvSpPr>
            <a:spLocks noChangeArrowheads="1"/>
          </p:cNvSpPr>
          <p:nvPr>
            <p:custDataLst>
              <p:tags r:id="rId2"/>
            </p:custDataLst>
          </p:nvPr>
        </p:nvSpPr>
        <p:spPr bwMode="auto">
          <a:xfrm>
            <a:off x="2740997" y="2321794"/>
            <a:ext cx="6679449"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4000" kern="0" spc="300" dirty="0">
                <a:solidFill>
                  <a:srgbClr val="C00000"/>
                </a:solidFill>
                <a:latin typeface="方正正大黑简体" panose="02000000000000000000" pitchFamily="2" charset="-122"/>
                <a:ea typeface="方正正大黑简体" panose="02000000000000000000" pitchFamily="2" charset="-122"/>
              </a:rPr>
              <a:t>微立</a:t>
            </a:r>
            <a:r>
              <a:rPr lang="zh-CN" altLang="en-US" sz="4000" kern="0" spc="300" dirty="0" smtClean="0">
                <a:solidFill>
                  <a:srgbClr val="C00000"/>
                </a:solidFill>
                <a:latin typeface="方正正大黑简体" panose="02000000000000000000" pitchFamily="2" charset="-122"/>
                <a:ea typeface="方正正大黑简体" panose="02000000000000000000" pitchFamily="2" charset="-122"/>
              </a:rPr>
              <a:t>体季度工作总结</a:t>
            </a:r>
            <a:r>
              <a:rPr lang="en-US" altLang="zh-CN" sz="4000" kern="0" spc="300" dirty="0" smtClean="0">
                <a:solidFill>
                  <a:srgbClr val="C00000"/>
                </a:solidFill>
                <a:latin typeface="方正正大黑简体" panose="02000000000000000000" pitchFamily="2" charset="-122"/>
                <a:ea typeface="方正正大黑简体" panose="02000000000000000000" pitchFamily="2" charset="-122"/>
              </a:rPr>
              <a:t>PPT</a:t>
            </a:r>
            <a:endParaRPr lang="zh-CN" altLang="en-US" sz="4000" kern="0" spc="300" dirty="0">
              <a:solidFill>
                <a:srgbClr val="C00000"/>
              </a:solidFill>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408569545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fltVal val="0"/>
                                          </p:val>
                                        </p:tav>
                                        <p:tav tm="100000">
                                          <p:val>
                                            <p:strVal val="#ppt_w"/>
                                          </p:val>
                                        </p:tav>
                                      </p:tavLst>
                                    </p:anim>
                                    <p:anim calcmode="lin" valueType="num">
                                      <p:cBhvr>
                                        <p:cTn id="8" dur="1000" fill="hold"/>
                                        <p:tgtEl>
                                          <p:spTgt spid="25"/>
                                        </p:tgtEl>
                                        <p:attrNameLst>
                                          <p:attrName>ppt_h</p:attrName>
                                        </p:attrNameLst>
                                      </p:cBhvr>
                                      <p:tavLst>
                                        <p:tav tm="0">
                                          <p:val>
                                            <p:fltVal val="0"/>
                                          </p:val>
                                        </p:tav>
                                        <p:tav tm="100000">
                                          <p:val>
                                            <p:strVal val="#ppt_h"/>
                                          </p:val>
                                        </p:tav>
                                      </p:tavLst>
                                    </p:anim>
                                    <p:anim calcmode="lin" valueType="num">
                                      <p:cBhvr>
                                        <p:cTn id="9" dur="1000" fill="hold"/>
                                        <p:tgtEl>
                                          <p:spTgt spid="25"/>
                                        </p:tgtEl>
                                        <p:attrNameLst>
                                          <p:attrName>style.rotation</p:attrName>
                                        </p:attrNameLst>
                                      </p:cBhvr>
                                      <p:tavLst>
                                        <p:tav tm="0">
                                          <p:val>
                                            <p:fltVal val="90"/>
                                          </p:val>
                                        </p:tav>
                                        <p:tav tm="100000">
                                          <p:val>
                                            <p:fltVal val="0"/>
                                          </p:val>
                                        </p:tav>
                                      </p:tavLst>
                                    </p:anim>
                                    <p:animEffect transition="in" filter="fade">
                                      <p:cBhvr>
                                        <p:cTn id="10" dur="1000"/>
                                        <p:tgtEl>
                                          <p:spTgt spid="2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 calcmode="lin" valueType="num">
                                      <p:cBhvr>
                                        <p:cTn id="21" dur="1000" fill="hold"/>
                                        <p:tgtEl>
                                          <p:spTgt spid="27"/>
                                        </p:tgtEl>
                                        <p:attrNameLst>
                                          <p:attrName>style.rotation</p:attrName>
                                        </p:attrNameLst>
                                      </p:cBhvr>
                                      <p:tavLst>
                                        <p:tav tm="0">
                                          <p:val>
                                            <p:fltVal val="90"/>
                                          </p:val>
                                        </p:tav>
                                        <p:tav tm="100000">
                                          <p:val>
                                            <p:fltVal val="0"/>
                                          </p:val>
                                        </p:tav>
                                      </p:tavLst>
                                    </p:anim>
                                    <p:animEffect transition="in" filter="fade">
                                      <p:cBhvr>
                                        <p:cTn id="22" dur="1000"/>
                                        <p:tgtEl>
                                          <p:spTgt spid="2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1000" fill="hold"/>
                                        <p:tgtEl>
                                          <p:spTgt spid="28"/>
                                        </p:tgtEl>
                                        <p:attrNameLst>
                                          <p:attrName>ppt_w</p:attrName>
                                        </p:attrNameLst>
                                      </p:cBhvr>
                                      <p:tavLst>
                                        <p:tav tm="0">
                                          <p:val>
                                            <p:fltVal val="0"/>
                                          </p:val>
                                        </p:tav>
                                        <p:tav tm="100000">
                                          <p:val>
                                            <p:strVal val="#ppt_w"/>
                                          </p:val>
                                        </p:tav>
                                      </p:tavLst>
                                    </p:anim>
                                    <p:anim calcmode="lin" valueType="num">
                                      <p:cBhvr>
                                        <p:cTn id="26" dur="1000" fill="hold"/>
                                        <p:tgtEl>
                                          <p:spTgt spid="28"/>
                                        </p:tgtEl>
                                        <p:attrNameLst>
                                          <p:attrName>ppt_h</p:attrName>
                                        </p:attrNameLst>
                                      </p:cBhvr>
                                      <p:tavLst>
                                        <p:tav tm="0">
                                          <p:val>
                                            <p:fltVal val="0"/>
                                          </p:val>
                                        </p:tav>
                                        <p:tav tm="100000">
                                          <p:val>
                                            <p:strVal val="#ppt_h"/>
                                          </p:val>
                                        </p:tav>
                                      </p:tavLst>
                                    </p:anim>
                                    <p:anim calcmode="lin" valueType="num">
                                      <p:cBhvr>
                                        <p:cTn id="27" dur="1000" fill="hold"/>
                                        <p:tgtEl>
                                          <p:spTgt spid="28"/>
                                        </p:tgtEl>
                                        <p:attrNameLst>
                                          <p:attrName>style.rotation</p:attrName>
                                        </p:attrNameLst>
                                      </p:cBhvr>
                                      <p:tavLst>
                                        <p:tav tm="0">
                                          <p:val>
                                            <p:fltVal val="90"/>
                                          </p:val>
                                        </p:tav>
                                        <p:tav tm="100000">
                                          <p:val>
                                            <p:fltVal val="0"/>
                                          </p:val>
                                        </p:tav>
                                      </p:tavLst>
                                    </p:anim>
                                    <p:animEffect transition="in" filter="fade">
                                      <p:cBhvr>
                                        <p:cTn id="28" dur="1000"/>
                                        <p:tgtEl>
                                          <p:spTgt spid="2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0" fill="hold"/>
                                        <p:tgtEl>
                                          <p:spTgt spid="29"/>
                                        </p:tgtEl>
                                        <p:attrNameLst>
                                          <p:attrName>ppt_w</p:attrName>
                                        </p:attrNameLst>
                                      </p:cBhvr>
                                      <p:tavLst>
                                        <p:tav tm="0">
                                          <p:val>
                                            <p:fltVal val="0"/>
                                          </p:val>
                                        </p:tav>
                                        <p:tav tm="100000">
                                          <p:val>
                                            <p:strVal val="#ppt_w"/>
                                          </p:val>
                                        </p:tav>
                                      </p:tavLst>
                                    </p:anim>
                                    <p:anim calcmode="lin" valueType="num">
                                      <p:cBhvr>
                                        <p:cTn id="32" dur="1000" fill="hold"/>
                                        <p:tgtEl>
                                          <p:spTgt spid="29"/>
                                        </p:tgtEl>
                                        <p:attrNameLst>
                                          <p:attrName>ppt_h</p:attrName>
                                        </p:attrNameLst>
                                      </p:cBhvr>
                                      <p:tavLst>
                                        <p:tav tm="0">
                                          <p:val>
                                            <p:fltVal val="0"/>
                                          </p:val>
                                        </p:tav>
                                        <p:tav tm="100000">
                                          <p:val>
                                            <p:strVal val="#ppt_h"/>
                                          </p:val>
                                        </p:tav>
                                      </p:tavLst>
                                    </p:anim>
                                    <p:anim calcmode="lin" valueType="num">
                                      <p:cBhvr>
                                        <p:cTn id="33" dur="1000" fill="hold"/>
                                        <p:tgtEl>
                                          <p:spTgt spid="29"/>
                                        </p:tgtEl>
                                        <p:attrNameLst>
                                          <p:attrName>style.rotation</p:attrName>
                                        </p:attrNameLst>
                                      </p:cBhvr>
                                      <p:tavLst>
                                        <p:tav tm="0">
                                          <p:val>
                                            <p:fltVal val="90"/>
                                          </p:val>
                                        </p:tav>
                                        <p:tav tm="100000">
                                          <p:val>
                                            <p:fltVal val="0"/>
                                          </p:val>
                                        </p:tav>
                                      </p:tavLst>
                                    </p:anim>
                                    <p:animEffect transition="in" filter="fade">
                                      <p:cBhvr>
                                        <p:cTn id="34" dur="1000"/>
                                        <p:tgtEl>
                                          <p:spTgt spid="29"/>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style.rotation</p:attrName>
                                        </p:attrNameLst>
                                      </p:cBhvr>
                                      <p:tavLst>
                                        <p:tav tm="0">
                                          <p:val>
                                            <p:fltVal val="90"/>
                                          </p:val>
                                        </p:tav>
                                        <p:tav tm="100000">
                                          <p:val>
                                            <p:fltVal val="0"/>
                                          </p:val>
                                        </p:tav>
                                      </p:tavLst>
                                    </p:anim>
                                    <p:animEffect transition="in" filter="fade">
                                      <p:cBhvr>
                                        <p:cTn id="40" dur="1000"/>
                                        <p:tgtEl>
                                          <p:spTgt spid="30"/>
                                        </p:tgtEl>
                                      </p:cBhvr>
                                    </p:animEffect>
                                  </p:childTnLst>
                                </p:cTn>
                              </p:par>
                            </p:childTnLst>
                          </p:cTn>
                        </p:par>
                        <p:par>
                          <p:cTn id="41" fill="hold">
                            <p:stCondLst>
                              <p:cond delay="100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250"/>
                                        <p:tgtEl>
                                          <p:spTgt spid="22"/>
                                        </p:tgtEl>
                                      </p:cBhvr>
                                    </p:animEffect>
                                  </p:childTnLst>
                                </p:cTn>
                              </p:par>
                            </p:childTnLst>
                          </p:cTn>
                        </p:par>
                        <p:par>
                          <p:cTn id="45" fill="hold">
                            <p:stCondLst>
                              <p:cond delay="1250"/>
                            </p:stCondLst>
                            <p:childTnLst>
                              <p:par>
                                <p:cTn id="46" presetID="2" presetClass="entr" presetSubtype="8"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0-#ppt_w/2"/>
                                          </p:val>
                                        </p:tav>
                                        <p:tav tm="100000">
                                          <p:val>
                                            <p:strVal val="#ppt_x"/>
                                          </p:val>
                                        </p:tav>
                                      </p:tavLst>
                                    </p:anim>
                                    <p:anim calcmode="lin" valueType="num">
                                      <p:cBhvr additive="base">
                                        <p:cTn id="49" dur="500" fill="hold"/>
                                        <p:tgtEl>
                                          <p:spTgt spid="31"/>
                                        </p:tgtEl>
                                        <p:attrNameLst>
                                          <p:attrName>ppt_y</p:attrName>
                                        </p:attrNameLst>
                                      </p:cBhvr>
                                      <p:tavLst>
                                        <p:tav tm="0">
                                          <p:val>
                                            <p:strVal val="#ppt_y"/>
                                          </p:val>
                                        </p:tav>
                                        <p:tav tm="100000">
                                          <p:val>
                                            <p:strVal val="#ppt_y"/>
                                          </p:val>
                                        </p:tav>
                                      </p:tavLst>
                                    </p:anim>
                                  </p:childTnLst>
                                </p:cTn>
                              </p:par>
                            </p:childTnLst>
                          </p:cTn>
                        </p:par>
                        <p:par>
                          <p:cTn id="50" fill="hold">
                            <p:stCondLst>
                              <p:cond delay="1750"/>
                            </p:stCondLst>
                            <p:childTnLst>
                              <p:par>
                                <p:cTn id="51" presetID="42" presetClass="entr" presetSubtype="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childTnLst>
                          </p:cTn>
                        </p:par>
                        <p:par>
                          <p:cTn id="56" fill="hold">
                            <p:stCondLst>
                              <p:cond delay="27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3"/>
                                        </p:tgtEl>
                                        <p:attrNameLst>
                                          <p:attrName>ppt_y</p:attrName>
                                        </p:attrNameLst>
                                      </p:cBhvr>
                                      <p:tavLst>
                                        <p:tav tm="0">
                                          <p:val>
                                            <p:strVal val="#ppt_y"/>
                                          </p:val>
                                        </p:tav>
                                        <p:tav tm="100000">
                                          <p:val>
                                            <p:strVal val="#ppt_y"/>
                                          </p:val>
                                        </p:tav>
                                      </p:tavLst>
                                    </p:anim>
                                    <p:anim calcmode="lin" valueType="num">
                                      <p:cBhvr>
                                        <p:cTn id="6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63" dur="500" tmFilter="0,0; .5, 1; 1, 1"/>
                                        <p:tgtEl>
                                          <p:spTgt spid="23"/>
                                        </p:tgtEl>
                                      </p:cBhvr>
                                    </p:animEffect>
                                  </p:childTnLst>
                                </p:cTn>
                              </p:par>
                            </p:childTnLst>
                          </p:cTn>
                        </p:par>
                        <p:par>
                          <p:cTn id="64" fill="hold">
                            <p:stCondLst>
                              <p:cond delay="38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4"/>
                                        </p:tgtEl>
                                        <p:attrNameLst>
                                          <p:attrName>ppt_y</p:attrName>
                                        </p:attrNameLst>
                                      </p:cBhvr>
                                      <p:tavLst>
                                        <p:tav tm="0">
                                          <p:val>
                                            <p:strVal val="#ppt_y"/>
                                          </p:val>
                                        </p:tav>
                                        <p:tav tm="100000">
                                          <p:val>
                                            <p:strVal val="#ppt_y"/>
                                          </p:val>
                                        </p:tav>
                                      </p:tavLst>
                                    </p:anim>
                                    <p:anim calcmode="lin" valueType="num">
                                      <p:cBhvr>
                                        <p:cTn id="6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71" dur="500" tmFilter="0,0; .5, 1; 1, 1"/>
                                        <p:tgtEl>
                                          <p:spTgt spid="24"/>
                                        </p:tgtEl>
                                      </p:cBhvr>
                                    </p:animEffect>
                                  </p:childTnLst>
                                </p:cTn>
                              </p:par>
                            </p:childTnLst>
                          </p:cTn>
                        </p:par>
                        <p:par>
                          <p:cTn id="72" fill="hold">
                            <p:stCondLst>
                              <p:cond delay="5200"/>
                            </p:stCondLst>
                            <p:childTnLst>
                              <p:par>
                                <p:cTn id="73" presetID="55" presetClass="entr" presetSubtype="0"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strVal val="#ppt_w*0.70"/>
                                          </p:val>
                                        </p:tav>
                                        <p:tav tm="100000">
                                          <p:val>
                                            <p:strVal val="#ppt_w"/>
                                          </p:val>
                                        </p:tav>
                                      </p:tavLst>
                                    </p:anim>
                                    <p:anim calcmode="lin" valueType="num">
                                      <p:cBhvr>
                                        <p:cTn id="76" dur="500" fill="hold"/>
                                        <p:tgtEl>
                                          <p:spTgt spid="35"/>
                                        </p:tgtEl>
                                        <p:attrNameLst>
                                          <p:attrName>ppt_h</p:attrName>
                                        </p:attrNameLst>
                                      </p:cBhvr>
                                      <p:tavLst>
                                        <p:tav tm="0">
                                          <p:val>
                                            <p:strVal val="#ppt_h"/>
                                          </p:val>
                                        </p:tav>
                                        <p:tav tm="100000">
                                          <p:val>
                                            <p:strVal val="#ppt_h"/>
                                          </p:val>
                                        </p:tav>
                                      </p:tavLst>
                                    </p:anim>
                                    <p:animEffect transition="in" filter="fade">
                                      <p:cBhvr>
                                        <p:cTn id="77" dur="500"/>
                                        <p:tgtEl>
                                          <p:spTgt spid="35"/>
                                        </p:tgtEl>
                                      </p:cBhvr>
                                    </p:animEffect>
                                  </p:childTnLst>
                                </p:cTn>
                              </p:par>
                            </p:childTnLst>
                          </p:cTn>
                        </p:par>
                        <p:par>
                          <p:cTn id="78" fill="hold">
                            <p:stCondLst>
                              <p:cond delay="5700"/>
                            </p:stCondLst>
                            <p:childTnLst>
                              <p:par>
                                <p:cTn id="79" presetID="16" presetClass="entr" presetSubtype="21"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barn(inVertical)">
                                      <p:cBhvr>
                                        <p:cTn id="8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ldLvl="0" autoUpdateAnimBg="0"/>
      <p:bldP spid="24" grpId="0" bldLvl="0" autoUpdateAnimBg="0"/>
      <p:bldP spid="25" grpId="0" animBg="1"/>
      <p:bldP spid="26" grpId="0" animBg="1"/>
      <p:bldP spid="27" grpId="0" animBg="1"/>
      <p:bldP spid="28" grpId="0" animBg="1"/>
      <p:bldP spid="29" grpId="0" animBg="1"/>
      <p:bldP spid="30" grpId="0" animBg="1"/>
      <p:bldP spid="34"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8000"/>
                    </a14:imgEffect>
                  </a14:imgLayer>
                </a14:imgProps>
              </a:ext>
              <a:ext uri="{28A0092B-C50C-407E-A947-70E740481C1C}">
                <a14:useLocalDpi xmlns:a14="http://schemas.microsoft.com/office/drawing/2010/main"/>
              </a:ext>
            </a:extLst>
          </a:blip>
          <a:srcRect/>
          <a:stretch/>
        </p:blipFill>
        <p:spPr>
          <a:xfrm>
            <a:off x="4588" y="8756"/>
            <a:ext cx="12192000" cy="6858000"/>
          </a:xfrm>
          <a:prstGeom prst="rect">
            <a:avLst/>
          </a:prstGeom>
        </p:spPr>
      </p:pic>
      <p:sp>
        <p:nvSpPr>
          <p:cNvPr id="3" name="23"/>
          <p:cNvSpPr/>
          <p:nvPr/>
        </p:nvSpPr>
        <p:spPr>
          <a:xfrm>
            <a:off x="0" y="1842914"/>
            <a:ext cx="12192000" cy="3456384"/>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956533" y="3010916"/>
            <a:ext cx="4650311" cy="923540"/>
          </a:xfrm>
          <a:prstGeom prst="rect">
            <a:avLst/>
          </a:prstGeom>
        </p:spPr>
        <p:txBody>
          <a:bodyPr wrap="square" lIns="91419" tIns="45709" rIns="91419" bIns="45709">
            <a:spAutoFit/>
          </a:bodyPr>
          <a:lstStyle/>
          <a:p>
            <a:r>
              <a:rPr lang="zh-CN" altLang="en-US" sz="5400" b="1" dirty="0" smtClean="0">
                <a:solidFill>
                  <a:schemeClr val="bg1"/>
                </a:solidFill>
                <a:latin typeface="微软雅黑" pitchFamily="34" charset="-122"/>
                <a:ea typeface="微软雅黑" pitchFamily="34" charset="-122"/>
              </a:rPr>
              <a:t>工作完成情况</a:t>
            </a:r>
            <a:endParaRPr lang="zh-CN" altLang="en-US" sz="5400" b="1" dirty="0">
              <a:solidFill>
                <a:schemeClr val="bg1"/>
              </a:solidFill>
              <a:latin typeface="微软雅黑" pitchFamily="34" charset="-122"/>
              <a:ea typeface="微软雅黑" pitchFamily="34" charset="-122"/>
            </a:endParaRPr>
          </a:p>
        </p:txBody>
      </p:sp>
      <p:pic>
        <p:nvPicPr>
          <p:cNvPr id="5" name="Picture 2" descr="C:\Users\Administrator\Desktop\微立体创业计划\001.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944689" y="2521655"/>
            <a:ext cx="2165877" cy="216587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49486" y="2341889"/>
            <a:ext cx="2303464" cy="230346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1" name="KSO_Shape"/>
          <p:cNvSpPr>
            <a:spLocks/>
          </p:cNvSpPr>
          <p:nvPr/>
        </p:nvSpPr>
        <p:spPr bwMode="auto">
          <a:xfrm>
            <a:off x="2899276" y="3073504"/>
            <a:ext cx="1027956" cy="87546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Tree>
    <p:extLst>
      <p:ext uri="{BB962C8B-B14F-4D97-AF65-F5344CB8AC3E}">
        <p14:creationId xmlns:p14="http://schemas.microsoft.com/office/powerpoint/2010/main" val="26355267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0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47"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250" fill="hold"/>
                                        <p:tgtEl>
                                          <p:spTgt spid="4"/>
                                        </p:tgtEl>
                                        <p:attrNameLst>
                                          <p:attrName>ppt_w</p:attrName>
                                        </p:attrNameLst>
                                      </p:cBhvr>
                                      <p:tavLst>
                                        <p:tav tm="0">
                                          <p:val>
                                            <p:fltVal val="0"/>
                                          </p:val>
                                        </p:tav>
                                        <p:tav tm="100000">
                                          <p:val>
                                            <p:strVal val="#ppt_w"/>
                                          </p:val>
                                        </p:tav>
                                      </p:tavLst>
                                    </p:anim>
                                    <p:anim calcmode="lin" valueType="num">
                                      <p:cBhvr>
                                        <p:cTn id="31" dur="1250" fill="hold"/>
                                        <p:tgtEl>
                                          <p:spTgt spid="4"/>
                                        </p:tgtEl>
                                        <p:attrNameLst>
                                          <p:attrName>ppt_h</p:attrName>
                                        </p:attrNameLst>
                                      </p:cBhvr>
                                      <p:tavLst>
                                        <p:tav tm="0">
                                          <p:val>
                                            <p:fltVal val="0"/>
                                          </p:val>
                                        </p:tav>
                                        <p:tav tm="100000">
                                          <p:val>
                                            <p:strVal val="#ppt_h"/>
                                          </p:val>
                                        </p:tav>
                                      </p:tavLst>
                                    </p:anim>
                                    <p:anim calcmode="lin" valueType="num">
                                      <p:cBhvr>
                                        <p:cTn id="32" dur="1250" fill="hold"/>
                                        <p:tgtEl>
                                          <p:spTgt spid="4"/>
                                        </p:tgtEl>
                                        <p:attrNameLst>
                                          <p:attrName>style.rotation</p:attrName>
                                        </p:attrNameLst>
                                      </p:cBhvr>
                                      <p:tavLst>
                                        <p:tav tm="0">
                                          <p:val>
                                            <p:fltVal val="90"/>
                                          </p:val>
                                        </p:tav>
                                        <p:tav tm="100000">
                                          <p:val>
                                            <p:fltVal val="0"/>
                                          </p:val>
                                        </p:tav>
                                      </p:tavLst>
                                    </p:anim>
                                    <p:animEffect transition="in" filter="fade">
                                      <p:cBhvr>
                                        <p:cTn id="33"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1</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3" name="Chart 14"/>
          <p:cNvGraphicFramePr/>
          <p:nvPr>
            <p:extLst>
              <p:ext uri="{D42A27DB-BD31-4B8C-83A1-F6EECF244321}">
                <p14:modId xmlns:p14="http://schemas.microsoft.com/office/powerpoint/2010/main" val="375936616"/>
              </p:ext>
            </p:extLst>
          </p:nvPr>
        </p:nvGraphicFramePr>
        <p:xfrm>
          <a:off x="5645502" y="1785257"/>
          <a:ext cx="5917848" cy="448083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1857148" y="2203818"/>
            <a:ext cx="3705927" cy="830972"/>
          </a:xfrm>
          <a:prstGeom prst="rect">
            <a:avLst/>
          </a:prstGeom>
          <a:noFill/>
        </p:spPr>
        <p:txBody>
          <a:bodyPr wrap="square" lIns="121898" tIns="60948" rIns="121898" bIns="60948" rtlCol="0">
            <a:spAutoFit/>
          </a:bodyPr>
          <a:lstStyle/>
          <a:p>
            <a:r>
              <a:rPr lang="zh-CN" altLang="en-US" b="1" dirty="0">
                <a:solidFill>
                  <a:schemeClr val="bg1">
                    <a:lumMod val="50000"/>
                  </a:schemeClr>
                </a:solidFill>
                <a:latin typeface="微软雅黑" pitchFamily="34" charset="-122"/>
                <a:ea typeface="微软雅黑" panose="020B0503020204020204" pitchFamily="34" charset="-122"/>
              </a:rPr>
              <a:t>计划额</a:t>
            </a:r>
            <a:r>
              <a:rPr lang="zh-CN" altLang="en-US" b="1" dirty="0" smtClean="0">
                <a:solidFill>
                  <a:schemeClr val="bg1">
                    <a:lumMod val="50000"/>
                  </a:schemeClr>
                </a:solidFill>
                <a:latin typeface="微软雅黑" pitchFamily="34" charset="-122"/>
                <a:ea typeface="微软雅黑" panose="020B0503020204020204" pitchFamily="34" charset="-122"/>
              </a:rPr>
              <a:t>概况</a:t>
            </a:r>
            <a:endParaRPr lang="en-US" altLang="zh-CN" b="1" dirty="0" smtClean="0">
              <a:solidFill>
                <a:schemeClr val="bg1">
                  <a:lumMod val="50000"/>
                </a:schemeClr>
              </a:solidFill>
              <a:latin typeface="微软雅黑" pitchFamily="34" charset="-122"/>
              <a:ea typeface="微软雅黑" panose="020B0503020204020204" pitchFamily="34" charset="-122"/>
            </a:endParaRPr>
          </a:p>
          <a:p>
            <a:r>
              <a:rPr lang="zh-CN" altLang="en-US" sz="1400" dirty="0" smtClean="0">
                <a:solidFill>
                  <a:schemeClr val="bg1">
                    <a:lumMod val="50000"/>
                  </a:schemeClr>
                </a:solidFill>
                <a:latin typeface="微软雅黑" pitchFamily="34" charset="-122"/>
                <a:ea typeface="微软雅黑" panose="020B0503020204020204" pitchFamily="34" charset="-122"/>
              </a:rPr>
              <a:t>单击</a:t>
            </a:r>
            <a:r>
              <a:rPr lang="zh-CN" altLang="en-US" sz="1400" dirty="0">
                <a:solidFill>
                  <a:schemeClr val="bg1">
                    <a:lumMod val="50000"/>
                  </a:schemeClr>
                </a:solidFill>
                <a:latin typeface="微软雅黑" pitchFamily="34" charset="-122"/>
                <a:ea typeface="微软雅黑" panose="020B0503020204020204" pitchFamily="34" charset="-122"/>
              </a:rPr>
              <a:t>此处添加文本单击此处添加文本</a:t>
            </a:r>
            <a:endParaRPr lang="en-US" altLang="zh-CN" sz="1400" dirty="0">
              <a:solidFill>
                <a:schemeClr val="bg1">
                  <a:lumMod val="50000"/>
                </a:schemeClr>
              </a:solidFill>
              <a:latin typeface="微软雅黑" pitchFamily="34" charset="-122"/>
              <a:ea typeface="微软雅黑" panose="020B0503020204020204" pitchFamily="34" charset="-122"/>
            </a:endParaRPr>
          </a:p>
          <a:p>
            <a:r>
              <a:rPr lang="zh-CN" altLang="en-US" sz="1400" dirty="0">
                <a:solidFill>
                  <a:schemeClr val="bg1">
                    <a:lumMod val="50000"/>
                  </a:schemeClr>
                </a:solidFill>
                <a:latin typeface="微软雅黑" pitchFamily="34" charset="-122"/>
                <a:ea typeface="微软雅黑" panose="020B0503020204020204"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anose="020B0503020204020204" pitchFamily="34" charset="-122"/>
            </a:endParaRPr>
          </a:p>
        </p:txBody>
      </p:sp>
      <p:sp>
        <p:nvSpPr>
          <p:cNvPr id="15" name="TextBox 14"/>
          <p:cNvSpPr txBox="1"/>
          <p:nvPr/>
        </p:nvSpPr>
        <p:spPr>
          <a:xfrm>
            <a:off x="1859684" y="3662536"/>
            <a:ext cx="3705927" cy="830972"/>
          </a:xfrm>
          <a:prstGeom prst="rect">
            <a:avLst/>
          </a:prstGeom>
          <a:noFill/>
        </p:spPr>
        <p:txBody>
          <a:bodyPr wrap="square" lIns="121898" tIns="60948" rIns="121898" bIns="60948" rtlCol="0">
            <a:spAutoFit/>
          </a:bodyPr>
          <a:lstStyle/>
          <a:p>
            <a:r>
              <a:rPr lang="zh-CN" altLang="en-US" b="1" dirty="0">
                <a:solidFill>
                  <a:schemeClr val="bg1">
                    <a:lumMod val="50000"/>
                  </a:schemeClr>
                </a:solidFill>
                <a:latin typeface="微软雅黑" pitchFamily="34" charset="-122"/>
                <a:ea typeface="微软雅黑" panose="020B0503020204020204" pitchFamily="34" charset="-122"/>
              </a:rPr>
              <a:t>销售额</a:t>
            </a:r>
            <a:r>
              <a:rPr lang="zh-CN" altLang="en-US" b="1" dirty="0" smtClean="0">
                <a:solidFill>
                  <a:schemeClr val="bg1">
                    <a:lumMod val="50000"/>
                  </a:schemeClr>
                </a:solidFill>
                <a:latin typeface="微软雅黑" pitchFamily="34" charset="-122"/>
                <a:ea typeface="微软雅黑" panose="020B0503020204020204" pitchFamily="34" charset="-122"/>
              </a:rPr>
              <a:t>概况</a:t>
            </a:r>
            <a:endParaRPr lang="en-US" altLang="zh-CN" b="1" dirty="0" smtClean="0">
              <a:solidFill>
                <a:schemeClr val="bg1">
                  <a:lumMod val="50000"/>
                </a:schemeClr>
              </a:solidFill>
              <a:latin typeface="微软雅黑" pitchFamily="34" charset="-122"/>
              <a:ea typeface="微软雅黑" panose="020B0503020204020204" pitchFamily="34" charset="-122"/>
            </a:endParaRPr>
          </a:p>
          <a:p>
            <a:r>
              <a:rPr lang="zh-CN" altLang="en-US" sz="1400" dirty="0" smtClean="0">
                <a:solidFill>
                  <a:schemeClr val="bg1">
                    <a:lumMod val="50000"/>
                  </a:schemeClr>
                </a:solidFill>
                <a:latin typeface="微软雅黑" pitchFamily="34" charset="-122"/>
                <a:ea typeface="微软雅黑" panose="020B0503020204020204" pitchFamily="34" charset="-122"/>
              </a:rPr>
              <a:t>单击</a:t>
            </a:r>
            <a:r>
              <a:rPr lang="zh-CN" altLang="en-US" sz="1400" dirty="0">
                <a:solidFill>
                  <a:schemeClr val="bg1">
                    <a:lumMod val="50000"/>
                  </a:schemeClr>
                </a:solidFill>
                <a:latin typeface="微软雅黑" pitchFamily="34" charset="-122"/>
                <a:ea typeface="微软雅黑" panose="020B0503020204020204" pitchFamily="34" charset="-122"/>
              </a:rPr>
              <a:t>此处添加文本单击此处添加文本</a:t>
            </a:r>
            <a:endParaRPr lang="en-US" altLang="zh-CN" sz="1400" dirty="0">
              <a:solidFill>
                <a:schemeClr val="bg1">
                  <a:lumMod val="50000"/>
                </a:schemeClr>
              </a:solidFill>
              <a:latin typeface="微软雅黑" pitchFamily="34" charset="-122"/>
              <a:ea typeface="微软雅黑" panose="020B0503020204020204" pitchFamily="34" charset="-122"/>
            </a:endParaRPr>
          </a:p>
          <a:p>
            <a:r>
              <a:rPr lang="zh-CN" altLang="en-US" sz="1400" dirty="0">
                <a:solidFill>
                  <a:schemeClr val="bg1">
                    <a:lumMod val="50000"/>
                  </a:schemeClr>
                </a:solidFill>
                <a:latin typeface="微软雅黑" pitchFamily="34" charset="-122"/>
                <a:ea typeface="微软雅黑" panose="020B0503020204020204"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anose="020B0503020204020204" pitchFamily="34" charset="-122"/>
            </a:endParaRPr>
          </a:p>
        </p:txBody>
      </p:sp>
      <p:sp>
        <p:nvSpPr>
          <p:cNvPr id="16" name="TextBox 15"/>
          <p:cNvSpPr txBox="1"/>
          <p:nvPr/>
        </p:nvSpPr>
        <p:spPr>
          <a:xfrm>
            <a:off x="1859684" y="5074328"/>
            <a:ext cx="3705927" cy="830972"/>
          </a:xfrm>
          <a:prstGeom prst="rect">
            <a:avLst/>
          </a:prstGeom>
          <a:noFill/>
        </p:spPr>
        <p:txBody>
          <a:bodyPr wrap="square" lIns="121898" tIns="60948" rIns="121898" bIns="60948" rtlCol="0">
            <a:spAutoFit/>
          </a:bodyPr>
          <a:lstStyle/>
          <a:p>
            <a:r>
              <a:rPr lang="zh-CN" altLang="en-US" b="1" dirty="0">
                <a:solidFill>
                  <a:schemeClr val="bg1">
                    <a:lumMod val="50000"/>
                  </a:schemeClr>
                </a:solidFill>
                <a:latin typeface="微软雅黑" pitchFamily="34" charset="-122"/>
                <a:ea typeface="微软雅黑" panose="020B0503020204020204" pitchFamily="34" charset="-122"/>
              </a:rPr>
              <a:t>利润额</a:t>
            </a:r>
            <a:r>
              <a:rPr lang="zh-CN" altLang="en-US" b="1" dirty="0" smtClean="0">
                <a:solidFill>
                  <a:schemeClr val="bg1">
                    <a:lumMod val="50000"/>
                  </a:schemeClr>
                </a:solidFill>
                <a:latin typeface="微软雅黑" pitchFamily="34" charset="-122"/>
                <a:ea typeface="微软雅黑" panose="020B0503020204020204" pitchFamily="34" charset="-122"/>
              </a:rPr>
              <a:t>概况</a:t>
            </a:r>
            <a:endParaRPr lang="en-US" altLang="zh-CN" b="1" dirty="0" smtClean="0">
              <a:solidFill>
                <a:schemeClr val="bg1">
                  <a:lumMod val="50000"/>
                </a:schemeClr>
              </a:solidFill>
              <a:latin typeface="微软雅黑" pitchFamily="34" charset="-122"/>
              <a:ea typeface="微软雅黑" panose="020B0503020204020204" pitchFamily="34" charset="-122"/>
            </a:endParaRPr>
          </a:p>
          <a:p>
            <a:r>
              <a:rPr lang="zh-CN" altLang="en-US" sz="1400" dirty="0" smtClean="0">
                <a:solidFill>
                  <a:schemeClr val="bg1">
                    <a:lumMod val="50000"/>
                  </a:schemeClr>
                </a:solidFill>
                <a:latin typeface="微软雅黑" pitchFamily="34" charset="-122"/>
                <a:ea typeface="微软雅黑" panose="020B0503020204020204" pitchFamily="34" charset="-122"/>
              </a:rPr>
              <a:t>单击</a:t>
            </a:r>
            <a:r>
              <a:rPr lang="zh-CN" altLang="en-US" sz="1400" dirty="0">
                <a:solidFill>
                  <a:schemeClr val="bg1">
                    <a:lumMod val="50000"/>
                  </a:schemeClr>
                </a:solidFill>
                <a:latin typeface="微软雅黑" pitchFamily="34" charset="-122"/>
                <a:ea typeface="微软雅黑" panose="020B0503020204020204" pitchFamily="34" charset="-122"/>
              </a:rPr>
              <a:t>此处添加文本单击此处添加文本</a:t>
            </a:r>
            <a:endParaRPr lang="en-US" altLang="zh-CN" sz="1400" dirty="0">
              <a:solidFill>
                <a:schemeClr val="bg1">
                  <a:lumMod val="50000"/>
                </a:schemeClr>
              </a:solidFill>
              <a:latin typeface="微软雅黑" pitchFamily="34" charset="-122"/>
              <a:ea typeface="微软雅黑" panose="020B0503020204020204" pitchFamily="34" charset="-122"/>
            </a:endParaRPr>
          </a:p>
          <a:p>
            <a:r>
              <a:rPr lang="zh-CN" altLang="en-US" sz="1400" dirty="0">
                <a:solidFill>
                  <a:schemeClr val="bg1">
                    <a:lumMod val="50000"/>
                  </a:schemeClr>
                </a:solidFill>
                <a:latin typeface="微软雅黑" pitchFamily="34" charset="-122"/>
                <a:ea typeface="微软雅黑" panose="020B0503020204020204"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anose="020B0503020204020204" pitchFamily="34" charset="-122"/>
            </a:endParaRPr>
          </a:p>
        </p:txBody>
      </p:sp>
      <p:cxnSp>
        <p:nvCxnSpPr>
          <p:cNvPr id="17" name="63"/>
          <p:cNvCxnSpPr/>
          <p:nvPr/>
        </p:nvCxnSpPr>
        <p:spPr>
          <a:xfrm>
            <a:off x="948615" y="3341195"/>
            <a:ext cx="4424997" cy="0"/>
          </a:xfrm>
          <a:prstGeom prst="line">
            <a:avLst/>
          </a:prstGeom>
          <a:noFill/>
          <a:ln w="9525" cap="flat" cmpd="sng" algn="ctr">
            <a:solidFill>
              <a:schemeClr val="accent2"/>
            </a:solidFill>
            <a:prstDash val="dash"/>
          </a:ln>
          <a:effectLst/>
        </p:spPr>
      </p:cxnSp>
      <p:cxnSp>
        <p:nvCxnSpPr>
          <p:cNvPr id="18" name="64"/>
          <p:cNvCxnSpPr/>
          <p:nvPr/>
        </p:nvCxnSpPr>
        <p:spPr>
          <a:xfrm>
            <a:off x="947801" y="4881133"/>
            <a:ext cx="4425812" cy="0"/>
          </a:xfrm>
          <a:prstGeom prst="line">
            <a:avLst/>
          </a:prstGeom>
          <a:noFill/>
          <a:ln w="9525" cap="flat" cmpd="sng" algn="ctr">
            <a:solidFill>
              <a:schemeClr val="accent2"/>
            </a:solidFill>
            <a:prstDash val="dash"/>
          </a:ln>
          <a:effectLst/>
        </p:spPr>
      </p:cxnSp>
      <p:grpSp>
        <p:nvGrpSpPr>
          <p:cNvPr id="19" name="品 3"/>
          <p:cNvGrpSpPr/>
          <p:nvPr/>
        </p:nvGrpSpPr>
        <p:grpSpPr>
          <a:xfrm>
            <a:off x="937114" y="5046396"/>
            <a:ext cx="799160" cy="799449"/>
            <a:chOff x="6764913" y="4706414"/>
            <a:chExt cx="799160" cy="799449"/>
          </a:xfrm>
        </p:grpSpPr>
        <p:grpSp>
          <p:nvGrpSpPr>
            <p:cNvPr id="20" name="淘宝店chenying0907出品 101"/>
            <p:cNvGrpSpPr/>
            <p:nvPr/>
          </p:nvGrpSpPr>
          <p:grpSpPr>
            <a:xfrm>
              <a:off x="6764913" y="4706414"/>
              <a:ext cx="799160" cy="799449"/>
              <a:chOff x="4131160" y="713581"/>
              <a:chExt cx="881684" cy="881684"/>
            </a:xfrm>
          </p:grpSpPr>
          <p:sp>
            <p:nvSpPr>
              <p:cNvPr id="32" name="10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品 104"/>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KSO_Shape"/>
            <p:cNvSpPr>
              <a:spLocks/>
            </p:cNvSpPr>
            <p:nvPr/>
          </p:nvSpPr>
          <p:spPr bwMode="auto">
            <a:xfrm>
              <a:off x="6939422" y="4907161"/>
              <a:ext cx="450142" cy="348860"/>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5"/>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34" name="品 1"/>
          <p:cNvGrpSpPr/>
          <p:nvPr/>
        </p:nvGrpSpPr>
        <p:grpSpPr>
          <a:xfrm>
            <a:off x="892873" y="2254419"/>
            <a:ext cx="799160" cy="799449"/>
            <a:chOff x="6720672" y="1914437"/>
            <a:chExt cx="799160" cy="799449"/>
          </a:xfrm>
        </p:grpSpPr>
        <p:grpSp>
          <p:nvGrpSpPr>
            <p:cNvPr id="35" name="淘宝店chenying0907出品 66"/>
            <p:cNvGrpSpPr/>
            <p:nvPr/>
          </p:nvGrpSpPr>
          <p:grpSpPr>
            <a:xfrm>
              <a:off x="6720672" y="1914437"/>
              <a:ext cx="799160" cy="799449"/>
              <a:chOff x="4131160" y="713581"/>
              <a:chExt cx="881684" cy="881684"/>
            </a:xfrm>
          </p:grpSpPr>
          <p:sp>
            <p:nvSpPr>
              <p:cNvPr id="37" name="6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69"/>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 name="KSO_Shape"/>
            <p:cNvSpPr>
              <a:spLocks/>
            </p:cNvSpPr>
            <p:nvPr/>
          </p:nvSpPr>
          <p:spPr bwMode="auto">
            <a:xfrm>
              <a:off x="6926981" y="2168782"/>
              <a:ext cx="386541" cy="293127"/>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39" name="2"/>
          <p:cNvGrpSpPr/>
          <p:nvPr/>
        </p:nvGrpSpPr>
        <p:grpSpPr>
          <a:xfrm>
            <a:off x="913444" y="3662537"/>
            <a:ext cx="799160" cy="799449"/>
            <a:chOff x="6741243" y="3322555"/>
            <a:chExt cx="799160" cy="799449"/>
          </a:xfrm>
        </p:grpSpPr>
        <p:grpSp>
          <p:nvGrpSpPr>
            <p:cNvPr id="40" name="淘宝店chenying0907出品 71"/>
            <p:cNvGrpSpPr/>
            <p:nvPr/>
          </p:nvGrpSpPr>
          <p:grpSpPr>
            <a:xfrm>
              <a:off x="6741243" y="3322555"/>
              <a:ext cx="799160" cy="799449"/>
              <a:chOff x="4131160" y="713581"/>
              <a:chExt cx="881684" cy="881684"/>
            </a:xfrm>
          </p:grpSpPr>
          <p:sp>
            <p:nvSpPr>
              <p:cNvPr id="42" name="淘宝店chenying0907出品 9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淘宝店chenying0907出品 99"/>
              <p:cNvSpPr/>
              <p:nvPr/>
            </p:nvSpPr>
            <p:spPr>
              <a:xfrm>
                <a:off x="4237176" y="819597"/>
                <a:ext cx="669652" cy="669652"/>
              </a:xfrm>
              <a:prstGeom prst="ellipse">
                <a:avLst/>
              </a:prstGeom>
              <a:solidFill>
                <a:srgbClr val="40404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1" name="KSO_Shape"/>
            <p:cNvSpPr>
              <a:spLocks/>
            </p:cNvSpPr>
            <p:nvPr/>
          </p:nvSpPr>
          <p:spPr bwMode="auto">
            <a:xfrm>
              <a:off x="6926981" y="3575712"/>
              <a:ext cx="427925" cy="293127"/>
            </a:xfrm>
            <a:custGeom>
              <a:avLst/>
              <a:gdLst>
                <a:gd name="T0" fmla="*/ 533764 w 2262188"/>
                <a:gd name="T1" fmla="*/ 1493837 h 1547812"/>
                <a:gd name="T2" fmla="*/ 547137 w 2262188"/>
                <a:gd name="T3" fmla="*/ 1258660 h 1547812"/>
                <a:gd name="T4" fmla="*/ 385081 w 2262188"/>
                <a:gd name="T5" fmla="*/ 1488848 h 1547812"/>
                <a:gd name="T6" fmla="*/ 417039 w 2262188"/>
                <a:gd name="T7" fmla="*/ 1265237 h 1547812"/>
                <a:gd name="T8" fmla="*/ 240931 w 2262188"/>
                <a:gd name="T9" fmla="*/ 1479777 h 1547812"/>
                <a:gd name="T10" fmla="*/ 283994 w 2262188"/>
                <a:gd name="T11" fmla="*/ 1275669 h 1547812"/>
                <a:gd name="T12" fmla="*/ 100407 w 2262188"/>
                <a:gd name="T13" fmla="*/ 1280432 h 1547812"/>
                <a:gd name="T14" fmla="*/ 145057 w 2262188"/>
                <a:gd name="T15" fmla="*/ 1475241 h 1547812"/>
                <a:gd name="T16" fmla="*/ 847904 w 2262188"/>
                <a:gd name="T17" fmla="*/ 1322387 h 1547812"/>
                <a:gd name="T18" fmla="*/ 15186 w 2262188"/>
                <a:gd name="T19" fmla="*/ 1538060 h 1547812"/>
                <a:gd name="T20" fmla="*/ 527304 w 2262188"/>
                <a:gd name="T21" fmla="*/ 859744 h 1547812"/>
                <a:gd name="T22" fmla="*/ 544745 w 2262188"/>
                <a:gd name="T23" fmla="*/ 1093334 h 1547812"/>
                <a:gd name="T24" fmla="*/ 535684 w 2262188"/>
                <a:gd name="T25" fmla="*/ 857023 h 1547812"/>
                <a:gd name="T26" fmla="*/ 394798 w 2262188"/>
                <a:gd name="T27" fmla="*/ 1094014 h 1547812"/>
                <a:gd name="T28" fmla="*/ 407936 w 2262188"/>
                <a:gd name="T29" fmla="*/ 858837 h 1547812"/>
                <a:gd name="T30" fmla="*/ 247117 w 2262188"/>
                <a:gd name="T31" fmla="*/ 1089025 h 1547812"/>
                <a:gd name="T32" fmla="*/ 278828 w 2262188"/>
                <a:gd name="T33" fmla="*/ 865414 h 1547812"/>
                <a:gd name="T34" fmla="*/ 102154 w 2262188"/>
                <a:gd name="T35" fmla="*/ 1079953 h 1547812"/>
                <a:gd name="T36" fmla="*/ 144963 w 2262188"/>
                <a:gd name="T37" fmla="*/ 875846 h 1547812"/>
                <a:gd name="T38" fmla="*/ 689708 w 2262188"/>
                <a:gd name="T39" fmla="*/ 1045935 h 1547812"/>
                <a:gd name="T40" fmla="*/ 12231 w 2262188"/>
                <a:gd name="T41" fmla="*/ 814160 h 1547812"/>
                <a:gd name="T42" fmla="*/ 519151 w 2262188"/>
                <a:gd name="T43" fmla="*/ 682357 h 1547812"/>
                <a:gd name="T44" fmla="*/ 558563 w 2262188"/>
                <a:gd name="T45" fmla="*/ 469492 h 1547812"/>
                <a:gd name="T46" fmla="*/ 376679 w 2262188"/>
                <a:gd name="T47" fmla="*/ 671237 h 1547812"/>
                <a:gd name="T48" fmla="*/ 421980 w 2262188"/>
                <a:gd name="T49" fmla="*/ 668967 h 1547812"/>
                <a:gd name="T50" fmla="*/ 240096 w 2262188"/>
                <a:gd name="T51" fmla="*/ 471761 h 1547812"/>
                <a:gd name="T52" fmla="*/ 281547 w 2262188"/>
                <a:gd name="T53" fmla="*/ 680314 h 1547812"/>
                <a:gd name="T54" fmla="*/ 107137 w 2262188"/>
                <a:gd name="T55" fmla="*/ 462003 h 1547812"/>
                <a:gd name="T56" fmla="*/ 135677 w 2262188"/>
                <a:gd name="T57" fmla="*/ 688711 h 1547812"/>
                <a:gd name="T58" fmla="*/ 733425 w 2262188"/>
                <a:gd name="T59" fmla="*/ 400050 h 1547812"/>
                <a:gd name="T60" fmla="*/ 4983 w 2262188"/>
                <a:gd name="T61" fmla="*/ 724113 h 1547812"/>
                <a:gd name="T62" fmla="*/ 1304533 w 2262188"/>
                <a:gd name="T63" fmla="*/ 388484 h 1547812"/>
                <a:gd name="T64" fmla="*/ 1151318 w 2262188"/>
                <a:gd name="T65" fmla="*/ 606198 h 1547812"/>
                <a:gd name="T66" fmla="*/ 1324281 w 2262188"/>
                <a:gd name="T67" fmla="*/ 788987 h 1547812"/>
                <a:gd name="T68" fmla="*/ 1530839 w 2262188"/>
                <a:gd name="T69" fmla="*/ 996723 h 1547812"/>
                <a:gd name="T70" fmla="*/ 1435731 w 2262188"/>
                <a:gd name="T71" fmla="*/ 1033235 h 1547812"/>
                <a:gd name="T72" fmla="*/ 1175605 w 2262188"/>
                <a:gd name="T73" fmla="*/ 1040039 h 1547812"/>
                <a:gd name="T74" fmla="*/ 1426198 w 2262188"/>
                <a:gd name="T75" fmla="*/ 1168626 h 1547812"/>
                <a:gd name="T76" fmla="*/ 1804130 w 2262188"/>
                <a:gd name="T77" fmla="*/ 1049564 h 1547812"/>
                <a:gd name="T78" fmla="*/ 1811621 w 2262188"/>
                <a:gd name="T79" fmla="*/ 824593 h 1547812"/>
                <a:gd name="T80" fmla="*/ 1472730 w 2262188"/>
                <a:gd name="T81" fmla="*/ 618898 h 1547812"/>
                <a:gd name="T82" fmla="*/ 1456387 w 2262188"/>
                <a:gd name="T83" fmla="*/ 489403 h 1547812"/>
                <a:gd name="T84" fmla="*/ 1803903 w 2262188"/>
                <a:gd name="T85" fmla="*/ 592364 h 1547812"/>
                <a:gd name="T86" fmla="*/ 1611873 w 2262188"/>
                <a:gd name="T87" fmla="*/ 375103 h 1547812"/>
                <a:gd name="T88" fmla="*/ 522331 w 2262188"/>
                <a:gd name="T89" fmla="*/ 285711 h 1547812"/>
                <a:gd name="T90" fmla="*/ 556775 w 2262188"/>
                <a:gd name="T91" fmla="*/ 65584 h 1547812"/>
                <a:gd name="T92" fmla="*/ 377982 w 2262188"/>
                <a:gd name="T93" fmla="*/ 276179 h 1547812"/>
                <a:gd name="T94" fmla="*/ 421717 w 2262188"/>
                <a:gd name="T95" fmla="*/ 76477 h 1547812"/>
                <a:gd name="T96" fmla="*/ 239298 w 2262188"/>
                <a:gd name="T97" fmla="*/ 76477 h 1547812"/>
                <a:gd name="T98" fmla="*/ 283487 w 2262188"/>
                <a:gd name="T99" fmla="*/ 276179 h 1547812"/>
                <a:gd name="T100" fmla="*/ 104240 w 2262188"/>
                <a:gd name="T101" fmla="*/ 65584 h 1547812"/>
                <a:gd name="T102" fmla="*/ 139137 w 2262188"/>
                <a:gd name="T103" fmla="*/ 285711 h 1547812"/>
                <a:gd name="T104" fmla="*/ 1570334 w 2262188"/>
                <a:gd name="T105" fmla="*/ 8617 h 1547812"/>
                <a:gd name="T106" fmla="*/ 2074244 w 2262188"/>
                <a:gd name="T107" fmla="*/ 271009 h 1547812"/>
                <a:gd name="T108" fmla="*/ 2261053 w 2262188"/>
                <a:gd name="T109" fmla="*/ 814387 h 1547812"/>
                <a:gd name="T110" fmla="*/ 2023172 w 2262188"/>
                <a:gd name="T111" fmla="*/ 1332139 h 1547812"/>
                <a:gd name="T112" fmla="*/ 1491343 w 2262188"/>
                <a:gd name="T113" fmla="*/ 1544637 h 1547812"/>
                <a:gd name="T114" fmla="*/ 959515 w 2262188"/>
                <a:gd name="T115" fmla="*/ 1332139 h 1547812"/>
                <a:gd name="T116" fmla="*/ 721633 w 2262188"/>
                <a:gd name="T117" fmla="*/ 814387 h 1547812"/>
                <a:gd name="T118" fmla="*/ 908670 w 2262188"/>
                <a:gd name="T119" fmla="*/ 271009 h 1547812"/>
                <a:gd name="T120" fmla="*/ 1412579 w 2262188"/>
                <a:gd name="T121" fmla="*/ 8617 h 1547812"/>
                <a:gd name="T122" fmla="*/ 840035 w 2262188"/>
                <a:gd name="T123" fmla="*/ 237374 h 1547812"/>
                <a:gd name="T124" fmla="*/ 4985 w 2262188"/>
                <a:gd name="T125" fmla="*/ 21786 h 154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62188" h="1547812">
                  <a:moveTo>
                    <a:pt x="536031" y="1256846"/>
                  </a:moveTo>
                  <a:lnTo>
                    <a:pt x="533764" y="1257300"/>
                  </a:lnTo>
                  <a:lnTo>
                    <a:pt x="531498" y="1257753"/>
                  </a:lnTo>
                  <a:lnTo>
                    <a:pt x="529458" y="1258660"/>
                  </a:lnTo>
                  <a:lnTo>
                    <a:pt x="527645" y="1259567"/>
                  </a:lnTo>
                  <a:lnTo>
                    <a:pt x="525831" y="1260701"/>
                  </a:lnTo>
                  <a:lnTo>
                    <a:pt x="524018" y="1262289"/>
                  </a:lnTo>
                  <a:lnTo>
                    <a:pt x="522432" y="1263876"/>
                  </a:lnTo>
                  <a:lnTo>
                    <a:pt x="520845" y="1265237"/>
                  </a:lnTo>
                  <a:lnTo>
                    <a:pt x="519485" y="1267051"/>
                  </a:lnTo>
                  <a:lnTo>
                    <a:pt x="518579" y="1269092"/>
                  </a:lnTo>
                  <a:lnTo>
                    <a:pt x="517446" y="1271360"/>
                  </a:lnTo>
                  <a:lnTo>
                    <a:pt x="516765" y="1273401"/>
                  </a:lnTo>
                  <a:lnTo>
                    <a:pt x="516312" y="1275669"/>
                  </a:lnTo>
                  <a:lnTo>
                    <a:pt x="515632" y="1277937"/>
                  </a:lnTo>
                  <a:lnTo>
                    <a:pt x="515632" y="1280432"/>
                  </a:lnTo>
                  <a:lnTo>
                    <a:pt x="515632" y="1470705"/>
                  </a:lnTo>
                  <a:lnTo>
                    <a:pt x="515632" y="1472973"/>
                  </a:lnTo>
                  <a:lnTo>
                    <a:pt x="516312" y="1475241"/>
                  </a:lnTo>
                  <a:lnTo>
                    <a:pt x="516765" y="1477509"/>
                  </a:lnTo>
                  <a:lnTo>
                    <a:pt x="517446" y="1479777"/>
                  </a:lnTo>
                  <a:lnTo>
                    <a:pt x="518579" y="1482044"/>
                  </a:lnTo>
                  <a:lnTo>
                    <a:pt x="519485" y="1483859"/>
                  </a:lnTo>
                  <a:lnTo>
                    <a:pt x="520845" y="1485446"/>
                  </a:lnTo>
                  <a:lnTo>
                    <a:pt x="522432" y="1487260"/>
                  </a:lnTo>
                  <a:lnTo>
                    <a:pt x="524018" y="1488848"/>
                  </a:lnTo>
                  <a:lnTo>
                    <a:pt x="525831" y="1490209"/>
                  </a:lnTo>
                  <a:lnTo>
                    <a:pt x="527645" y="1491569"/>
                  </a:lnTo>
                  <a:lnTo>
                    <a:pt x="529458" y="1492477"/>
                  </a:lnTo>
                  <a:lnTo>
                    <a:pt x="531498" y="1493384"/>
                  </a:lnTo>
                  <a:lnTo>
                    <a:pt x="533764" y="1493837"/>
                  </a:lnTo>
                  <a:lnTo>
                    <a:pt x="536031" y="1494064"/>
                  </a:lnTo>
                  <a:lnTo>
                    <a:pt x="538071" y="1494291"/>
                  </a:lnTo>
                  <a:lnTo>
                    <a:pt x="540564" y="1494064"/>
                  </a:lnTo>
                  <a:lnTo>
                    <a:pt x="542830" y="1493837"/>
                  </a:lnTo>
                  <a:lnTo>
                    <a:pt x="545097" y="1493384"/>
                  </a:lnTo>
                  <a:lnTo>
                    <a:pt x="547137" y="1492477"/>
                  </a:lnTo>
                  <a:lnTo>
                    <a:pt x="548950" y="1491569"/>
                  </a:lnTo>
                  <a:lnTo>
                    <a:pt x="550990" y="1490209"/>
                  </a:lnTo>
                  <a:lnTo>
                    <a:pt x="552576" y="1488848"/>
                  </a:lnTo>
                  <a:lnTo>
                    <a:pt x="554390" y="1487260"/>
                  </a:lnTo>
                  <a:lnTo>
                    <a:pt x="555750" y="1485446"/>
                  </a:lnTo>
                  <a:lnTo>
                    <a:pt x="556883" y="1483859"/>
                  </a:lnTo>
                  <a:lnTo>
                    <a:pt x="558243" y="1482044"/>
                  </a:lnTo>
                  <a:lnTo>
                    <a:pt x="558923" y="1479777"/>
                  </a:lnTo>
                  <a:lnTo>
                    <a:pt x="559829" y="1477509"/>
                  </a:lnTo>
                  <a:lnTo>
                    <a:pt x="560283" y="1475241"/>
                  </a:lnTo>
                  <a:lnTo>
                    <a:pt x="560736" y="1472973"/>
                  </a:lnTo>
                  <a:lnTo>
                    <a:pt x="560736" y="1470705"/>
                  </a:lnTo>
                  <a:lnTo>
                    <a:pt x="560736" y="1280432"/>
                  </a:lnTo>
                  <a:lnTo>
                    <a:pt x="560736" y="1277937"/>
                  </a:lnTo>
                  <a:lnTo>
                    <a:pt x="560283" y="1275669"/>
                  </a:lnTo>
                  <a:lnTo>
                    <a:pt x="559829" y="1273401"/>
                  </a:lnTo>
                  <a:lnTo>
                    <a:pt x="558923" y="1271360"/>
                  </a:lnTo>
                  <a:lnTo>
                    <a:pt x="558243" y="1269092"/>
                  </a:lnTo>
                  <a:lnTo>
                    <a:pt x="556883" y="1267051"/>
                  </a:lnTo>
                  <a:lnTo>
                    <a:pt x="555750" y="1265237"/>
                  </a:lnTo>
                  <a:lnTo>
                    <a:pt x="554390" y="1263876"/>
                  </a:lnTo>
                  <a:lnTo>
                    <a:pt x="552576" y="1262289"/>
                  </a:lnTo>
                  <a:lnTo>
                    <a:pt x="550990" y="1260701"/>
                  </a:lnTo>
                  <a:lnTo>
                    <a:pt x="548950" y="1259567"/>
                  </a:lnTo>
                  <a:lnTo>
                    <a:pt x="547137" y="1258660"/>
                  </a:lnTo>
                  <a:lnTo>
                    <a:pt x="545097" y="1257753"/>
                  </a:lnTo>
                  <a:lnTo>
                    <a:pt x="542830" y="1257300"/>
                  </a:lnTo>
                  <a:lnTo>
                    <a:pt x="540564" y="1256846"/>
                  </a:lnTo>
                  <a:lnTo>
                    <a:pt x="538071" y="1256846"/>
                  </a:lnTo>
                  <a:lnTo>
                    <a:pt x="536031" y="1256846"/>
                  </a:lnTo>
                  <a:close/>
                  <a:moveTo>
                    <a:pt x="397093" y="1256846"/>
                  </a:moveTo>
                  <a:lnTo>
                    <a:pt x="395054" y="1257300"/>
                  </a:lnTo>
                  <a:lnTo>
                    <a:pt x="392787" y="1257753"/>
                  </a:lnTo>
                  <a:lnTo>
                    <a:pt x="390747" y="1258660"/>
                  </a:lnTo>
                  <a:lnTo>
                    <a:pt x="388707" y="1259567"/>
                  </a:lnTo>
                  <a:lnTo>
                    <a:pt x="386894" y="1260701"/>
                  </a:lnTo>
                  <a:lnTo>
                    <a:pt x="385081" y="1262289"/>
                  </a:lnTo>
                  <a:lnTo>
                    <a:pt x="383494" y="1263876"/>
                  </a:lnTo>
                  <a:lnTo>
                    <a:pt x="382135" y="1265237"/>
                  </a:lnTo>
                  <a:lnTo>
                    <a:pt x="381001" y="1267051"/>
                  </a:lnTo>
                  <a:lnTo>
                    <a:pt x="379641" y="1269092"/>
                  </a:lnTo>
                  <a:lnTo>
                    <a:pt x="378508" y="1271360"/>
                  </a:lnTo>
                  <a:lnTo>
                    <a:pt x="378055" y="1273401"/>
                  </a:lnTo>
                  <a:lnTo>
                    <a:pt x="377375" y="1275669"/>
                  </a:lnTo>
                  <a:lnTo>
                    <a:pt x="376922" y="1277937"/>
                  </a:lnTo>
                  <a:lnTo>
                    <a:pt x="376922" y="1280432"/>
                  </a:lnTo>
                  <a:lnTo>
                    <a:pt x="376922" y="1470705"/>
                  </a:lnTo>
                  <a:lnTo>
                    <a:pt x="376922" y="1472973"/>
                  </a:lnTo>
                  <a:lnTo>
                    <a:pt x="377375" y="1475241"/>
                  </a:lnTo>
                  <a:lnTo>
                    <a:pt x="378055" y="1477509"/>
                  </a:lnTo>
                  <a:lnTo>
                    <a:pt x="378508" y="1479777"/>
                  </a:lnTo>
                  <a:lnTo>
                    <a:pt x="379641" y="1482044"/>
                  </a:lnTo>
                  <a:lnTo>
                    <a:pt x="381001" y="1483859"/>
                  </a:lnTo>
                  <a:lnTo>
                    <a:pt x="382135" y="1485446"/>
                  </a:lnTo>
                  <a:lnTo>
                    <a:pt x="383494" y="1487260"/>
                  </a:lnTo>
                  <a:lnTo>
                    <a:pt x="385081" y="1488848"/>
                  </a:lnTo>
                  <a:lnTo>
                    <a:pt x="386894" y="1490209"/>
                  </a:lnTo>
                  <a:lnTo>
                    <a:pt x="388707" y="1491569"/>
                  </a:lnTo>
                  <a:lnTo>
                    <a:pt x="390747" y="1492477"/>
                  </a:lnTo>
                  <a:lnTo>
                    <a:pt x="392787" y="1493384"/>
                  </a:lnTo>
                  <a:lnTo>
                    <a:pt x="395054" y="1493837"/>
                  </a:lnTo>
                  <a:lnTo>
                    <a:pt x="397093" y="1494064"/>
                  </a:lnTo>
                  <a:lnTo>
                    <a:pt x="399360" y="1494291"/>
                  </a:lnTo>
                  <a:lnTo>
                    <a:pt x="401853" y="1494064"/>
                  </a:lnTo>
                  <a:lnTo>
                    <a:pt x="404120" y="1493837"/>
                  </a:lnTo>
                  <a:lnTo>
                    <a:pt x="406160" y="1493384"/>
                  </a:lnTo>
                  <a:lnTo>
                    <a:pt x="408199" y="1492477"/>
                  </a:lnTo>
                  <a:lnTo>
                    <a:pt x="410239" y="1491569"/>
                  </a:lnTo>
                  <a:lnTo>
                    <a:pt x="412052" y="1490209"/>
                  </a:lnTo>
                  <a:lnTo>
                    <a:pt x="413866" y="1488848"/>
                  </a:lnTo>
                  <a:lnTo>
                    <a:pt x="415452" y="1487260"/>
                  </a:lnTo>
                  <a:lnTo>
                    <a:pt x="417039" y="1485446"/>
                  </a:lnTo>
                  <a:lnTo>
                    <a:pt x="418172" y="1483859"/>
                  </a:lnTo>
                  <a:lnTo>
                    <a:pt x="419305" y="1482044"/>
                  </a:lnTo>
                  <a:lnTo>
                    <a:pt x="420439" y="1479777"/>
                  </a:lnTo>
                  <a:lnTo>
                    <a:pt x="421119" y="1477509"/>
                  </a:lnTo>
                  <a:lnTo>
                    <a:pt x="421572" y="1475241"/>
                  </a:lnTo>
                  <a:lnTo>
                    <a:pt x="421799" y="1472973"/>
                  </a:lnTo>
                  <a:lnTo>
                    <a:pt x="422252" y="1470705"/>
                  </a:lnTo>
                  <a:lnTo>
                    <a:pt x="422252" y="1280432"/>
                  </a:lnTo>
                  <a:lnTo>
                    <a:pt x="421799" y="1277937"/>
                  </a:lnTo>
                  <a:lnTo>
                    <a:pt x="421572" y="1275669"/>
                  </a:lnTo>
                  <a:lnTo>
                    <a:pt x="421119" y="1273401"/>
                  </a:lnTo>
                  <a:lnTo>
                    <a:pt x="420439" y="1271360"/>
                  </a:lnTo>
                  <a:lnTo>
                    <a:pt x="419305" y="1269092"/>
                  </a:lnTo>
                  <a:lnTo>
                    <a:pt x="418172" y="1267051"/>
                  </a:lnTo>
                  <a:lnTo>
                    <a:pt x="417039" y="1265237"/>
                  </a:lnTo>
                  <a:lnTo>
                    <a:pt x="415452" y="1263876"/>
                  </a:lnTo>
                  <a:lnTo>
                    <a:pt x="413866" y="1262289"/>
                  </a:lnTo>
                  <a:lnTo>
                    <a:pt x="412052" y="1260701"/>
                  </a:lnTo>
                  <a:lnTo>
                    <a:pt x="410239" y="1259567"/>
                  </a:lnTo>
                  <a:lnTo>
                    <a:pt x="408199" y="1258660"/>
                  </a:lnTo>
                  <a:lnTo>
                    <a:pt x="406160" y="1257753"/>
                  </a:lnTo>
                  <a:lnTo>
                    <a:pt x="404120" y="1257300"/>
                  </a:lnTo>
                  <a:lnTo>
                    <a:pt x="401853" y="1256846"/>
                  </a:lnTo>
                  <a:lnTo>
                    <a:pt x="399360" y="1256846"/>
                  </a:lnTo>
                  <a:lnTo>
                    <a:pt x="397093" y="1256846"/>
                  </a:lnTo>
                  <a:close/>
                  <a:moveTo>
                    <a:pt x="259516" y="1256846"/>
                  </a:moveTo>
                  <a:lnTo>
                    <a:pt x="257250" y="1257300"/>
                  </a:lnTo>
                  <a:lnTo>
                    <a:pt x="255210" y="1257753"/>
                  </a:lnTo>
                  <a:lnTo>
                    <a:pt x="252943" y="1258660"/>
                  </a:lnTo>
                  <a:lnTo>
                    <a:pt x="250903" y="1259567"/>
                  </a:lnTo>
                  <a:lnTo>
                    <a:pt x="249090" y="1260701"/>
                  </a:lnTo>
                  <a:lnTo>
                    <a:pt x="247277" y="1262289"/>
                  </a:lnTo>
                  <a:lnTo>
                    <a:pt x="245917" y="1263876"/>
                  </a:lnTo>
                  <a:lnTo>
                    <a:pt x="244330" y="1265237"/>
                  </a:lnTo>
                  <a:lnTo>
                    <a:pt x="242970" y="1267051"/>
                  </a:lnTo>
                  <a:lnTo>
                    <a:pt x="242064" y="1269092"/>
                  </a:lnTo>
                  <a:lnTo>
                    <a:pt x="240931" y="1271360"/>
                  </a:lnTo>
                  <a:lnTo>
                    <a:pt x="240251" y="1273401"/>
                  </a:lnTo>
                  <a:lnTo>
                    <a:pt x="239571" y="1275669"/>
                  </a:lnTo>
                  <a:lnTo>
                    <a:pt x="239344" y="1277937"/>
                  </a:lnTo>
                  <a:lnTo>
                    <a:pt x="239117" y="1280432"/>
                  </a:lnTo>
                  <a:lnTo>
                    <a:pt x="239117" y="1470705"/>
                  </a:lnTo>
                  <a:lnTo>
                    <a:pt x="239344" y="1472973"/>
                  </a:lnTo>
                  <a:lnTo>
                    <a:pt x="239571" y="1475241"/>
                  </a:lnTo>
                  <a:lnTo>
                    <a:pt x="240251" y="1477509"/>
                  </a:lnTo>
                  <a:lnTo>
                    <a:pt x="240931" y="1479777"/>
                  </a:lnTo>
                  <a:lnTo>
                    <a:pt x="242064" y="1482044"/>
                  </a:lnTo>
                  <a:lnTo>
                    <a:pt x="242970" y="1483859"/>
                  </a:lnTo>
                  <a:lnTo>
                    <a:pt x="244330" y="1485446"/>
                  </a:lnTo>
                  <a:lnTo>
                    <a:pt x="245917" y="1487260"/>
                  </a:lnTo>
                  <a:lnTo>
                    <a:pt x="247277" y="1488848"/>
                  </a:lnTo>
                  <a:lnTo>
                    <a:pt x="249090" y="1490209"/>
                  </a:lnTo>
                  <a:lnTo>
                    <a:pt x="250903" y="1491569"/>
                  </a:lnTo>
                  <a:lnTo>
                    <a:pt x="252943" y="1492477"/>
                  </a:lnTo>
                  <a:lnTo>
                    <a:pt x="255210" y="1493384"/>
                  </a:lnTo>
                  <a:lnTo>
                    <a:pt x="257250" y="1493837"/>
                  </a:lnTo>
                  <a:lnTo>
                    <a:pt x="259516" y="1494064"/>
                  </a:lnTo>
                  <a:lnTo>
                    <a:pt x="261782" y="1494291"/>
                  </a:lnTo>
                  <a:lnTo>
                    <a:pt x="264049" y="1494064"/>
                  </a:lnTo>
                  <a:lnTo>
                    <a:pt x="266542" y="1493837"/>
                  </a:lnTo>
                  <a:lnTo>
                    <a:pt x="268582" y="1493384"/>
                  </a:lnTo>
                  <a:lnTo>
                    <a:pt x="270622" y="1492477"/>
                  </a:lnTo>
                  <a:lnTo>
                    <a:pt x="272662" y="1491569"/>
                  </a:lnTo>
                  <a:lnTo>
                    <a:pt x="274475" y="1490209"/>
                  </a:lnTo>
                  <a:lnTo>
                    <a:pt x="276288" y="1488848"/>
                  </a:lnTo>
                  <a:lnTo>
                    <a:pt x="277875" y="1487260"/>
                  </a:lnTo>
                  <a:lnTo>
                    <a:pt x="279008" y="1485446"/>
                  </a:lnTo>
                  <a:lnTo>
                    <a:pt x="280368" y="1483859"/>
                  </a:lnTo>
                  <a:lnTo>
                    <a:pt x="281728" y="1482044"/>
                  </a:lnTo>
                  <a:lnTo>
                    <a:pt x="282635" y="1479777"/>
                  </a:lnTo>
                  <a:lnTo>
                    <a:pt x="283541" y="1477509"/>
                  </a:lnTo>
                  <a:lnTo>
                    <a:pt x="283994" y="1475241"/>
                  </a:lnTo>
                  <a:lnTo>
                    <a:pt x="284221" y="1472973"/>
                  </a:lnTo>
                  <a:lnTo>
                    <a:pt x="284221" y="1470705"/>
                  </a:lnTo>
                  <a:lnTo>
                    <a:pt x="284221" y="1280432"/>
                  </a:lnTo>
                  <a:lnTo>
                    <a:pt x="284221" y="1277937"/>
                  </a:lnTo>
                  <a:lnTo>
                    <a:pt x="283994" y="1275669"/>
                  </a:lnTo>
                  <a:lnTo>
                    <a:pt x="283541" y="1273401"/>
                  </a:lnTo>
                  <a:lnTo>
                    <a:pt x="282635" y="1271360"/>
                  </a:lnTo>
                  <a:lnTo>
                    <a:pt x="281728" y="1269092"/>
                  </a:lnTo>
                  <a:lnTo>
                    <a:pt x="280368" y="1267051"/>
                  </a:lnTo>
                  <a:lnTo>
                    <a:pt x="279008" y="1265237"/>
                  </a:lnTo>
                  <a:lnTo>
                    <a:pt x="277875" y="1263876"/>
                  </a:lnTo>
                  <a:lnTo>
                    <a:pt x="276288" y="1262289"/>
                  </a:lnTo>
                  <a:lnTo>
                    <a:pt x="274475" y="1260701"/>
                  </a:lnTo>
                  <a:lnTo>
                    <a:pt x="272662" y="1259567"/>
                  </a:lnTo>
                  <a:lnTo>
                    <a:pt x="270622" y="1258660"/>
                  </a:lnTo>
                  <a:lnTo>
                    <a:pt x="268582" y="1257753"/>
                  </a:lnTo>
                  <a:lnTo>
                    <a:pt x="266542" y="1257300"/>
                  </a:lnTo>
                  <a:lnTo>
                    <a:pt x="264049" y="1256846"/>
                  </a:lnTo>
                  <a:lnTo>
                    <a:pt x="261782" y="1256846"/>
                  </a:lnTo>
                  <a:lnTo>
                    <a:pt x="259516" y="1256846"/>
                  </a:lnTo>
                  <a:close/>
                  <a:moveTo>
                    <a:pt x="120805" y="1256846"/>
                  </a:moveTo>
                  <a:lnTo>
                    <a:pt x="118539" y="1257300"/>
                  </a:lnTo>
                  <a:lnTo>
                    <a:pt x="116499" y="1257753"/>
                  </a:lnTo>
                  <a:lnTo>
                    <a:pt x="114006" y="1258660"/>
                  </a:lnTo>
                  <a:lnTo>
                    <a:pt x="112192" y="1259567"/>
                  </a:lnTo>
                  <a:lnTo>
                    <a:pt x="110606" y="1260701"/>
                  </a:lnTo>
                  <a:lnTo>
                    <a:pt x="108793" y="1262289"/>
                  </a:lnTo>
                  <a:lnTo>
                    <a:pt x="107206" y="1263876"/>
                  </a:lnTo>
                  <a:lnTo>
                    <a:pt x="105620" y="1265237"/>
                  </a:lnTo>
                  <a:lnTo>
                    <a:pt x="104260" y="1267051"/>
                  </a:lnTo>
                  <a:lnTo>
                    <a:pt x="103353" y="1269092"/>
                  </a:lnTo>
                  <a:lnTo>
                    <a:pt x="102220" y="1271360"/>
                  </a:lnTo>
                  <a:lnTo>
                    <a:pt x="101540" y="1273401"/>
                  </a:lnTo>
                  <a:lnTo>
                    <a:pt x="100860" y="1275669"/>
                  </a:lnTo>
                  <a:lnTo>
                    <a:pt x="100633" y="1277937"/>
                  </a:lnTo>
                  <a:lnTo>
                    <a:pt x="100407" y="1280432"/>
                  </a:lnTo>
                  <a:lnTo>
                    <a:pt x="100407" y="1470705"/>
                  </a:lnTo>
                  <a:lnTo>
                    <a:pt x="100633" y="1472973"/>
                  </a:lnTo>
                  <a:lnTo>
                    <a:pt x="100860" y="1475241"/>
                  </a:lnTo>
                  <a:lnTo>
                    <a:pt x="101540" y="1477509"/>
                  </a:lnTo>
                  <a:lnTo>
                    <a:pt x="102220" y="1479777"/>
                  </a:lnTo>
                  <a:lnTo>
                    <a:pt x="103353" y="1482044"/>
                  </a:lnTo>
                  <a:lnTo>
                    <a:pt x="104260" y="1483859"/>
                  </a:lnTo>
                  <a:lnTo>
                    <a:pt x="105620" y="1485446"/>
                  </a:lnTo>
                  <a:lnTo>
                    <a:pt x="107206" y="1487260"/>
                  </a:lnTo>
                  <a:lnTo>
                    <a:pt x="108793" y="1488848"/>
                  </a:lnTo>
                  <a:lnTo>
                    <a:pt x="110606" y="1490209"/>
                  </a:lnTo>
                  <a:lnTo>
                    <a:pt x="112192" y="1491569"/>
                  </a:lnTo>
                  <a:lnTo>
                    <a:pt x="114006" y="1492477"/>
                  </a:lnTo>
                  <a:lnTo>
                    <a:pt x="116499" y="1493384"/>
                  </a:lnTo>
                  <a:lnTo>
                    <a:pt x="118539" y="1493837"/>
                  </a:lnTo>
                  <a:lnTo>
                    <a:pt x="120805" y="1494064"/>
                  </a:lnTo>
                  <a:lnTo>
                    <a:pt x="123072" y="1494291"/>
                  </a:lnTo>
                  <a:lnTo>
                    <a:pt x="125338" y="1494064"/>
                  </a:lnTo>
                  <a:lnTo>
                    <a:pt x="127605" y="1493837"/>
                  </a:lnTo>
                  <a:lnTo>
                    <a:pt x="129871" y="1493384"/>
                  </a:lnTo>
                  <a:lnTo>
                    <a:pt x="131911" y="1492477"/>
                  </a:lnTo>
                  <a:lnTo>
                    <a:pt x="133724" y="1491569"/>
                  </a:lnTo>
                  <a:lnTo>
                    <a:pt x="135764" y="1490209"/>
                  </a:lnTo>
                  <a:lnTo>
                    <a:pt x="137351" y="1488848"/>
                  </a:lnTo>
                  <a:lnTo>
                    <a:pt x="139164" y="1487260"/>
                  </a:lnTo>
                  <a:lnTo>
                    <a:pt x="140297" y="1485446"/>
                  </a:lnTo>
                  <a:lnTo>
                    <a:pt x="141657" y="1483859"/>
                  </a:lnTo>
                  <a:lnTo>
                    <a:pt x="143017" y="1482044"/>
                  </a:lnTo>
                  <a:lnTo>
                    <a:pt x="143697" y="1479777"/>
                  </a:lnTo>
                  <a:lnTo>
                    <a:pt x="144604" y="1477509"/>
                  </a:lnTo>
                  <a:lnTo>
                    <a:pt x="145057" y="1475241"/>
                  </a:lnTo>
                  <a:lnTo>
                    <a:pt x="145510" y="1472973"/>
                  </a:lnTo>
                  <a:lnTo>
                    <a:pt x="145510" y="1470705"/>
                  </a:lnTo>
                  <a:lnTo>
                    <a:pt x="145510" y="1280432"/>
                  </a:lnTo>
                  <a:lnTo>
                    <a:pt x="145510" y="1277937"/>
                  </a:lnTo>
                  <a:lnTo>
                    <a:pt x="145057" y="1275669"/>
                  </a:lnTo>
                  <a:lnTo>
                    <a:pt x="144604" y="1273401"/>
                  </a:lnTo>
                  <a:lnTo>
                    <a:pt x="143697" y="1271360"/>
                  </a:lnTo>
                  <a:lnTo>
                    <a:pt x="143017" y="1269092"/>
                  </a:lnTo>
                  <a:lnTo>
                    <a:pt x="141657" y="1267051"/>
                  </a:lnTo>
                  <a:lnTo>
                    <a:pt x="140297" y="1265237"/>
                  </a:lnTo>
                  <a:lnTo>
                    <a:pt x="139164" y="1263876"/>
                  </a:lnTo>
                  <a:lnTo>
                    <a:pt x="137351" y="1262289"/>
                  </a:lnTo>
                  <a:lnTo>
                    <a:pt x="135764" y="1260701"/>
                  </a:lnTo>
                  <a:lnTo>
                    <a:pt x="133724" y="1259567"/>
                  </a:lnTo>
                  <a:lnTo>
                    <a:pt x="131911" y="1258660"/>
                  </a:lnTo>
                  <a:lnTo>
                    <a:pt x="129871" y="1257753"/>
                  </a:lnTo>
                  <a:lnTo>
                    <a:pt x="127605" y="1257300"/>
                  </a:lnTo>
                  <a:lnTo>
                    <a:pt x="125338" y="1256846"/>
                  </a:lnTo>
                  <a:lnTo>
                    <a:pt x="123072" y="1256846"/>
                  </a:lnTo>
                  <a:lnTo>
                    <a:pt x="120805" y="1256846"/>
                  </a:lnTo>
                  <a:close/>
                  <a:moveTo>
                    <a:pt x="41704" y="1201737"/>
                  </a:moveTo>
                  <a:lnTo>
                    <a:pt x="762229" y="1201737"/>
                  </a:lnTo>
                  <a:lnTo>
                    <a:pt x="770615" y="1215798"/>
                  </a:lnTo>
                  <a:lnTo>
                    <a:pt x="779455" y="1230085"/>
                  </a:lnTo>
                  <a:lnTo>
                    <a:pt x="788521" y="1243692"/>
                  </a:lnTo>
                  <a:lnTo>
                    <a:pt x="797814" y="1257300"/>
                  </a:lnTo>
                  <a:lnTo>
                    <a:pt x="807333" y="1270680"/>
                  </a:lnTo>
                  <a:lnTo>
                    <a:pt x="817079" y="1283834"/>
                  </a:lnTo>
                  <a:lnTo>
                    <a:pt x="827052" y="1296987"/>
                  </a:lnTo>
                  <a:lnTo>
                    <a:pt x="837478" y="1309687"/>
                  </a:lnTo>
                  <a:lnTo>
                    <a:pt x="847904" y="1322387"/>
                  </a:lnTo>
                  <a:lnTo>
                    <a:pt x="858783" y="1334860"/>
                  </a:lnTo>
                  <a:lnTo>
                    <a:pt x="869889" y="1347107"/>
                  </a:lnTo>
                  <a:lnTo>
                    <a:pt x="880995" y="1358900"/>
                  </a:lnTo>
                  <a:lnTo>
                    <a:pt x="892554" y="1370693"/>
                  </a:lnTo>
                  <a:lnTo>
                    <a:pt x="904113" y="1382485"/>
                  </a:lnTo>
                  <a:lnTo>
                    <a:pt x="916352" y="1393598"/>
                  </a:lnTo>
                  <a:lnTo>
                    <a:pt x="928365" y="1404484"/>
                  </a:lnTo>
                  <a:lnTo>
                    <a:pt x="940831" y="1415369"/>
                  </a:lnTo>
                  <a:lnTo>
                    <a:pt x="953070" y="1426255"/>
                  </a:lnTo>
                  <a:lnTo>
                    <a:pt x="965989" y="1436460"/>
                  </a:lnTo>
                  <a:lnTo>
                    <a:pt x="978908" y="1446666"/>
                  </a:lnTo>
                  <a:lnTo>
                    <a:pt x="992281" y="1456418"/>
                  </a:lnTo>
                  <a:lnTo>
                    <a:pt x="1005426" y="1466169"/>
                  </a:lnTo>
                  <a:lnTo>
                    <a:pt x="1019025" y="1475468"/>
                  </a:lnTo>
                  <a:lnTo>
                    <a:pt x="1032851" y="1484539"/>
                  </a:lnTo>
                  <a:lnTo>
                    <a:pt x="1046677" y="1493610"/>
                  </a:lnTo>
                  <a:lnTo>
                    <a:pt x="1060956" y="1502002"/>
                  </a:lnTo>
                  <a:lnTo>
                    <a:pt x="1075235" y="1510393"/>
                  </a:lnTo>
                  <a:lnTo>
                    <a:pt x="1089741" y="1518330"/>
                  </a:lnTo>
                  <a:lnTo>
                    <a:pt x="1104473" y="1526041"/>
                  </a:lnTo>
                  <a:lnTo>
                    <a:pt x="1119205" y="1533525"/>
                  </a:lnTo>
                  <a:lnTo>
                    <a:pt x="1134164" y="1540782"/>
                  </a:lnTo>
                  <a:lnTo>
                    <a:pt x="1149350" y="1547812"/>
                  </a:lnTo>
                  <a:lnTo>
                    <a:pt x="41704" y="1547812"/>
                  </a:lnTo>
                  <a:lnTo>
                    <a:pt x="37397" y="1547359"/>
                  </a:lnTo>
                  <a:lnTo>
                    <a:pt x="33091" y="1546905"/>
                  </a:lnTo>
                  <a:lnTo>
                    <a:pt x="29238" y="1545998"/>
                  </a:lnTo>
                  <a:lnTo>
                    <a:pt x="25385" y="1544410"/>
                  </a:lnTo>
                  <a:lnTo>
                    <a:pt x="21759" y="1542596"/>
                  </a:lnTo>
                  <a:lnTo>
                    <a:pt x="18359" y="1540555"/>
                  </a:lnTo>
                  <a:lnTo>
                    <a:pt x="15186" y="1538060"/>
                  </a:lnTo>
                  <a:lnTo>
                    <a:pt x="12239" y="1535339"/>
                  </a:lnTo>
                  <a:lnTo>
                    <a:pt x="9519" y="1532391"/>
                  </a:lnTo>
                  <a:lnTo>
                    <a:pt x="7026" y="1529443"/>
                  </a:lnTo>
                  <a:lnTo>
                    <a:pt x="4986" y="1525814"/>
                  </a:lnTo>
                  <a:lnTo>
                    <a:pt x="3173" y="1522185"/>
                  </a:lnTo>
                  <a:lnTo>
                    <a:pt x="2040" y="1518330"/>
                  </a:lnTo>
                  <a:lnTo>
                    <a:pt x="907" y="1514475"/>
                  </a:lnTo>
                  <a:lnTo>
                    <a:pt x="227" y="1510393"/>
                  </a:lnTo>
                  <a:lnTo>
                    <a:pt x="0" y="1505857"/>
                  </a:lnTo>
                  <a:lnTo>
                    <a:pt x="0" y="1243466"/>
                  </a:lnTo>
                  <a:lnTo>
                    <a:pt x="227" y="1238930"/>
                  </a:lnTo>
                  <a:lnTo>
                    <a:pt x="907" y="1234848"/>
                  </a:lnTo>
                  <a:lnTo>
                    <a:pt x="2040" y="1230992"/>
                  </a:lnTo>
                  <a:lnTo>
                    <a:pt x="3173" y="1227137"/>
                  </a:lnTo>
                  <a:lnTo>
                    <a:pt x="4986" y="1223509"/>
                  </a:lnTo>
                  <a:lnTo>
                    <a:pt x="7026" y="1220107"/>
                  </a:lnTo>
                  <a:lnTo>
                    <a:pt x="9519" y="1216932"/>
                  </a:lnTo>
                  <a:lnTo>
                    <a:pt x="12239" y="1213984"/>
                  </a:lnTo>
                  <a:lnTo>
                    <a:pt x="15186" y="1211262"/>
                  </a:lnTo>
                  <a:lnTo>
                    <a:pt x="18359" y="1208767"/>
                  </a:lnTo>
                  <a:lnTo>
                    <a:pt x="21759" y="1206726"/>
                  </a:lnTo>
                  <a:lnTo>
                    <a:pt x="25385" y="1204912"/>
                  </a:lnTo>
                  <a:lnTo>
                    <a:pt x="29238" y="1203778"/>
                  </a:lnTo>
                  <a:lnTo>
                    <a:pt x="33091" y="1202644"/>
                  </a:lnTo>
                  <a:lnTo>
                    <a:pt x="37397" y="1201964"/>
                  </a:lnTo>
                  <a:lnTo>
                    <a:pt x="41704" y="1201737"/>
                  </a:lnTo>
                  <a:close/>
                  <a:moveTo>
                    <a:pt x="535684" y="857023"/>
                  </a:moveTo>
                  <a:lnTo>
                    <a:pt x="533419" y="857476"/>
                  </a:lnTo>
                  <a:lnTo>
                    <a:pt x="531154" y="857930"/>
                  </a:lnTo>
                  <a:lnTo>
                    <a:pt x="529116" y="858837"/>
                  </a:lnTo>
                  <a:lnTo>
                    <a:pt x="527304" y="859744"/>
                  </a:lnTo>
                  <a:lnTo>
                    <a:pt x="525492" y="860878"/>
                  </a:lnTo>
                  <a:lnTo>
                    <a:pt x="523680" y="862466"/>
                  </a:lnTo>
                  <a:lnTo>
                    <a:pt x="522094" y="863826"/>
                  </a:lnTo>
                  <a:lnTo>
                    <a:pt x="520509" y="865414"/>
                  </a:lnTo>
                  <a:lnTo>
                    <a:pt x="519150" y="867228"/>
                  </a:lnTo>
                  <a:lnTo>
                    <a:pt x="518244" y="869269"/>
                  </a:lnTo>
                  <a:lnTo>
                    <a:pt x="517111" y="871310"/>
                  </a:lnTo>
                  <a:lnTo>
                    <a:pt x="516432" y="873351"/>
                  </a:lnTo>
                  <a:lnTo>
                    <a:pt x="515979" y="875846"/>
                  </a:lnTo>
                  <a:lnTo>
                    <a:pt x="515299" y="878114"/>
                  </a:lnTo>
                  <a:lnTo>
                    <a:pt x="515299" y="880609"/>
                  </a:lnTo>
                  <a:lnTo>
                    <a:pt x="515299" y="1070655"/>
                  </a:lnTo>
                  <a:lnTo>
                    <a:pt x="515299" y="1073150"/>
                  </a:lnTo>
                  <a:lnTo>
                    <a:pt x="515979" y="1075417"/>
                  </a:lnTo>
                  <a:lnTo>
                    <a:pt x="516432" y="1077685"/>
                  </a:lnTo>
                  <a:lnTo>
                    <a:pt x="517111" y="1079953"/>
                  </a:lnTo>
                  <a:lnTo>
                    <a:pt x="518244" y="1081994"/>
                  </a:lnTo>
                  <a:lnTo>
                    <a:pt x="519150" y="1083809"/>
                  </a:lnTo>
                  <a:lnTo>
                    <a:pt x="520509" y="1085623"/>
                  </a:lnTo>
                  <a:lnTo>
                    <a:pt x="522094" y="1087437"/>
                  </a:lnTo>
                  <a:lnTo>
                    <a:pt x="523680" y="1089025"/>
                  </a:lnTo>
                  <a:lnTo>
                    <a:pt x="525492" y="1090385"/>
                  </a:lnTo>
                  <a:lnTo>
                    <a:pt x="527304" y="1091519"/>
                  </a:lnTo>
                  <a:lnTo>
                    <a:pt x="529116" y="1092653"/>
                  </a:lnTo>
                  <a:lnTo>
                    <a:pt x="531154" y="1093334"/>
                  </a:lnTo>
                  <a:lnTo>
                    <a:pt x="533419" y="1094014"/>
                  </a:lnTo>
                  <a:lnTo>
                    <a:pt x="535684" y="1094241"/>
                  </a:lnTo>
                  <a:lnTo>
                    <a:pt x="537723" y="1094467"/>
                  </a:lnTo>
                  <a:lnTo>
                    <a:pt x="540215" y="1094241"/>
                  </a:lnTo>
                  <a:lnTo>
                    <a:pt x="542480" y="1094014"/>
                  </a:lnTo>
                  <a:lnTo>
                    <a:pt x="544745" y="1093334"/>
                  </a:lnTo>
                  <a:lnTo>
                    <a:pt x="546783" y="1092653"/>
                  </a:lnTo>
                  <a:lnTo>
                    <a:pt x="548595" y="1091519"/>
                  </a:lnTo>
                  <a:lnTo>
                    <a:pt x="550634" y="1090385"/>
                  </a:lnTo>
                  <a:lnTo>
                    <a:pt x="552219" y="1089025"/>
                  </a:lnTo>
                  <a:lnTo>
                    <a:pt x="554031" y="1087437"/>
                  </a:lnTo>
                  <a:lnTo>
                    <a:pt x="555390" y="1085623"/>
                  </a:lnTo>
                  <a:lnTo>
                    <a:pt x="556523" y="1083809"/>
                  </a:lnTo>
                  <a:lnTo>
                    <a:pt x="557882" y="1081994"/>
                  </a:lnTo>
                  <a:lnTo>
                    <a:pt x="558561" y="1079953"/>
                  </a:lnTo>
                  <a:lnTo>
                    <a:pt x="559468" y="1077685"/>
                  </a:lnTo>
                  <a:lnTo>
                    <a:pt x="559921" y="1075417"/>
                  </a:lnTo>
                  <a:lnTo>
                    <a:pt x="560374" y="1073150"/>
                  </a:lnTo>
                  <a:lnTo>
                    <a:pt x="560374" y="1070655"/>
                  </a:lnTo>
                  <a:lnTo>
                    <a:pt x="560374" y="880609"/>
                  </a:lnTo>
                  <a:lnTo>
                    <a:pt x="560374" y="878114"/>
                  </a:lnTo>
                  <a:lnTo>
                    <a:pt x="559921" y="875846"/>
                  </a:lnTo>
                  <a:lnTo>
                    <a:pt x="559468" y="873351"/>
                  </a:lnTo>
                  <a:lnTo>
                    <a:pt x="558561" y="871310"/>
                  </a:lnTo>
                  <a:lnTo>
                    <a:pt x="557882" y="869269"/>
                  </a:lnTo>
                  <a:lnTo>
                    <a:pt x="556523" y="867228"/>
                  </a:lnTo>
                  <a:lnTo>
                    <a:pt x="555390" y="865414"/>
                  </a:lnTo>
                  <a:lnTo>
                    <a:pt x="554031" y="863826"/>
                  </a:lnTo>
                  <a:lnTo>
                    <a:pt x="552219" y="862466"/>
                  </a:lnTo>
                  <a:lnTo>
                    <a:pt x="550634" y="860878"/>
                  </a:lnTo>
                  <a:lnTo>
                    <a:pt x="548595" y="859744"/>
                  </a:lnTo>
                  <a:lnTo>
                    <a:pt x="546783" y="858837"/>
                  </a:lnTo>
                  <a:lnTo>
                    <a:pt x="544745" y="857930"/>
                  </a:lnTo>
                  <a:lnTo>
                    <a:pt x="542480" y="857476"/>
                  </a:lnTo>
                  <a:lnTo>
                    <a:pt x="540215" y="857023"/>
                  </a:lnTo>
                  <a:lnTo>
                    <a:pt x="537723" y="857023"/>
                  </a:lnTo>
                  <a:lnTo>
                    <a:pt x="535684" y="857023"/>
                  </a:lnTo>
                  <a:close/>
                  <a:moveTo>
                    <a:pt x="396837" y="857023"/>
                  </a:moveTo>
                  <a:lnTo>
                    <a:pt x="394798" y="857476"/>
                  </a:lnTo>
                  <a:lnTo>
                    <a:pt x="392533" y="857930"/>
                  </a:lnTo>
                  <a:lnTo>
                    <a:pt x="390495" y="858837"/>
                  </a:lnTo>
                  <a:lnTo>
                    <a:pt x="388456" y="859744"/>
                  </a:lnTo>
                  <a:lnTo>
                    <a:pt x="386644" y="860878"/>
                  </a:lnTo>
                  <a:lnTo>
                    <a:pt x="384832" y="862466"/>
                  </a:lnTo>
                  <a:lnTo>
                    <a:pt x="383247" y="863826"/>
                  </a:lnTo>
                  <a:lnTo>
                    <a:pt x="381888" y="865414"/>
                  </a:lnTo>
                  <a:lnTo>
                    <a:pt x="380755" y="867228"/>
                  </a:lnTo>
                  <a:lnTo>
                    <a:pt x="379396" y="869269"/>
                  </a:lnTo>
                  <a:lnTo>
                    <a:pt x="378264" y="871310"/>
                  </a:lnTo>
                  <a:lnTo>
                    <a:pt x="377810" y="873351"/>
                  </a:lnTo>
                  <a:lnTo>
                    <a:pt x="377131" y="875846"/>
                  </a:lnTo>
                  <a:lnTo>
                    <a:pt x="376678" y="878114"/>
                  </a:lnTo>
                  <a:lnTo>
                    <a:pt x="376678" y="880609"/>
                  </a:lnTo>
                  <a:lnTo>
                    <a:pt x="376678" y="1070655"/>
                  </a:lnTo>
                  <a:lnTo>
                    <a:pt x="376678" y="1073150"/>
                  </a:lnTo>
                  <a:lnTo>
                    <a:pt x="377131" y="1075417"/>
                  </a:lnTo>
                  <a:lnTo>
                    <a:pt x="377810" y="1077685"/>
                  </a:lnTo>
                  <a:lnTo>
                    <a:pt x="378264" y="1079953"/>
                  </a:lnTo>
                  <a:lnTo>
                    <a:pt x="379396" y="1081994"/>
                  </a:lnTo>
                  <a:lnTo>
                    <a:pt x="380755" y="1083809"/>
                  </a:lnTo>
                  <a:lnTo>
                    <a:pt x="381888" y="1085623"/>
                  </a:lnTo>
                  <a:lnTo>
                    <a:pt x="383247" y="1087437"/>
                  </a:lnTo>
                  <a:lnTo>
                    <a:pt x="384832" y="1089025"/>
                  </a:lnTo>
                  <a:lnTo>
                    <a:pt x="386644" y="1090385"/>
                  </a:lnTo>
                  <a:lnTo>
                    <a:pt x="388456" y="1091519"/>
                  </a:lnTo>
                  <a:lnTo>
                    <a:pt x="390495" y="1092653"/>
                  </a:lnTo>
                  <a:lnTo>
                    <a:pt x="392533" y="1093334"/>
                  </a:lnTo>
                  <a:lnTo>
                    <a:pt x="394798" y="1094014"/>
                  </a:lnTo>
                  <a:lnTo>
                    <a:pt x="396837" y="1094241"/>
                  </a:lnTo>
                  <a:lnTo>
                    <a:pt x="399102" y="1094467"/>
                  </a:lnTo>
                  <a:lnTo>
                    <a:pt x="401594" y="1094241"/>
                  </a:lnTo>
                  <a:lnTo>
                    <a:pt x="403859" y="1094014"/>
                  </a:lnTo>
                  <a:lnTo>
                    <a:pt x="405897" y="1093334"/>
                  </a:lnTo>
                  <a:lnTo>
                    <a:pt x="407936" y="1092653"/>
                  </a:lnTo>
                  <a:lnTo>
                    <a:pt x="409974" y="1091519"/>
                  </a:lnTo>
                  <a:lnTo>
                    <a:pt x="411786" y="1090385"/>
                  </a:lnTo>
                  <a:lnTo>
                    <a:pt x="413598" y="1089025"/>
                  </a:lnTo>
                  <a:lnTo>
                    <a:pt x="415184" y="1087437"/>
                  </a:lnTo>
                  <a:lnTo>
                    <a:pt x="416769" y="1085623"/>
                  </a:lnTo>
                  <a:lnTo>
                    <a:pt x="417902" y="1083809"/>
                  </a:lnTo>
                  <a:lnTo>
                    <a:pt x="419034" y="1081994"/>
                  </a:lnTo>
                  <a:lnTo>
                    <a:pt x="420167" y="1079953"/>
                  </a:lnTo>
                  <a:lnTo>
                    <a:pt x="420846" y="1077685"/>
                  </a:lnTo>
                  <a:lnTo>
                    <a:pt x="421300" y="1075417"/>
                  </a:lnTo>
                  <a:lnTo>
                    <a:pt x="421526" y="1073150"/>
                  </a:lnTo>
                  <a:lnTo>
                    <a:pt x="421979" y="1070655"/>
                  </a:lnTo>
                  <a:lnTo>
                    <a:pt x="421979" y="880609"/>
                  </a:lnTo>
                  <a:lnTo>
                    <a:pt x="421526" y="878114"/>
                  </a:lnTo>
                  <a:lnTo>
                    <a:pt x="421300" y="875846"/>
                  </a:lnTo>
                  <a:lnTo>
                    <a:pt x="420846" y="873351"/>
                  </a:lnTo>
                  <a:lnTo>
                    <a:pt x="420167" y="871310"/>
                  </a:lnTo>
                  <a:lnTo>
                    <a:pt x="419034" y="869269"/>
                  </a:lnTo>
                  <a:lnTo>
                    <a:pt x="417902" y="867228"/>
                  </a:lnTo>
                  <a:lnTo>
                    <a:pt x="416769" y="865414"/>
                  </a:lnTo>
                  <a:lnTo>
                    <a:pt x="415184" y="863826"/>
                  </a:lnTo>
                  <a:lnTo>
                    <a:pt x="413598" y="862466"/>
                  </a:lnTo>
                  <a:lnTo>
                    <a:pt x="411786" y="860878"/>
                  </a:lnTo>
                  <a:lnTo>
                    <a:pt x="409974" y="859744"/>
                  </a:lnTo>
                  <a:lnTo>
                    <a:pt x="407936" y="858837"/>
                  </a:lnTo>
                  <a:lnTo>
                    <a:pt x="405897" y="857930"/>
                  </a:lnTo>
                  <a:lnTo>
                    <a:pt x="403859" y="857476"/>
                  </a:lnTo>
                  <a:lnTo>
                    <a:pt x="401594" y="857023"/>
                  </a:lnTo>
                  <a:lnTo>
                    <a:pt x="399102" y="857023"/>
                  </a:lnTo>
                  <a:lnTo>
                    <a:pt x="396837" y="857023"/>
                  </a:lnTo>
                  <a:close/>
                  <a:moveTo>
                    <a:pt x="259348" y="857023"/>
                  </a:moveTo>
                  <a:lnTo>
                    <a:pt x="257083" y="857476"/>
                  </a:lnTo>
                  <a:lnTo>
                    <a:pt x="255045" y="857930"/>
                  </a:lnTo>
                  <a:lnTo>
                    <a:pt x="252780" y="858837"/>
                  </a:lnTo>
                  <a:lnTo>
                    <a:pt x="250741" y="859744"/>
                  </a:lnTo>
                  <a:lnTo>
                    <a:pt x="248929" y="860878"/>
                  </a:lnTo>
                  <a:lnTo>
                    <a:pt x="247117" y="862466"/>
                  </a:lnTo>
                  <a:lnTo>
                    <a:pt x="245758" y="863826"/>
                  </a:lnTo>
                  <a:lnTo>
                    <a:pt x="244172" y="865414"/>
                  </a:lnTo>
                  <a:lnTo>
                    <a:pt x="242813" y="867228"/>
                  </a:lnTo>
                  <a:lnTo>
                    <a:pt x="241907" y="869269"/>
                  </a:lnTo>
                  <a:lnTo>
                    <a:pt x="240775" y="871310"/>
                  </a:lnTo>
                  <a:lnTo>
                    <a:pt x="240095" y="873351"/>
                  </a:lnTo>
                  <a:lnTo>
                    <a:pt x="239416" y="875846"/>
                  </a:lnTo>
                  <a:lnTo>
                    <a:pt x="239189" y="878114"/>
                  </a:lnTo>
                  <a:lnTo>
                    <a:pt x="238963" y="880609"/>
                  </a:lnTo>
                  <a:lnTo>
                    <a:pt x="238963" y="1070655"/>
                  </a:lnTo>
                  <a:lnTo>
                    <a:pt x="239189" y="1073150"/>
                  </a:lnTo>
                  <a:lnTo>
                    <a:pt x="239416" y="1075417"/>
                  </a:lnTo>
                  <a:lnTo>
                    <a:pt x="240095" y="1077685"/>
                  </a:lnTo>
                  <a:lnTo>
                    <a:pt x="240775" y="1079953"/>
                  </a:lnTo>
                  <a:lnTo>
                    <a:pt x="241907" y="1081994"/>
                  </a:lnTo>
                  <a:lnTo>
                    <a:pt x="242813" y="1083809"/>
                  </a:lnTo>
                  <a:lnTo>
                    <a:pt x="244172" y="1085623"/>
                  </a:lnTo>
                  <a:lnTo>
                    <a:pt x="245758" y="1087437"/>
                  </a:lnTo>
                  <a:lnTo>
                    <a:pt x="247117" y="1089025"/>
                  </a:lnTo>
                  <a:lnTo>
                    <a:pt x="248929" y="1090385"/>
                  </a:lnTo>
                  <a:lnTo>
                    <a:pt x="250741" y="1091519"/>
                  </a:lnTo>
                  <a:lnTo>
                    <a:pt x="252780" y="1092653"/>
                  </a:lnTo>
                  <a:lnTo>
                    <a:pt x="255045" y="1093334"/>
                  </a:lnTo>
                  <a:lnTo>
                    <a:pt x="257083" y="1094014"/>
                  </a:lnTo>
                  <a:lnTo>
                    <a:pt x="259348" y="1094241"/>
                  </a:lnTo>
                  <a:lnTo>
                    <a:pt x="261613" y="1094467"/>
                  </a:lnTo>
                  <a:lnTo>
                    <a:pt x="263878" y="1094241"/>
                  </a:lnTo>
                  <a:lnTo>
                    <a:pt x="266370" y="1094014"/>
                  </a:lnTo>
                  <a:lnTo>
                    <a:pt x="268409" y="1093334"/>
                  </a:lnTo>
                  <a:lnTo>
                    <a:pt x="270447" y="1092653"/>
                  </a:lnTo>
                  <a:lnTo>
                    <a:pt x="272486" y="1091519"/>
                  </a:lnTo>
                  <a:lnTo>
                    <a:pt x="274298" y="1090385"/>
                  </a:lnTo>
                  <a:lnTo>
                    <a:pt x="276110" y="1089025"/>
                  </a:lnTo>
                  <a:lnTo>
                    <a:pt x="277695" y="1087437"/>
                  </a:lnTo>
                  <a:lnTo>
                    <a:pt x="278828" y="1085623"/>
                  </a:lnTo>
                  <a:lnTo>
                    <a:pt x="280187" y="1083809"/>
                  </a:lnTo>
                  <a:lnTo>
                    <a:pt x="281546" y="1081994"/>
                  </a:lnTo>
                  <a:lnTo>
                    <a:pt x="282452" y="1079953"/>
                  </a:lnTo>
                  <a:lnTo>
                    <a:pt x="283358" y="1077685"/>
                  </a:lnTo>
                  <a:lnTo>
                    <a:pt x="283811" y="1075417"/>
                  </a:lnTo>
                  <a:lnTo>
                    <a:pt x="284037" y="1073150"/>
                  </a:lnTo>
                  <a:lnTo>
                    <a:pt x="284037" y="1070655"/>
                  </a:lnTo>
                  <a:lnTo>
                    <a:pt x="284037" y="880609"/>
                  </a:lnTo>
                  <a:lnTo>
                    <a:pt x="284037" y="878114"/>
                  </a:lnTo>
                  <a:lnTo>
                    <a:pt x="283811" y="875846"/>
                  </a:lnTo>
                  <a:lnTo>
                    <a:pt x="283358" y="873351"/>
                  </a:lnTo>
                  <a:lnTo>
                    <a:pt x="282452" y="871310"/>
                  </a:lnTo>
                  <a:lnTo>
                    <a:pt x="281546" y="869269"/>
                  </a:lnTo>
                  <a:lnTo>
                    <a:pt x="280187" y="867228"/>
                  </a:lnTo>
                  <a:lnTo>
                    <a:pt x="278828" y="865414"/>
                  </a:lnTo>
                  <a:lnTo>
                    <a:pt x="277695" y="863826"/>
                  </a:lnTo>
                  <a:lnTo>
                    <a:pt x="276110" y="862466"/>
                  </a:lnTo>
                  <a:lnTo>
                    <a:pt x="274298" y="860878"/>
                  </a:lnTo>
                  <a:lnTo>
                    <a:pt x="272486" y="859744"/>
                  </a:lnTo>
                  <a:lnTo>
                    <a:pt x="270447" y="858837"/>
                  </a:lnTo>
                  <a:lnTo>
                    <a:pt x="268409" y="857930"/>
                  </a:lnTo>
                  <a:lnTo>
                    <a:pt x="266370" y="857476"/>
                  </a:lnTo>
                  <a:lnTo>
                    <a:pt x="263878" y="857023"/>
                  </a:lnTo>
                  <a:lnTo>
                    <a:pt x="261613" y="857023"/>
                  </a:lnTo>
                  <a:lnTo>
                    <a:pt x="259348" y="857023"/>
                  </a:lnTo>
                  <a:close/>
                  <a:moveTo>
                    <a:pt x="120727" y="857023"/>
                  </a:moveTo>
                  <a:lnTo>
                    <a:pt x="118462" y="857476"/>
                  </a:lnTo>
                  <a:lnTo>
                    <a:pt x="116424" y="857930"/>
                  </a:lnTo>
                  <a:lnTo>
                    <a:pt x="113932" y="858837"/>
                  </a:lnTo>
                  <a:lnTo>
                    <a:pt x="112120" y="859744"/>
                  </a:lnTo>
                  <a:lnTo>
                    <a:pt x="110535" y="860878"/>
                  </a:lnTo>
                  <a:lnTo>
                    <a:pt x="108722" y="862466"/>
                  </a:lnTo>
                  <a:lnTo>
                    <a:pt x="107137" y="863826"/>
                  </a:lnTo>
                  <a:lnTo>
                    <a:pt x="105551" y="865414"/>
                  </a:lnTo>
                  <a:lnTo>
                    <a:pt x="104192" y="867228"/>
                  </a:lnTo>
                  <a:lnTo>
                    <a:pt x="103286" y="869269"/>
                  </a:lnTo>
                  <a:lnTo>
                    <a:pt x="102154" y="871310"/>
                  </a:lnTo>
                  <a:lnTo>
                    <a:pt x="101474" y="873351"/>
                  </a:lnTo>
                  <a:lnTo>
                    <a:pt x="100795" y="875846"/>
                  </a:lnTo>
                  <a:lnTo>
                    <a:pt x="100568" y="878114"/>
                  </a:lnTo>
                  <a:lnTo>
                    <a:pt x="100342" y="880609"/>
                  </a:lnTo>
                  <a:lnTo>
                    <a:pt x="100342" y="1070655"/>
                  </a:lnTo>
                  <a:lnTo>
                    <a:pt x="100568" y="1073150"/>
                  </a:lnTo>
                  <a:lnTo>
                    <a:pt x="100795" y="1075417"/>
                  </a:lnTo>
                  <a:lnTo>
                    <a:pt x="101474" y="1077685"/>
                  </a:lnTo>
                  <a:lnTo>
                    <a:pt x="102154" y="1079953"/>
                  </a:lnTo>
                  <a:lnTo>
                    <a:pt x="103286" y="1081994"/>
                  </a:lnTo>
                  <a:lnTo>
                    <a:pt x="104192" y="1083809"/>
                  </a:lnTo>
                  <a:lnTo>
                    <a:pt x="105551" y="1085623"/>
                  </a:lnTo>
                  <a:lnTo>
                    <a:pt x="107137" y="1087437"/>
                  </a:lnTo>
                  <a:lnTo>
                    <a:pt x="108722" y="1089025"/>
                  </a:lnTo>
                  <a:lnTo>
                    <a:pt x="110535" y="1090385"/>
                  </a:lnTo>
                  <a:lnTo>
                    <a:pt x="112120" y="1091519"/>
                  </a:lnTo>
                  <a:lnTo>
                    <a:pt x="113932" y="1092653"/>
                  </a:lnTo>
                  <a:lnTo>
                    <a:pt x="116424" y="1093334"/>
                  </a:lnTo>
                  <a:lnTo>
                    <a:pt x="118462" y="1094014"/>
                  </a:lnTo>
                  <a:lnTo>
                    <a:pt x="120727" y="1094241"/>
                  </a:lnTo>
                  <a:lnTo>
                    <a:pt x="122992" y="1094467"/>
                  </a:lnTo>
                  <a:lnTo>
                    <a:pt x="125257" y="1094241"/>
                  </a:lnTo>
                  <a:lnTo>
                    <a:pt x="127522" y="1094014"/>
                  </a:lnTo>
                  <a:lnTo>
                    <a:pt x="129787" y="1093334"/>
                  </a:lnTo>
                  <a:lnTo>
                    <a:pt x="131826" y="1092653"/>
                  </a:lnTo>
                  <a:lnTo>
                    <a:pt x="133638" y="1091519"/>
                  </a:lnTo>
                  <a:lnTo>
                    <a:pt x="135677" y="1090385"/>
                  </a:lnTo>
                  <a:lnTo>
                    <a:pt x="137262" y="1089025"/>
                  </a:lnTo>
                  <a:lnTo>
                    <a:pt x="139074" y="1087437"/>
                  </a:lnTo>
                  <a:lnTo>
                    <a:pt x="140207" y="1085623"/>
                  </a:lnTo>
                  <a:lnTo>
                    <a:pt x="141566" y="1083809"/>
                  </a:lnTo>
                  <a:lnTo>
                    <a:pt x="142925" y="1081994"/>
                  </a:lnTo>
                  <a:lnTo>
                    <a:pt x="143604" y="1079953"/>
                  </a:lnTo>
                  <a:lnTo>
                    <a:pt x="144510" y="1077685"/>
                  </a:lnTo>
                  <a:lnTo>
                    <a:pt x="144963" y="1075417"/>
                  </a:lnTo>
                  <a:lnTo>
                    <a:pt x="145416" y="1073150"/>
                  </a:lnTo>
                  <a:lnTo>
                    <a:pt x="145416" y="1070655"/>
                  </a:lnTo>
                  <a:lnTo>
                    <a:pt x="145416" y="880609"/>
                  </a:lnTo>
                  <a:lnTo>
                    <a:pt x="145416" y="878114"/>
                  </a:lnTo>
                  <a:lnTo>
                    <a:pt x="144963" y="875846"/>
                  </a:lnTo>
                  <a:lnTo>
                    <a:pt x="144510" y="873351"/>
                  </a:lnTo>
                  <a:lnTo>
                    <a:pt x="143604" y="871310"/>
                  </a:lnTo>
                  <a:lnTo>
                    <a:pt x="142925" y="869269"/>
                  </a:lnTo>
                  <a:lnTo>
                    <a:pt x="141566" y="867228"/>
                  </a:lnTo>
                  <a:lnTo>
                    <a:pt x="140207" y="865414"/>
                  </a:lnTo>
                  <a:lnTo>
                    <a:pt x="139074" y="863826"/>
                  </a:lnTo>
                  <a:lnTo>
                    <a:pt x="137262" y="862466"/>
                  </a:lnTo>
                  <a:lnTo>
                    <a:pt x="135677" y="860878"/>
                  </a:lnTo>
                  <a:lnTo>
                    <a:pt x="133638" y="859744"/>
                  </a:lnTo>
                  <a:lnTo>
                    <a:pt x="131826" y="858837"/>
                  </a:lnTo>
                  <a:lnTo>
                    <a:pt x="129787" y="857930"/>
                  </a:lnTo>
                  <a:lnTo>
                    <a:pt x="127522" y="857476"/>
                  </a:lnTo>
                  <a:lnTo>
                    <a:pt x="125257" y="857023"/>
                  </a:lnTo>
                  <a:lnTo>
                    <a:pt x="122992" y="857023"/>
                  </a:lnTo>
                  <a:lnTo>
                    <a:pt x="120727" y="857023"/>
                  </a:lnTo>
                  <a:close/>
                  <a:moveTo>
                    <a:pt x="41677" y="801687"/>
                  </a:moveTo>
                  <a:lnTo>
                    <a:pt x="646219" y="801687"/>
                  </a:lnTo>
                  <a:lnTo>
                    <a:pt x="646445" y="813480"/>
                  </a:lnTo>
                  <a:lnTo>
                    <a:pt x="647352" y="825046"/>
                  </a:lnTo>
                  <a:lnTo>
                    <a:pt x="648031" y="836612"/>
                  </a:lnTo>
                  <a:lnTo>
                    <a:pt x="648711" y="847951"/>
                  </a:lnTo>
                  <a:lnTo>
                    <a:pt x="649843" y="859291"/>
                  </a:lnTo>
                  <a:lnTo>
                    <a:pt x="651202" y="870857"/>
                  </a:lnTo>
                  <a:lnTo>
                    <a:pt x="653920" y="893309"/>
                  </a:lnTo>
                  <a:lnTo>
                    <a:pt x="657318" y="915760"/>
                  </a:lnTo>
                  <a:lnTo>
                    <a:pt x="661395" y="937985"/>
                  </a:lnTo>
                  <a:lnTo>
                    <a:pt x="665925" y="960210"/>
                  </a:lnTo>
                  <a:lnTo>
                    <a:pt x="670908" y="981982"/>
                  </a:lnTo>
                  <a:lnTo>
                    <a:pt x="676797" y="1003526"/>
                  </a:lnTo>
                  <a:lnTo>
                    <a:pt x="683139" y="1024844"/>
                  </a:lnTo>
                  <a:lnTo>
                    <a:pt x="689708" y="1045935"/>
                  </a:lnTo>
                  <a:lnTo>
                    <a:pt x="697183" y="1066800"/>
                  </a:lnTo>
                  <a:lnTo>
                    <a:pt x="705337" y="1087437"/>
                  </a:lnTo>
                  <a:lnTo>
                    <a:pt x="713491" y="1107848"/>
                  </a:lnTo>
                  <a:lnTo>
                    <a:pt x="722551" y="1128032"/>
                  </a:lnTo>
                  <a:lnTo>
                    <a:pt x="731838" y="1147762"/>
                  </a:lnTo>
                  <a:lnTo>
                    <a:pt x="41677" y="1147762"/>
                  </a:lnTo>
                  <a:lnTo>
                    <a:pt x="37373" y="1147535"/>
                  </a:lnTo>
                  <a:lnTo>
                    <a:pt x="33070" y="1147082"/>
                  </a:lnTo>
                  <a:lnTo>
                    <a:pt x="29219" y="1145948"/>
                  </a:lnTo>
                  <a:lnTo>
                    <a:pt x="25369" y="1144587"/>
                  </a:lnTo>
                  <a:lnTo>
                    <a:pt x="21745" y="1142773"/>
                  </a:lnTo>
                  <a:lnTo>
                    <a:pt x="18347" y="1140505"/>
                  </a:lnTo>
                  <a:lnTo>
                    <a:pt x="15176" y="1138237"/>
                  </a:lnTo>
                  <a:lnTo>
                    <a:pt x="12231" y="1135742"/>
                  </a:lnTo>
                  <a:lnTo>
                    <a:pt x="9513" y="1132567"/>
                  </a:lnTo>
                  <a:lnTo>
                    <a:pt x="7022" y="1129619"/>
                  </a:lnTo>
                  <a:lnTo>
                    <a:pt x="4983" y="1125991"/>
                  </a:lnTo>
                  <a:lnTo>
                    <a:pt x="3171" y="1122362"/>
                  </a:lnTo>
                  <a:lnTo>
                    <a:pt x="2039" y="1118507"/>
                  </a:lnTo>
                  <a:lnTo>
                    <a:pt x="906" y="1114651"/>
                  </a:lnTo>
                  <a:lnTo>
                    <a:pt x="226" y="1110342"/>
                  </a:lnTo>
                  <a:lnTo>
                    <a:pt x="0" y="1106034"/>
                  </a:lnTo>
                  <a:lnTo>
                    <a:pt x="0" y="843642"/>
                  </a:lnTo>
                  <a:lnTo>
                    <a:pt x="226" y="839334"/>
                  </a:lnTo>
                  <a:lnTo>
                    <a:pt x="906" y="835025"/>
                  </a:lnTo>
                  <a:lnTo>
                    <a:pt x="2039" y="831169"/>
                  </a:lnTo>
                  <a:lnTo>
                    <a:pt x="3171" y="827314"/>
                  </a:lnTo>
                  <a:lnTo>
                    <a:pt x="4983" y="823685"/>
                  </a:lnTo>
                  <a:lnTo>
                    <a:pt x="7022" y="820284"/>
                  </a:lnTo>
                  <a:lnTo>
                    <a:pt x="9513" y="816882"/>
                  </a:lnTo>
                  <a:lnTo>
                    <a:pt x="12231" y="814160"/>
                  </a:lnTo>
                  <a:lnTo>
                    <a:pt x="15176" y="811212"/>
                  </a:lnTo>
                  <a:lnTo>
                    <a:pt x="18347" y="808944"/>
                  </a:lnTo>
                  <a:lnTo>
                    <a:pt x="21745" y="806903"/>
                  </a:lnTo>
                  <a:lnTo>
                    <a:pt x="25369" y="805089"/>
                  </a:lnTo>
                  <a:lnTo>
                    <a:pt x="29219" y="803728"/>
                  </a:lnTo>
                  <a:lnTo>
                    <a:pt x="33070" y="802821"/>
                  </a:lnTo>
                  <a:lnTo>
                    <a:pt x="37373" y="801914"/>
                  </a:lnTo>
                  <a:lnTo>
                    <a:pt x="41677" y="801687"/>
                  </a:lnTo>
                  <a:close/>
                  <a:moveTo>
                    <a:pt x="535686" y="454968"/>
                  </a:moveTo>
                  <a:lnTo>
                    <a:pt x="533420" y="455649"/>
                  </a:lnTo>
                  <a:lnTo>
                    <a:pt x="531155" y="456103"/>
                  </a:lnTo>
                  <a:lnTo>
                    <a:pt x="529117" y="456784"/>
                  </a:lnTo>
                  <a:lnTo>
                    <a:pt x="527305" y="457918"/>
                  </a:lnTo>
                  <a:lnTo>
                    <a:pt x="525493" y="459280"/>
                  </a:lnTo>
                  <a:lnTo>
                    <a:pt x="523681" y="460415"/>
                  </a:lnTo>
                  <a:lnTo>
                    <a:pt x="522095" y="462003"/>
                  </a:lnTo>
                  <a:lnTo>
                    <a:pt x="520510" y="463592"/>
                  </a:lnTo>
                  <a:lnTo>
                    <a:pt x="519151" y="465634"/>
                  </a:lnTo>
                  <a:lnTo>
                    <a:pt x="518245" y="467450"/>
                  </a:lnTo>
                  <a:lnTo>
                    <a:pt x="517112" y="469492"/>
                  </a:lnTo>
                  <a:lnTo>
                    <a:pt x="516433" y="471761"/>
                  </a:lnTo>
                  <a:lnTo>
                    <a:pt x="515980" y="473804"/>
                  </a:lnTo>
                  <a:lnTo>
                    <a:pt x="515300" y="476527"/>
                  </a:lnTo>
                  <a:lnTo>
                    <a:pt x="515300" y="478796"/>
                  </a:lnTo>
                  <a:lnTo>
                    <a:pt x="515300" y="668967"/>
                  </a:lnTo>
                  <a:lnTo>
                    <a:pt x="515300" y="671237"/>
                  </a:lnTo>
                  <a:lnTo>
                    <a:pt x="515980" y="673960"/>
                  </a:lnTo>
                  <a:lnTo>
                    <a:pt x="516433" y="676002"/>
                  </a:lnTo>
                  <a:lnTo>
                    <a:pt x="517112" y="678272"/>
                  </a:lnTo>
                  <a:lnTo>
                    <a:pt x="518245" y="680314"/>
                  </a:lnTo>
                  <a:lnTo>
                    <a:pt x="519151" y="682357"/>
                  </a:lnTo>
                  <a:lnTo>
                    <a:pt x="520510" y="684172"/>
                  </a:lnTo>
                  <a:lnTo>
                    <a:pt x="522095" y="685761"/>
                  </a:lnTo>
                  <a:lnTo>
                    <a:pt x="523681" y="687349"/>
                  </a:lnTo>
                  <a:lnTo>
                    <a:pt x="525493" y="688711"/>
                  </a:lnTo>
                  <a:lnTo>
                    <a:pt x="527305" y="689845"/>
                  </a:lnTo>
                  <a:lnTo>
                    <a:pt x="529117" y="690980"/>
                  </a:lnTo>
                  <a:lnTo>
                    <a:pt x="531155" y="691661"/>
                  </a:lnTo>
                  <a:lnTo>
                    <a:pt x="533420" y="692115"/>
                  </a:lnTo>
                  <a:lnTo>
                    <a:pt x="535686" y="692796"/>
                  </a:lnTo>
                  <a:lnTo>
                    <a:pt x="537724" y="692796"/>
                  </a:lnTo>
                  <a:lnTo>
                    <a:pt x="540216" y="692796"/>
                  </a:lnTo>
                  <a:lnTo>
                    <a:pt x="542481" y="692115"/>
                  </a:lnTo>
                  <a:lnTo>
                    <a:pt x="544746" y="691661"/>
                  </a:lnTo>
                  <a:lnTo>
                    <a:pt x="546784" y="690980"/>
                  </a:lnTo>
                  <a:lnTo>
                    <a:pt x="548596" y="689845"/>
                  </a:lnTo>
                  <a:lnTo>
                    <a:pt x="550635" y="688711"/>
                  </a:lnTo>
                  <a:lnTo>
                    <a:pt x="552220" y="687349"/>
                  </a:lnTo>
                  <a:lnTo>
                    <a:pt x="554033" y="685761"/>
                  </a:lnTo>
                  <a:lnTo>
                    <a:pt x="555392" y="684172"/>
                  </a:lnTo>
                  <a:lnTo>
                    <a:pt x="556524" y="682357"/>
                  </a:lnTo>
                  <a:lnTo>
                    <a:pt x="557883" y="680314"/>
                  </a:lnTo>
                  <a:lnTo>
                    <a:pt x="558563" y="678272"/>
                  </a:lnTo>
                  <a:lnTo>
                    <a:pt x="559469" y="676002"/>
                  </a:lnTo>
                  <a:lnTo>
                    <a:pt x="559922" y="673960"/>
                  </a:lnTo>
                  <a:lnTo>
                    <a:pt x="560375" y="671237"/>
                  </a:lnTo>
                  <a:lnTo>
                    <a:pt x="560375" y="668967"/>
                  </a:lnTo>
                  <a:lnTo>
                    <a:pt x="560375" y="478796"/>
                  </a:lnTo>
                  <a:lnTo>
                    <a:pt x="560375" y="476527"/>
                  </a:lnTo>
                  <a:lnTo>
                    <a:pt x="559922" y="473804"/>
                  </a:lnTo>
                  <a:lnTo>
                    <a:pt x="559469" y="471761"/>
                  </a:lnTo>
                  <a:lnTo>
                    <a:pt x="558563" y="469492"/>
                  </a:lnTo>
                  <a:lnTo>
                    <a:pt x="557883" y="467450"/>
                  </a:lnTo>
                  <a:lnTo>
                    <a:pt x="556524" y="465634"/>
                  </a:lnTo>
                  <a:lnTo>
                    <a:pt x="555392" y="463592"/>
                  </a:lnTo>
                  <a:lnTo>
                    <a:pt x="554033" y="462003"/>
                  </a:lnTo>
                  <a:lnTo>
                    <a:pt x="552220" y="460415"/>
                  </a:lnTo>
                  <a:lnTo>
                    <a:pt x="550635" y="459280"/>
                  </a:lnTo>
                  <a:lnTo>
                    <a:pt x="548596" y="457918"/>
                  </a:lnTo>
                  <a:lnTo>
                    <a:pt x="546784" y="456784"/>
                  </a:lnTo>
                  <a:lnTo>
                    <a:pt x="544746" y="456103"/>
                  </a:lnTo>
                  <a:lnTo>
                    <a:pt x="542481" y="455649"/>
                  </a:lnTo>
                  <a:lnTo>
                    <a:pt x="540216" y="454968"/>
                  </a:lnTo>
                  <a:lnTo>
                    <a:pt x="537724" y="454968"/>
                  </a:lnTo>
                  <a:lnTo>
                    <a:pt x="535686" y="454968"/>
                  </a:lnTo>
                  <a:close/>
                  <a:moveTo>
                    <a:pt x="396838" y="454968"/>
                  </a:moveTo>
                  <a:lnTo>
                    <a:pt x="394799" y="455649"/>
                  </a:lnTo>
                  <a:lnTo>
                    <a:pt x="392534" y="456103"/>
                  </a:lnTo>
                  <a:lnTo>
                    <a:pt x="390496" y="456784"/>
                  </a:lnTo>
                  <a:lnTo>
                    <a:pt x="388457" y="457918"/>
                  </a:lnTo>
                  <a:lnTo>
                    <a:pt x="386645" y="459280"/>
                  </a:lnTo>
                  <a:lnTo>
                    <a:pt x="384833" y="460415"/>
                  </a:lnTo>
                  <a:lnTo>
                    <a:pt x="383247" y="462003"/>
                  </a:lnTo>
                  <a:lnTo>
                    <a:pt x="381888" y="463592"/>
                  </a:lnTo>
                  <a:lnTo>
                    <a:pt x="380756" y="465634"/>
                  </a:lnTo>
                  <a:lnTo>
                    <a:pt x="379397" y="467450"/>
                  </a:lnTo>
                  <a:lnTo>
                    <a:pt x="378264" y="469492"/>
                  </a:lnTo>
                  <a:lnTo>
                    <a:pt x="377811" y="471761"/>
                  </a:lnTo>
                  <a:lnTo>
                    <a:pt x="377132" y="473804"/>
                  </a:lnTo>
                  <a:lnTo>
                    <a:pt x="376679" y="476527"/>
                  </a:lnTo>
                  <a:lnTo>
                    <a:pt x="376679" y="478796"/>
                  </a:lnTo>
                  <a:lnTo>
                    <a:pt x="376679" y="668967"/>
                  </a:lnTo>
                  <a:lnTo>
                    <a:pt x="376679" y="671237"/>
                  </a:lnTo>
                  <a:lnTo>
                    <a:pt x="377132" y="673960"/>
                  </a:lnTo>
                  <a:lnTo>
                    <a:pt x="377811" y="676002"/>
                  </a:lnTo>
                  <a:lnTo>
                    <a:pt x="378264" y="678272"/>
                  </a:lnTo>
                  <a:lnTo>
                    <a:pt x="379397" y="680314"/>
                  </a:lnTo>
                  <a:lnTo>
                    <a:pt x="380756" y="682357"/>
                  </a:lnTo>
                  <a:lnTo>
                    <a:pt x="381888" y="684172"/>
                  </a:lnTo>
                  <a:lnTo>
                    <a:pt x="383247" y="685761"/>
                  </a:lnTo>
                  <a:lnTo>
                    <a:pt x="384833" y="687349"/>
                  </a:lnTo>
                  <a:lnTo>
                    <a:pt x="386645" y="688711"/>
                  </a:lnTo>
                  <a:lnTo>
                    <a:pt x="388457" y="689845"/>
                  </a:lnTo>
                  <a:lnTo>
                    <a:pt x="390496" y="690980"/>
                  </a:lnTo>
                  <a:lnTo>
                    <a:pt x="392534" y="691661"/>
                  </a:lnTo>
                  <a:lnTo>
                    <a:pt x="394799" y="692115"/>
                  </a:lnTo>
                  <a:lnTo>
                    <a:pt x="396838" y="692796"/>
                  </a:lnTo>
                  <a:lnTo>
                    <a:pt x="399103" y="692796"/>
                  </a:lnTo>
                  <a:lnTo>
                    <a:pt x="401595" y="692796"/>
                  </a:lnTo>
                  <a:lnTo>
                    <a:pt x="403859" y="692115"/>
                  </a:lnTo>
                  <a:lnTo>
                    <a:pt x="405898" y="691661"/>
                  </a:lnTo>
                  <a:lnTo>
                    <a:pt x="407937" y="690980"/>
                  </a:lnTo>
                  <a:lnTo>
                    <a:pt x="409975" y="689845"/>
                  </a:lnTo>
                  <a:lnTo>
                    <a:pt x="411787" y="688711"/>
                  </a:lnTo>
                  <a:lnTo>
                    <a:pt x="413599" y="687349"/>
                  </a:lnTo>
                  <a:lnTo>
                    <a:pt x="415185" y="685761"/>
                  </a:lnTo>
                  <a:lnTo>
                    <a:pt x="416770" y="684172"/>
                  </a:lnTo>
                  <a:lnTo>
                    <a:pt x="417903" y="682357"/>
                  </a:lnTo>
                  <a:lnTo>
                    <a:pt x="419035" y="680314"/>
                  </a:lnTo>
                  <a:lnTo>
                    <a:pt x="420168" y="678272"/>
                  </a:lnTo>
                  <a:lnTo>
                    <a:pt x="420847" y="676002"/>
                  </a:lnTo>
                  <a:lnTo>
                    <a:pt x="421300" y="673960"/>
                  </a:lnTo>
                  <a:lnTo>
                    <a:pt x="421527" y="671237"/>
                  </a:lnTo>
                  <a:lnTo>
                    <a:pt x="421980" y="668967"/>
                  </a:lnTo>
                  <a:lnTo>
                    <a:pt x="421980" y="478796"/>
                  </a:lnTo>
                  <a:lnTo>
                    <a:pt x="421527" y="476527"/>
                  </a:lnTo>
                  <a:lnTo>
                    <a:pt x="421300" y="473804"/>
                  </a:lnTo>
                  <a:lnTo>
                    <a:pt x="420847" y="471761"/>
                  </a:lnTo>
                  <a:lnTo>
                    <a:pt x="420168" y="469492"/>
                  </a:lnTo>
                  <a:lnTo>
                    <a:pt x="419035" y="467450"/>
                  </a:lnTo>
                  <a:lnTo>
                    <a:pt x="417903" y="465634"/>
                  </a:lnTo>
                  <a:lnTo>
                    <a:pt x="416770" y="463592"/>
                  </a:lnTo>
                  <a:lnTo>
                    <a:pt x="415185" y="462003"/>
                  </a:lnTo>
                  <a:lnTo>
                    <a:pt x="413599" y="460415"/>
                  </a:lnTo>
                  <a:lnTo>
                    <a:pt x="411787" y="459280"/>
                  </a:lnTo>
                  <a:lnTo>
                    <a:pt x="409975" y="457918"/>
                  </a:lnTo>
                  <a:lnTo>
                    <a:pt x="407937" y="456784"/>
                  </a:lnTo>
                  <a:lnTo>
                    <a:pt x="405898" y="456103"/>
                  </a:lnTo>
                  <a:lnTo>
                    <a:pt x="403859" y="455649"/>
                  </a:lnTo>
                  <a:lnTo>
                    <a:pt x="401595" y="454968"/>
                  </a:lnTo>
                  <a:lnTo>
                    <a:pt x="399103" y="454968"/>
                  </a:lnTo>
                  <a:lnTo>
                    <a:pt x="396838" y="454968"/>
                  </a:lnTo>
                  <a:close/>
                  <a:moveTo>
                    <a:pt x="259349" y="454968"/>
                  </a:moveTo>
                  <a:lnTo>
                    <a:pt x="257084" y="455649"/>
                  </a:lnTo>
                  <a:lnTo>
                    <a:pt x="255045" y="456103"/>
                  </a:lnTo>
                  <a:lnTo>
                    <a:pt x="252780" y="456784"/>
                  </a:lnTo>
                  <a:lnTo>
                    <a:pt x="250742" y="457918"/>
                  </a:lnTo>
                  <a:lnTo>
                    <a:pt x="248930" y="459280"/>
                  </a:lnTo>
                  <a:lnTo>
                    <a:pt x="247118" y="460415"/>
                  </a:lnTo>
                  <a:lnTo>
                    <a:pt x="245759" y="462003"/>
                  </a:lnTo>
                  <a:lnTo>
                    <a:pt x="244173" y="463592"/>
                  </a:lnTo>
                  <a:lnTo>
                    <a:pt x="242814" y="465634"/>
                  </a:lnTo>
                  <a:lnTo>
                    <a:pt x="241908" y="467450"/>
                  </a:lnTo>
                  <a:lnTo>
                    <a:pt x="240775" y="469492"/>
                  </a:lnTo>
                  <a:lnTo>
                    <a:pt x="240096" y="471761"/>
                  </a:lnTo>
                  <a:lnTo>
                    <a:pt x="239417" y="473804"/>
                  </a:lnTo>
                  <a:lnTo>
                    <a:pt x="239190" y="476527"/>
                  </a:lnTo>
                  <a:lnTo>
                    <a:pt x="238963" y="478796"/>
                  </a:lnTo>
                  <a:lnTo>
                    <a:pt x="238963" y="668967"/>
                  </a:lnTo>
                  <a:lnTo>
                    <a:pt x="239190" y="671237"/>
                  </a:lnTo>
                  <a:lnTo>
                    <a:pt x="239417" y="673960"/>
                  </a:lnTo>
                  <a:lnTo>
                    <a:pt x="240096" y="676002"/>
                  </a:lnTo>
                  <a:lnTo>
                    <a:pt x="240775" y="678272"/>
                  </a:lnTo>
                  <a:lnTo>
                    <a:pt x="241908" y="680314"/>
                  </a:lnTo>
                  <a:lnTo>
                    <a:pt x="242814" y="682357"/>
                  </a:lnTo>
                  <a:lnTo>
                    <a:pt x="244173" y="684172"/>
                  </a:lnTo>
                  <a:lnTo>
                    <a:pt x="245759" y="685761"/>
                  </a:lnTo>
                  <a:lnTo>
                    <a:pt x="247118" y="687349"/>
                  </a:lnTo>
                  <a:lnTo>
                    <a:pt x="248930" y="688711"/>
                  </a:lnTo>
                  <a:lnTo>
                    <a:pt x="250742" y="689845"/>
                  </a:lnTo>
                  <a:lnTo>
                    <a:pt x="252780" y="690980"/>
                  </a:lnTo>
                  <a:lnTo>
                    <a:pt x="255045" y="691661"/>
                  </a:lnTo>
                  <a:lnTo>
                    <a:pt x="257084" y="692115"/>
                  </a:lnTo>
                  <a:lnTo>
                    <a:pt x="259349" y="692796"/>
                  </a:lnTo>
                  <a:lnTo>
                    <a:pt x="261614" y="692796"/>
                  </a:lnTo>
                  <a:lnTo>
                    <a:pt x="263879" y="692796"/>
                  </a:lnTo>
                  <a:lnTo>
                    <a:pt x="266371" y="692115"/>
                  </a:lnTo>
                  <a:lnTo>
                    <a:pt x="268409" y="691661"/>
                  </a:lnTo>
                  <a:lnTo>
                    <a:pt x="270448" y="690980"/>
                  </a:lnTo>
                  <a:lnTo>
                    <a:pt x="272486" y="689845"/>
                  </a:lnTo>
                  <a:lnTo>
                    <a:pt x="274298" y="688711"/>
                  </a:lnTo>
                  <a:lnTo>
                    <a:pt x="276110" y="687349"/>
                  </a:lnTo>
                  <a:lnTo>
                    <a:pt x="277696" y="685761"/>
                  </a:lnTo>
                  <a:lnTo>
                    <a:pt x="278828" y="684172"/>
                  </a:lnTo>
                  <a:lnTo>
                    <a:pt x="280187" y="682357"/>
                  </a:lnTo>
                  <a:lnTo>
                    <a:pt x="281547" y="680314"/>
                  </a:lnTo>
                  <a:lnTo>
                    <a:pt x="282453" y="678272"/>
                  </a:lnTo>
                  <a:lnTo>
                    <a:pt x="283358" y="676002"/>
                  </a:lnTo>
                  <a:lnTo>
                    <a:pt x="283812" y="673960"/>
                  </a:lnTo>
                  <a:lnTo>
                    <a:pt x="284038" y="671237"/>
                  </a:lnTo>
                  <a:lnTo>
                    <a:pt x="284038" y="668967"/>
                  </a:lnTo>
                  <a:lnTo>
                    <a:pt x="284038" y="478796"/>
                  </a:lnTo>
                  <a:lnTo>
                    <a:pt x="284038" y="476527"/>
                  </a:lnTo>
                  <a:lnTo>
                    <a:pt x="283812" y="473804"/>
                  </a:lnTo>
                  <a:lnTo>
                    <a:pt x="283358" y="471761"/>
                  </a:lnTo>
                  <a:lnTo>
                    <a:pt x="282453" y="469492"/>
                  </a:lnTo>
                  <a:lnTo>
                    <a:pt x="281547" y="467450"/>
                  </a:lnTo>
                  <a:lnTo>
                    <a:pt x="280187" y="465634"/>
                  </a:lnTo>
                  <a:lnTo>
                    <a:pt x="278828" y="463592"/>
                  </a:lnTo>
                  <a:lnTo>
                    <a:pt x="277696" y="462003"/>
                  </a:lnTo>
                  <a:lnTo>
                    <a:pt x="276110" y="460415"/>
                  </a:lnTo>
                  <a:lnTo>
                    <a:pt x="274298" y="459280"/>
                  </a:lnTo>
                  <a:lnTo>
                    <a:pt x="272486" y="457918"/>
                  </a:lnTo>
                  <a:lnTo>
                    <a:pt x="270448" y="456784"/>
                  </a:lnTo>
                  <a:lnTo>
                    <a:pt x="268409" y="456103"/>
                  </a:lnTo>
                  <a:lnTo>
                    <a:pt x="266371" y="455649"/>
                  </a:lnTo>
                  <a:lnTo>
                    <a:pt x="263879" y="454968"/>
                  </a:lnTo>
                  <a:lnTo>
                    <a:pt x="261614" y="454968"/>
                  </a:lnTo>
                  <a:lnTo>
                    <a:pt x="259349" y="454968"/>
                  </a:lnTo>
                  <a:close/>
                  <a:moveTo>
                    <a:pt x="120728" y="454968"/>
                  </a:moveTo>
                  <a:lnTo>
                    <a:pt x="118463" y="455649"/>
                  </a:lnTo>
                  <a:lnTo>
                    <a:pt x="116424" y="456103"/>
                  </a:lnTo>
                  <a:lnTo>
                    <a:pt x="113932" y="456784"/>
                  </a:lnTo>
                  <a:lnTo>
                    <a:pt x="112120" y="457918"/>
                  </a:lnTo>
                  <a:lnTo>
                    <a:pt x="110535" y="459280"/>
                  </a:lnTo>
                  <a:lnTo>
                    <a:pt x="108723" y="460415"/>
                  </a:lnTo>
                  <a:lnTo>
                    <a:pt x="107137" y="462003"/>
                  </a:lnTo>
                  <a:lnTo>
                    <a:pt x="105552" y="463592"/>
                  </a:lnTo>
                  <a:lnTo>
                    <a:pt x="104193" y="465634"/>
                  </a:lnTo>
                  <a:lnTo>
                    <a:pt x="103286" y="467450"/>
                  </a:lnTo>
                  <a:lnTo>
                    <a:pt x="102154" y="469492"/>
                  </a:lnTo>
                  <a:lnTo>
                    <a:pt x="101475" y="471761"/>
                  </a:lnTo>
                  <a:lnTo>
                    <a:pt x="100795" y="473804"/>
                  </a:lnTo>
                  <a:lnTo>
                    <a:pt x="100569" y="476527"/>
                  </a:lnTo>
                  <a:lnTo>
                    <a:pt x="100342" y="478796"/>
                  </a:lnTo>
                  <a:lnTo>
                    <a:pt x="100342" y="668967"/>
                  </a:lnTo>
                  <a:lnTo>
                    <a:pt x="100569" y="671237"/>
                  </a:lnTo>
                  <a:lnTo>
                    <a:pt x="100795" y="673960"/>
                  </a:lnTo>
                  <a:lnTo>
                    <a:pt x="101475" y="676002"/>
                  </a:lnTo>
                  <a:lnTo>
                    <a:pt x="102154" y="678272"/>
                  </a:lnTo>
                  <a:lnTo>
                    <a:pt x="103286" y="680314"/>
                  </a:lnTo>
                  <a:lnTo>
                    <a:pt x="104193" y="682357"/>
                  </a:lnTo>
                  <a:lnTo>
                    <a:pt x="105552" y="684172"/>
                  </a:lnTo>
                  <a:lnTo>
                    <a:pt x="107137" y="685761"/>
                  </a:lnTo>
                  <a:lnTo>
                    <a:pt x="108723" y="687349"/>
                  </a:lnTo>
                  <a:lnTo>
                    <a:pt x="110535" y="688711"/>
                  </a:lnTo>
                  <a:lnTo>
                    <a:pt x="112120" y="689845"/>
                  </a:lnTo>
                  <a:lnTo>
                    <a:pt x="113932" y="690980"/>
                  </a:lnTo>
                  <a:lnTo>
                    <a:pt x="116424" y="691661"/>
                  </a:lnTo>
                  <a:lnTo>
                    <a:pt x="118463" y="692115"/>
                  </a:lnTo>
                  <a:lnTo>
                    <a:pt x="120728" y="692796"/>
                  </a:lnTo>
                  <a:lnTo>
                    <a:pt x="122992" y="692796"/>
                  </a:lnTo>
                  <a:lnTo>
                    <a:pt x="125258" y="692796"/>
                  </a:lnTo>
                  <a:lnTo>
                    <a:pt x="127523" y="692115"/>
                  </a:lnTo>
                  <a:lnTo>
                    <a:pt x="129788" y="691661"/>
                  </a:lnTo>
                  <a:lnTo>
                    <a:pt x="131826" y="690980"/>
                  </a:lnTo>
                  <a:lnTo>
                    <a:pt x="133638" y="689845"/>
                  </a:lnTo>
                  <a:lnTo>
                    <a:pt x="135677" y="688711"/>
                  </a:lnTo>
                  <a:lnTo>
                    <a:pt x="137262" y="687349"/>
                  </a:lnTo>
                  <a:lnTo>
                    <a:pt x="139074" y="685761"/>
                  </a:lnTo>
                  <a:lnTo>
                    <a:pt x="140207" y="684172"/>
                  </a:lnTo>
                  <a:lnTo>
                    <a:pt x="141566" y="682357"/>
                  </a:lnTo>
                  <a:lnTo>
                    <a:pt x="142925" y="680314"/>
                  </a:lnTo>
                  <a:lnTo>
                    <a:pt x="143605" y="678272"/>
                  </a:lnTo>
                  <a:lnTo>
                    <a:pt x="144511" y="676002"/>
                  </a:lnTo>
                  <a:lnTo>
                    <a:pt x="144964" y="673960"/>
                  </a:lnTo>
                  <a:lnTo>
                    <a:pt x="145417" y="671237"/>
                  </a:lnTo>
                  <a:lnTo>
                    <a:pt x="145417" y="668967"/>
                  </a:lnTo>
                  <a:lnTo>
                    <a:pt x="145417" y="478796"/>
                  </a:lnTo>
                  <a:lnTo>
                    <a:pt x="145417" y="476527"/>
                  </a:lnTo>
                  <a:lnTo>
                    <a:pt x="144964" y="473804"/>
                  </a:lnTo>
                  <a:lnTo>
                    <a:pt x="144511" y="471761"/>
                  </a:lnTo>
                  <a:lnTo>
                    <a:pt x="143605" y="469492"/>
                  </a:lnTo>
                  <a:lnTo>
                    <a:pt x="142925" y="467450"/>
                  </a:lnTo>
                  <a:lnTo>
                    <a:pt x="141566" y="465634"/>
                  </a:lnTo>
                  <a:lnTo>
                    <a:pt x="140207" y="463592"/>
                  </a:lnTo>
                  <a:lnTo>
                    <a:pt x="139074" y="462003"/>
                  </a:lnTo>
                  <a:lnTo>
                    <a:pt x="137262" y="460415"/>
                  </a:lnTo>
                  <a:lnTo>
                    <a:pt x="135677" y="459280"/>
                  </a:lnTo>
                  <a:lnTo>
                    <a:pt x="133638" y="457918"/>
                  </a:lnTo>
                  <a:lnTo>
                    <a:pt x="131826" y="456784"/>
                  </a:lnTo>
                  <a:lnTo>
                    <a:pt x="129788" y="456103"/>
                  </a:lnTo>
                  <a:lnTo>
                    <a:pt x="127523" y="455649"/>
                  </a:lnTo>
                  <a:lnTo>
                    <a:pt x="125258" y="454968"/>
                  </a:lnTo>
                  <a:lnTo>
                    <a:pt x="122992" y="454968"/>
                  </a:lnTo>
                  <a:lnTo>
                    <a:pt x="120728" y="454968"/>
                  </a:lnTo>
                  <a:close/>
                  <a:moveTo>
                    <a:pt x="37374" y="400050"/>
                  </a:moveTo>
                  <a:lnTo>
                    <a:pt x="41677" y="400050"/>
                  </a:lnTo>
                  <a:lnTo>
                    <a:pt x="733425" y="400050"/>
                  </a:lnTo>
                  <a:lnTo>
                    <a:pt x="723685" y="419793"/>
                  </a:lnTo>
                  <a:lnTo>
                    <a:pt x="714851" y="439764"/>
                  </a:lnTo>
                  <a:lnTo>
                    <a:pt x="706244" y="460188"/>
                  </a:lnTo>
                  <a:lnTo>
                    <a:pt x="698317" y="480839"/>
                  </a:lnTo>
                  <a:lnTo>
                    <a:pt x="691068" y="501717"/>
                  </a:lnTo>
                  <a:lnTo>
                    <a:pt x="684047" y="523049"/>
                  </a:lnTo>
                  <a:lnTo>
                    <a:pt x="677705" y="544380"/>
                  </a:lnTo>
                  <a:lnTo>
                    <a:pt x="671815" y="565939"/>
                  </a:lnTo>
                  <a:lnTo>
                    <a:pt x="666606" y="587725"/>
                  </a:lnTo>
                  <a:lnTo>
                    <a:pt x="661849" y="609964"/>
                  </a:lnTo>
                  <a:lnTo>
                    <a:pt x="657772" y="632204"/>
                  </a:lnTo>
                  <a:lnTo>
                    <a:pt x="654148" y="654444"/>
                  </a:lnTo>
                  <a:lnTo>
                    <a:pt x="651430" y="677364"/>
                  </a:lnTo>
                  <a:lnTo>
                    <a:pt x="650071" y="688711"/>
                  </a:lnTo>
                  <a:lnTo>
                    <a:pt x="649165" y="700057"/>
                  </a:lnTo>
                  <a:lnTo>
                    <a:pt x="648032" y="711631"/>
                  </a:lnTo>
                  <a:lnTo>
                    <a:pt x="647353" y="722978"/>
                  </a:lnTo>
                  <a:lnTo>
                    <a:pt x="646673" y="734551"/>
                  </a:lnTo>
                  <a:lnTo>
                    <a:pt x="646220" y="746125"/>
                  </a:lnTo>
                  <a:lnTo>
                    <a:pt x="41677" y="746125"/>
                  </a:lnTo>
                  <a:lnTo>
                    <a:pt x="37374" y="745898"/>
                  </a:lnTo>
                  <a:lnTo>
                    <a:pt x="33070" y="745444"/>
                  </a:lnTo>
                  <a:lnTo>
                    <a:pt x="29219" y="744310"/>
                  </a:lnTo>
                  <a:lnTo>
                    <a:pt x="25369" y="742721"/>
                  </a:lnTo>
                  <a:lnTo>
                    <a:pt x="21745" y="741360"/>
                  </a:lnTo>
                  <a:lnTo>
                    <a:pt x="18347" y="738863"/>
                  </a:lnTo>
                  <a:lnTo>
                    <a:pt x="15176" y="736594"/>
                  </a:lnTo>
                  <a:lnTo>
                    <a:pt x="12231" y="734098"/>
                  </a:lnTo>
                  <a:lnTo>
                    <a:pt x="9513" y="730921"/>
                  </a:lnTo>
                  <a:lnTo>
                    <a:pt x="7022" y="727743"/>
                  </a:lnTo>
                  <a:lnTo>
                    <a:pt x="4983" y="724113"/>
                  </a:lnTo>
                  <a:lnTo>
                    <a:pt x="3171" y="720708"/>
                  </a:lnTo>
                  <a:lnTo>
                    <a:pt x="2039" y="716851"/>
                  </a:lnTo>
                  <a:lnTo>
                    <a:pt x="906" y="712766"/>
                  </a:lnTo>
                  <a:lnTo>
                    <a:pt x="226" y="708681"/>
                  </a:lnTo>
                  <a:lnTo>
                    <a:pt x="0" y="704369"/>
                  </a:lnTo>
                  <a:lnTo>
                    <a:pt x="0" y="441579"/>
                  </a:lnTo>
                  <a:lnTo>
                    <a:pt x="226" y="437494"/>
                  </a:lnTo>
                  <a:lnTo>
                    <a:pt x="906" y="433409"/>
                  </a:lnTo>
                  <a:lnTo>
                    <a:pt x="2039" y="429325"/>
                  </a:lnTo>
                  <a:lnTo>
                    <a:pt x="3171" y="425467"/>
                  </a:lnTo>
                  <a:lnTo>
                    <a:pt x="4983" y="421836"/>
                  </a:lnTo>
                  <a:lnTo>
                    <a:pt x="7022" y="418432"/>
                  </a:lnTo>
                  <a:lnTo>
                    <a:pt x="9513" y="415028"/>
                  </a:lnTo>
                  <a:lnTo>
                    <a:pt x="12231" y="412305"/>
                  </a:lnTo>
                  <a:lnTo>
                    <a:pt x="15176" y="409354"/>
                  </a:lnTo>
                  <a:lnTo>
                    <a:pt x="18347" y="407085"/>
                  </a:lnTo>
                  <a:lnTo>
                    <a:pt x="21745" y="405043"/>
                  </a:lnTo>
                  <a:lnTo>
                    <a:pt x="25369" y="403227"/>
                  </a:lnTo>
                  <a:lnTo>
                    <a:pt x="29219" y="401866"/>
                  </a:lnTo>
                  <a:lnTo>
                    <a:pt x="33070" y="400958"/>
                  </a:lnTo>
                  <a:lnTo>
                    <a:pt x="37374" y="400050"/>
                  </a:lnTo>
                  <a:close/>
                  <a:moveTo>
                    <a:pt x="1426198" y="303439"/>
                  </a:moveTo>
                  <a:lnTo>
                    <a:pt x="1426198" y="366939"/>
                  </a:lnTo>
                  <a:lnTo>
                    <a:pt x="1409174" y="368753"/>
                  </a:lnTo>
                  <a:lnTo>
                    <a:pt x="1392604" y="370567"/>
                  </a:lnTo>
                  <a:lnTo>
                    <a:pt x="1376715" y="372835"/>
                  </a:lnTo>
                  <a:lnTo>
                    <a:pt x="1361280" y="375330"/>
                  </a:lnTo>
                  <a:lnTo>
                    <a:pt x="1346299" y="378278"/>
                  </a:lnTo>
                  <a:lnTo>
                    <a:pt x="1331772" y="381226"/>
                  </a:lnTo>
                  <a:lnTo>
                    <a:pt x="1317699" y="384628"/>
                  </a:lnTo>
                  <a:lnTo>
                    <a:pt x="1304533" y="388484"/>
                  </a:lnTo>
                  <a:lnTo>
                    <a:pt x="1291822" y="392339"/>
                  </a:lnTo>
                  <a:lnTo>
                    <a:pt x="1279565" y="396875"/>
                  </a:lnTo>
                  <a:lnTo>
                    <a:pt x="1267989" y="401410"/>
                  </a:lnTo>
                  <a:lnTo>
                    <a:pt x="1256866" y="406626"/>
                  </a:lnTo>
                  <a:lnTo>
                    <a:pt x="1246198" y="411842"/>
                  </a:lnTo>
                  <a:lnTo>
                    <a:pt x="1236211" y="417512"/>
                  </a:lnTo>
                  <a:lnTo>
                    <a:pt x="1226677" y="423182"/>
                  </a:lnTo>
                  <a:lnTo>
                    <a:pt x="1217598" y="429305"/>
                  </a:lnTo>
                  <a:lnTo>
                    <a:pt x="1209426" y="435655"/>
                  </a:lnTo>
                  <a:lnTo>
                    <a:pt x="1201482" y="442685"/>
                  </a:lnTo>
                  <a:lnTo>
                    <a:pt x="1194218" y="449716"/>
                  </a:lnTo>
                  <a:lnTo>
                    <a:pt x="1187182" y="457200"/>
                  </a:lnTo>
                  <a:lnTo>
                    <a:pt x="1181053" y="464910"/>
                  </a:lnTo>
                  <a:lnTo>
                    <a:pt x="1175378" y="472848"/>
                  </a:lnTo>
                  <a:lnTo>
                    <a:pt x="1172655" y="476703"/>
                  </a:lnTo>
                  <a:lnTo>
                    <a:pt x="1170158" y="481012"/>
                  </a:lnTo>
                  <a:lnTo>
                    <a:pt x="1167888" y="485321"/>
                  </a:lnTo>
                  <a:lnTo>
                    <a:pt x="1165391" y="489630"/>
                  </a:lnTo>
                  <a:lnTo>
                    <a:pt x="1161532" y="498475"/>
                  </a:lnTo>
                  <a:lnTo>
                    <a:pt x="1158127" y="507773"/>
                  </a:lnTo>
                  <a:lnTo>
                    <a:pt x="1154950" y="517298"/>
                  </a:lnTo>
                  <a:lnTo>
                    <a:pt x="1152680" y="527050"/>
                  </a:lnTo>
                  <a:lnTo>
                    <a:pt x="1150637" y="537028"/>
                  </a:lnTo>
                  <a:lnTo>
                    <a:pt x="1149275" y="547460"/>
                  </a:lnTo>
                  <a:lnTo>
                    <a:pt x="1148367" y="557893"/>
                  </a:lnTo>
                  <a:lnTo>
                    <a:pt x="1148140" y="569005"/>
                  </a:lnTo>
                  <a:lnTo>
                    <a:pt x="1148140" y="576489"/>
                  </a:lnTo>
                  <a:lnTo>
                    <a:pt x="1148821" y="584200"/>
                  </a:lnTo>
                  <a:lnTo>
                    <a:pt x="1149275" y="591457"/>
                  </a:lnTo>
                  <a:lnTo>
                    <a:pt x="1150183" y="598941"/>
                  </a:lnTo>
                  <a:lnTo>
                    <a:pt x="1151318" y="606198"/>
                  </a:lnTo>
                  <a:lnTo>
                    <a:pt x="1152907" y="613455"/>
                  </a:lnTo>
                  <a:lnTo>
                    <a:pt x="1154496" y="620485"/>
                  </a:lnTo>
                  <a:lnTo>
                    <a:pt x="1156539" y="627289"/>
                  </a:lnTo>
                  <a:lnTo>
                    <a:pt x="1158581" y="634093"/>
                  </a:lnTo>
                  <a:lnTo>
                    <a:pt x="1161078" y="640669"/>
                  </a:lnTo>
                  <a:lnTo>
                    <a:pt x="1163802" y="647473"/>
                  </a:lnTo>
                  <a:lnTo>
                    <a:pt x="1166753" y="653823"/>
                  </a:lnTo>
                  <a:lnTo>
                    <a:pt x="1169931" y="660400"/>
                  </a:lnTo>
                  <a:lnTo>
                    <a:pt x="1173562" y="666750"/>
                  </a:lnTo>
                  <a:lnTo>
                    <a:pt x="1177194" y="672873"/>
                  </a:lnTo>
                  <a:lnTo>
                    <a:pt x="1181053" y="679223"/>
                  </a:lnTo>
                  <a:lnTo>
                    <a:pt x="1185366" y="685119"/>
                  </a:lnTo>
                  <a:lnTo>
                    <a:pt x="1189451" y="691016"/>
                  </a:lnTo>
                  <a:lnTo>
                    <a:pt x="1193991" y="696685"/>
                  </a:lnTo>
                  <a:lnTo>
                    <a:pt x="1198304" y="702128"/>
                  </a:lnTo>
                  <a:lnTo>
                    <a:pt x="1202844" y="707344"/>
                  </a:lnTo>
                  <a:lnTo>
                    <a:pt x="1207610" y="712334"/>
                  </a:lnTo>
                  <a:lnTo>
                    <a:pt x="1212150" y="717550"/>
                  </a:lnTo>
                  <a:lnTo>
                    <a:pt x="1217144" y="722312"/>
                  </a:lnTo>
                  <a:lnTo>
                    <a:pt x="1222138" y="726848"/>
                  </a:lnTo>
                  <a:lnTo>
                    <a:pt x="1226904" y="731610"/>
                  </a:lnTo>
                  <a:lnTo>
                    <a:pt x="1232125" y="735693"/>
                  </a:lnTo>
                  <a:lnTo>
                    <a:pt x="1237346" y="739775"/>
                  </a:lnTo>
                  <a:lnTo>
                    <a:pt x="1242793" y="743630"/>
                  </a:lnTo>
                  <a:lnTo>
                    <a:pt x="1248014" y="747485"/>
                  </a:lnTo>
                  <a:lnTo>
                    <a:pt x="1253462" y="751114"/>
                  </a:lnTo>
                  <a:lnTo>
                    <a:pt x="1259136" y="754516"/>
                  </a:lnTo>
                  <a:lnTo>
                    <a:pt x="1271620" y="761773"/>
                  </a:lnTo>
                  <a:lnTo>
                    <a:pt x="1286602" y="769937"/>
                  </a:lnTo>
                  <a:lnTo>
                    <a:pt x="1304080" y="779009"/>
                  </a:lnTo>
                  <a:lnTo>
                    <a:pt x="1324281" y="788987"/>
                  </a:lnTo>
                  <a:lnTo>
                    <a:pt x="1346980" y="799873"/>
                  </a:lnTo>
                  <a:lnTo>
                    <a:pt x="1371948" y="811666"/>
                  </a:lnTo>
                  <a:lnTo>
                    <a:pt x="1399641" y="824593"/>
                  </a:lnTo>
                  <a:lnTo>
                    <a:pt x="1429603" y="838200"/>
                  </a:lnTo>
                  <a:lnTo>
                    <a:pt x="1438909" y="842735"/>
                  </a:lnTo>
                  <a:lnTo>
                    <a:pt x="1447308" y="846818"/>
                  </a:lnTo>
                  <a:lnTo>
                    <a:pt x="1455706" y="850900"/>
                  </a:lnTo>
                  <a:lnTo>
                    <a:pt x="1463424" y="854982"/>
                  </a:lnTo>
                  <a:lnTo>
                    <a:pt x="1470687" y="859064"/>
                  </a:lnTo>
                  <a:lnTo>
                    <a:pt x="1477270" y="863146"/>
                  </a:lnTo>
                  <a:lnTo>
                    <a:pt x="1483626" y="867228"/>
                  </a:lnTo>
                  <a:lnTo>
                    <a:pt x="1489300" y="871084"/>
                  </a:lnTo>
                  <a:lnTo>
                    <a:pt x="1494748" y="874939"/>
                  </a:lnTo>
                  <a:lnTo>
                    <a:pt x="1499288" y="878794"/>
                  </a:lnTo>
                  <a:lnTo>
                    <a:pt x="1503600" y="882650"/>
                  </a:lnTo>
                  <a:lnTo>
                    <a:pt x="1507459" y="886278"/>
                  </a:lnTo>
                  <a:lnTo>
                    <a:pt x="1510864" y="890134"/>
                  </a:lnTo>
                  <a:lnTo>
                    <a:pt x="1513815" y="893762"/>
                  </a:lnTo>
                  <a:lnTo>
                    <a:pt x="1516085" y="897391"/>
                  </a:lnTo>
                  <a:lnTo>
                    <a:pt x="1517900" y="901019"/>
                  </a:lnTo>
                  <a:lnTo>
                    <a:pt x="1519489" y="904875"/>
                  </a:lnTo>
                  <a:lnTo>
                    <a:pt x="1520624" y="908957"/>
                  </a:lnTo>
                  <a:lnTo>
                    <a:pt x="1522213" y="913039"/>
                  </a:lnTo>
                  <a:lnTo>
                    <a:pt x="1523575" y="917801"/>
                  </a:lnTo>
                  <a:lnTo>
                    <a:pt x="1524483" y="922564"/>
                  </a:lnTo>
                  <a:lnTo>
                    <a:pt x="1525618" y="928007"/>
                  </a:lnTo>
                  <a:lnTo>
                    <a:pt x="1527434" y="939346"/>
                  </a:lnTo>
                  <a:lnTo>
                    <a:pt x="1529023" y="951819"/>
                  </a:lnTo>
                  <a:lnTo>
                    <a:pt x="1529931" y="965653"/>
                  </a:lnTo>
                  <a:lnTo>
                    <a:pt x="1530612" y="980621"/>
                  </a:lnTo>
                  <a:lnTo>
                    <a:pt x="1530839" y="996723"/>
                  </a:lnTo>
                  <a:lnTo>
                    <a:pt x="1530612" y="1003073"/>
                  </a:lnTo>
                  <a:lnTo>
                    <a:pt x="1529704" y="1008969"/>
                  </a:lnTo>
                  <a:lnTo>
                    <a:pt x="1528796" y="1014639"/>
                  </a:lnTo>
                  <a:lnTo>
                    <a:pt x="1527434" y="1019855"/>
                  </a:lnTo>
                  <a:lnTo>
                    <a:pt x="1525391" y="1024618"/>
                  </a:lnTo>
                  <a:lnTo>
                    <a:pt x="1523121" y="1029153"/>
                  </a:lnTo>
                  <a:lnTo>
                    <a:pt x="1520170" y="1033235"/>
                  </a:lnTo>
                  <a:lnTo>
                    <a:pt x="1516993" y="1036637"/>
                  </a:lnTo>
                  <a:lnTo>
                    <a:pt x="1513588" y="1040039"/>
                  </a:lnTo>
                  <a:lnTo>
                    <a:pt x="1509275" y="1042534"/>
                  </a:lnTo>
                  <a:lnTo>
                    <a:pt x="1504962" y="1044801"/>
                  </a:lnTo>
                  <a:lnTo>
                    <a:pt x="1499969" y="1046843"/>
                  </a:lnTo>
                  <a:lnTo>
                    <a:pt x="1494748" y="1048430"/>
                  </a:lnTo>
                  <a:lnTo>
                    <a:pt x="1488619" y="1049564"/>
                  </a:lnTo>
                  <a:lnTo>
                    <a:pt x="1482491" y="1050018"/>
                  </a:lnTo>
                  <a:lnTo>
                    <a:pt x="1475908" y="1050244"/>
                  </a:lnTo>
                  <a:lnTo>
                    <a:pt x="1471595" y="1050244"/>
                  </a:lnTo>
                  <a:lnTo>
                    <a:pt x="1467964" y="1050018"/>
                  </a:lnTo>
                  <a:lnTo>
                    <a:pt x="1464332" y="1049564"/>
                  </a:lnTo>
                  <a:lnTo>
                    <a:pt x="1461154" y="1048884"/>
                  </a:lnTo>
                  <a:lnTo>
                    <a:pt x="1457749" y="1048430"/>
                  </a:lnTo>
                  <a:lnTo>
                    <a:pt x="1454571" y="1047523"/>
                  </a:lnTo>
                  <a:lnTo>
                    <a:pt x="1451848" y="1046389"/>
                  </a:lnTo>
                  <a:lnTo>
                    <a:pt x="1449124" y="1045255"/>
                  </a:lnTo>
                  <a:lnTo>
                    <a:pt x="1446854" y="1044121"/>
                  </a:lnTo>
                  <a:lnTo>
                    <a:pt x="1444584" y="1042534"/>
                  </a:lnTo>
                  <a:lnTo>
                    <a:pt x="1442541" y="1040946"/>
                  </a:lnTo>
                  <a:lnTo>
                    <a:pt x="1440498" y="1039132"/>
                  </a:lnTo>
                  <a:lnTo>
                    <a:pt x="1438909" y="1037318"/>
                  </a:lnTo>
                  <a:lnTo>
                    <a:pt x="1437320" y="1035276"/>
                  </a:lnTo>
                  <a:lnTo>
                    <a:pt x="1435731" y="1033235"/>
                  </a:lnTo>
                  <a:lnTo>
                    <a:pt x="1434824" y="1030968"/>
                  </a:lnTo>
                  <a:lnTo>
                    <a:pt x="1433689" y="1028019"/>
                  </a:lnTo>
                  <a:lnTo>
                    <a:pt x="1432781" y="1025071"/>
                  </a:lnTo>
                  <a:lnTo>
                    <a:pt x="1431873" y="1021443"/>
                  </a:lnTo>
                  <a:lnTo>
                    <a:pt x="1431192" y="1017134"/>
                  </a:lnTo>
                  <a:lnTo>
                    <a:pt x="1429603" y="1007609"/>
                  </a:lnTo>
                  <a:lnTo>
                    <a:pt x="1428241" y="996043"/>
                  </a:lnTo>
                  <a:lnTo>
                    <a:pt x="1427560" y="982662"/>
                  </a:lnTo>
                  <a:lnTo>
                    <a:pt x="1426652" y="967468"/>
                  </a:lnTo>
                  <a:lnTo>
                    <a:pt x="1426425" y="950459"/>
                  </a:lnTo>
                  <a:lnTo>
                    <a:pt x="1426198" y="931182"/>
                  </a:lnTo>
                  <a:lnTo>
                    <a:pt x="1426198" y="882650"/>
                  </a:lnTo>
                  <a:lnTo>
                    <a:pt x="1152226" y="882650"/>
                  </a:lnTo>
                  <a:lnTo>
                    <a:pt x="1152226" y="921203"/>
                  </a:lnTo>
                  <a:lnTo>
                    <a:pt x="1152226" y="929594"/>
                  </a:lnTo>
                  <a:lnTo>
                    <a:pt x="1152680" y="937759"/>
                  </a:lnTo>
                  <a:lnTo>
                    <a:pt x="1153134" y="945469"/>
                  </a:lnTo>
                  <a:lnTo>
                    <a:pt x="1153588" y="953180"/>
                  </a:lnTo>
                  <a:lnTo>
                    <a:pt x="1154496" y="961118"/>
                  </a:lnTo>
                  <a:lnTo>
                    <a:pt x="1155177" y="968601"/>
                  </a:lnTo>
                  <a:lnTo>
                    <a:pt x="1156312" y="975632"/>
                  </a:lnTo>
                  <a:lnTo>
                    <a:pt x="1157446" y="982889"/>
                  </a:lnTo>
                  <a:lnTo>
                    <a:pt x="1158808" y="989919"/>
                  </a:lnTo>
                  <a:lnTo>
                    <a:pt x="1160397" y="996723"/>
                  </a:lnTo>
                  <a:lnTo>
                    <a:pt x="1161986" y="1003300"/>
                  </a:lnTo>
                  <a:lnTo>
                    <a:pt x="1164029" y="1009876"/>
                  </a:lnTo>
                  <a:lnTo>
                    <a:pt x="1165845" y="1016226"/>
                  </a:lnTo>
                  <a:lnTo>
                    <a:pt x="1168115" y="1022350"/>
                  </a:lnTo>
                  <a:lnTo>
                    <a:pt x="1170385" y="1028246"/>
                  </a:lnTo>
                  <a:lnTo>
                    <a:pt x="1172655" y="1034369"/>
                  </a:lnTo>
                  <a:lnTo>
                    <a:pt x="1175605" y="1040039"/>
                  </a:lnTo>
                  <a:lnTo>
                    <a:pt x="1178102" y="1045709"/>
                  </a:lnTo>
                  <a:lnTo>
                    <a:pt x="1181280" y="1050925"/>
                  </a:lnTo>
                  <a:lnTo>
                    <a:pt x="1184458" y="1056368"/>
                  </a:lnTo>
                  <a:lnTo>
                    <a:pt x="1187636" y="1061357"/>
                  </a:lnTo>
                  <a:lnTo>
                    <a:pt x="1191040" y="1066573"/>
                  </a:lnTo>
                  <a:lnTo>
                    <a:pt x="1194672" y="1071109"/>
                  </a:lnTo>
                  <a:lnTo>
                    <a:pt x="1198531" y="1075871"/>
                  </a:lnTo>
                  <a:lnTo>
                    <a:pt x="1202390" y="1080407"/>
                  </a:lnTo>
                  <a:lnTo>
                    <a:pt x="1206475" y="1084716"/>
                  </a:lnTo>
                  <a:lnTo>
                    <a:pt x="1210788" y="1089025"/>
                  </a:lnTo>
                  <a:lnTo>
                    <a:pt x="1215101" y="1092880"/>
                  </a:lnTo>
                  <a:lnTo>
                    <a:pt x="1219641" y="1096735"/>
                  </a:lnTo>
                  <a:lnTo>
                    <a:pt x="1224407" y="1100591"/>
                  </a:lnTo>
                  <a:lnTo>
                    <a:pt x="1229174" y="1104219"/>
                  </a:lnTo>
                  <a:lnTo>
                    <a:pt x="1234395" y="1107394"/>
                  </a:lnTo>
                  <a:lnTo>
                    <a:pt x="1244836" y="1113971"/>
                  </a:lnTo>
                  <a:lnTo>
                    <a:pt x="1255277" y="1120094"/>
                  </a:lnTo>
                  <a:lnTo>
                    <a:pt x="1266173" y="1125764"/>
                  </a:lnTo>
                  <a:lnTo>
                    <a:pt x="1277068" y="1131207"/>
                  </a:lnTo>
                  <a:lnTo>
                    <a:pt x="1288417" y="1136423"/>
                  </a:lnTo>
                  <a:lnTo>
                    <a:pt x="1299767" y="1140959"/>
                  </a:lnTo>
                  <a:lnTo>
                    <a:pt x="1311343" y="1145494"/>
                  </a:lnTo>
                  <a:lnTo>
                    <a:pt x="1323146" y="1149576"/>
                  </a:lnTo>
                  <a:lnTo>
                    <a:pt x="1335404" y="1153205"/>
                  </a:lnTo>
                  <a:lnTo>
                    <a:pt x="1347661" y="1156607"/>
                  </a:lnTo>
                  <a:lnTo>
                    <a:pt x="1360372" y="1159328"/>
                  </a:lnTo>
                  <a:lnTo>
                    <a:pt x="1373083" y="1161823"/>
                  </a:lnTo>
                  <a:lnTo>
                    <a:pt x="1386022" y="1164318"/>
                  </a:lnTo>
                  <a:lnTo>
                    <a:pt x="1399187" y="1166132"/>
                  </a:lnTo>
                  <a:lnTo>
                    <a:pt x="1412579" y="1167493"/>
                  </a:lnTo>
                  <a:lnTo>
                    <a:pt x="1426198" y="1168626"/>
                  </a:lnTo>
                  <a:lnTo>
                    <a:pt x="1426198" y="1245734"/>
                  </a:lnTo>
                  <a:lnTo>
                    <a:pt x="1552402" y="1245734"/>
                  </a:lnTo>
                  <a:lnTo>
                    <a:pt x="1552402" y="1171121"/>
                  </a:lnTo>
                  <a:lnTo>
                    <a:pt x="1569880" y="1169080"/>
                  </a:lnTo>
                  <a:lnTo>
                    <a:pt x="1586450" y="1166812"/>
                  </a:lnTo>
                  <a:lnTo>
                    <a:pt x="1602793" y="1164318"/>
                  </a:lnTo>
                  <a:lnTo>
                    <a:pt x="1618455" y="1161143"/>
                  </a:lnTo>
                  <a:lnTo>
                    <a:pt x="1633890" y="1157741"/>
                  </a:lnTo>
                  <a:lnTo>
                    <a:pt x="1648191" y="1153885"/>
                  </a:lnTo>
                  <a:lnTo>
                    <a:pt x="1662491" y="1149803"/>
                  </a:lnTo>
                  <a:lnTo>
                    <a:pt x="1675883" y="1145494"/>
                  </a:lnTo>
                  <a:lnTo>
                    <a:pt x="1688821" y="1140505"/>
                  </a:lnTo>
                  <a:lnTo>
                    <a:pt x="1701078" y="1135289"/>
                  </a:lnTo>
                  <a:lnTo>
                    <a:pt x="1713109" y="1129619"/>
                  </a:lnTo>
                  <a:lnTo>
                    <a:pt x="1724458" y="1123723"/>
                  </a:lnTo>
                  <a:lnTo>
                    <a:pt x="1734899" y="1117600"/>
                  </a:lnTo>
                  <a:lnTo>
                    <a:pt x="1745341" y="1110796"/>
                  </a:lnTo>
                  <a:lnTo>
                    <a:pt x="1754874" y="1103993"/>
                  </a:lnTo>
                  <a:lnTo>
                    <a:pt x="1759414" y="1100137"/>
                  </a:lnTo>
                  <a:lnTo>
                    <a:pt x="1763954" y="1096509"/>
                  </a:lnTo>
                  <a:lnTo>
                    <a:pt x="1768266" y="1092653"/>
                  </a:lnTo>
                  <a:lnTo>
                    <a:pt x="1772352" y="1088571"/>
                  </a:lnTo>
                  <a:lnTo>
                    <a:pt x="1776438" y="1084489"/>
                  </a:lnTo>
                  <a:lnTo>
                    <a:pt x="1780524" y="1080634"/>
                  </a:lnTo>
                  <a:lnTo>
                    <a:pt x="1784382" y="1076325"/>
                  </a:lnTo>
                  <a:lnTo>
                    <a:pt x="1788014" y="1072243"/>
                  </a:lnTo>
                  <a:lnTo>
                    <a:pt x="1791419" y="1067707"/>
                  </a:lnTo>
                  <a:lnTo>
                    <a:pt x="1794824" y="1063398"/>
                  </a:lnTo>
                  <a:lnTo>
                    <a:pt x="1798001" y="1058862"/>
                  </a:lnTo>
                  <a:lnTo>
                    <a:pt x="1801179" y="1054100"/>
                  </a:lnTo>
                  <a:lnTo>
                    <a:pt x="1804130" y="1049564"/>
                  </a:lnTo>
                  <a:lnTo>
                    <a:pt x="1807081" y="1044575"/>
                  </a:lnTo>
                  <a:lnTo>
                    <a:pt x="1809578" y="1039585"/>
                  </a:lnTo>
                  <a:lnTo>
                    <a:pt x="1812075" y="1034823"/>
                  </a:lnTo>
                  <a:lnTo>
                    <a:pt x="1814798" y="1029607"/>
                  </a:lnTo>
                  <a:lnTo>
                    <a:pt x="1816841" y="1024391"/>
                  </a:lnTo>
                  <a:lnTo>
                    <a:pt x="1819111" y="1019401"/>
                  </a:lnTo>
                  <a:lnTo>
                    <a:pt x="1820927" y="1013959"/>
                  </a:lnTo>
                  <a:lnTo>
                    <a:pt x="1822970" y="1008516"/>
                  </a:lnTo>
                  <a:lnTo>
                    <a:pt x="1824559" y="1003073"/>
                  </a:lnTo>
                  <a:lnTo>
                    <a:pt x="1826148" y="997403"/>
                  </a:lnTo>
                  <a:lnTo>
                    <a:pt x="1827737" y="991734"/>
                  </a:lnTo>
                  <a:lnTo>
                    <a:pt x="1830234" y="980168"/>
                  </a:lnTo>
                  <a:lnTo>
                    <a:pt x="1832049" y="967921"/>
                  </a:lnTo>
                  <a:lnTo>
                    <a:pt x="1833411" y="955675"/>
                  </a:lnTo>
                  <a:lnTo>
                    <a:pt x="1834319" y="942975"/>
                  </a:lnTo>
                  <a:lnTo>
                    <a:pt x="1834546" y="929821"/>
                  </a:lnTo>
                  <a:lnTo>
                    <a:pt x="1834319" y="921657"/>
                  </a:lnTo>
                  <a:lnTo>
                    <a:pt x="1834092" y="913493"/>
                  </a:lnTo>
                  <a:lnTo>
                    <a:pt x="1833638" y="905555"/>
                  </a:lnTo>
                  <a:lnTo>
                    <a:pt x="1832730" y="897844"/>
                  </a:lnTo>
                  <a:lnTo>
                    <a:pt x="1832049" y="890360"/>
                  </a:lnTo>
                  <a:lnTo>
                    <a:pt x="1830688" y="883103"/>
                  </a:lnTo>
                  <a:lnTo>
                    <a:pt x="1829553" y="875846"/>
                  </a:lnTo>
                  <a:lnTo>
                    <a:pt x="1827964" y="869043"/>
                  </a:lnTo>
                  <a:lnTo>
                    <a:pt x="1826375" y="862012"/>
                  </a:lnTo>
                  <a:lnTo>
                    <a:pt x="1824332" y="855209"/>
                  </a:lnTo>
                  <a:lnTo>
                    <a:pt x="1822289" y="848859"/>
                  </a:lnTo>
                  <a:lnTo>
                    <a:pt x="1820019" y="842735"/>
                  </a:lnTo>
                  <a:lnTo>
                    <a:pt x="1817295" y="836385"/>
                  </a:lnTo>
                  <a:lnTo>
                    <a:pt x="1814571" y="830489"/>
                  </a:lnTo>
                  <a:lnTo>
                    <a:pt x="1811621" y="824593"/>
                  </a:lnTo>
                  <a:lnTo>
                    <a:pt x="1808670" y="818923"/>
                  </a:lnTo>
                  <a:lnTo>
                    <a:pt x="1805265" y="813480"/>
                  </a:lnTo>
                  <a:lnTo>
                    <a:pt x="1801860" y="808037"/>
                  </a:lnTo>
                  <a:lnTo>
                    <a:pt x="1798228" y="803048"/>
                  </a:lnTo>
                  <a:lnTo>
                    <a:pt x="1794597" y="798059"/>
                  </a:lnTo>
                  <a:lnTo>
                    <a:pt x="1790965" y="793069"/>
                  </a:lnTo>
                  <a:lnTo>
                    <a:pt x="1787106" y="788534"/>
                  </a:lnTo>
                  <a:lnTo>
                    <a:pt x="1783247" y="783771"/>
                  </a:lnTo>
                  <a:lnTo>
                    <a:pt x="1779389" y="779462"/>
                  </a:lnTo>
                  <a:lnTo>
                    <a:pt x="1775303" y="775380"/>
                  </a:lnTo>
                  <a:lnTo>
                    <a:pt x="1771217" y="771298"/>
                  </a:lnTo>
                  <a:lnTo>
                    <a:pt x="1766904" y="767443"/>
                  </a:lnTo>
                  <a:lnTo>
                    <a:pt x="1762592" y="763587"/>
                  </a:lnTo>
                  <a:lnTo>
                    <a:pt x="1758279" y="759959"/>
                  </a:lnTo>
                  <a:lnTo>
                    <a:pt x="1753512" y="756557"/>
                  </a:lnTo>
                  <a:lnTo>
                    <a:pt x="1748972" y="753155"/>
                  </a:lnTo>
                  <a:lnTo>
                    <a:pt x="1744206" y="749980"/>
                  </a:lnTo>
                  <a:lnTo>
                    <a:pt x="1733764" y="743630"/>
                  </a:lnTo>
                  <a:lnTo>
                    <a:pt x="1721053" y="736600"/>
                  </a:lnTo>
                  <a:lnTo>
                    <a:pt x="1706526" y="728889"/>
                  </a:lnTo>
                  <a:lnTo>
                    <a:pt x="1689729" y="720498"/>
                  </a:lnTo>
                  <a:lnTo>
                    <a:pt x="1670889" y="711426"/>
                  </a:lnTo>
                  <a:lnTo>
                    <a:pt x="1650006" y="701675"/>
                  </a:lnTo>
                  <a:lnTo>
                    <a:pt x="1627081" y="691243"/>
                  </a:lnTo>
                  <a:lnTo>
                    <a:pt x="1602112" y="680130"/>
                  </a:lnTo>
                  <a:lnTo>
                    <a:pt x="1572831" y="666976"/>
                  </a:lnTo>
                  <a:lnTo>
                    <a:pt x="1546501" y="655184"/>
                  </a:lnTo>
                  <a:lnTo>
                    <a:pt x="1523575" y="644525"/>
                  </a:lnTo>
                  <a:lnTo>
                    <a:pt x="1503600" y="634773"/>
                  </a:lnTo>
                  <a:lnTo>
                    <a:pt x="1486576" y="626382"/>
                  </a:lnTo>
                  <a:lnTo>
                    <a:pt x="1472730" y="618898"/>
                  </a:lnTo>
                  <a:lnTo>
                    <a:pt x="1461835" y="612548"/>
                  </a:lnTo>
                  <a:lnTo>
                    <a:pt x="1457522" y="609826"/>
                  </a:lnTo>
                  <a:lnTo>
                    <a:pt x="1454117" y="607332"/>
                  </a:lnTo>
                  <a:lnTo>
                    <a:pt x="1450940" y="604837"/>
                  </a:lnTo>
                  <a:lnTo>
                    <a:pt x="1447989" y="602343"/>
                  </a:lnTo>
                  <a:lnTo>
                    <a:pt x="1445265" y="599168"/>
                  </a:lnTo>
                  <a:lnTo>
                    <a:pt x="1442768" y="596219"/>
                  </a:lnTo>
                  <a:lnTo>
                    <a:pt x="1440498" y="593044"/>
                  </a:lnTo>
                  <a:lnTo>
                    <a:pt x="1438455" y="589416"/>
                  </a:lnTo>
                  <a:lnTo>
                    <a:pt x="1436639" y="585560"/>
                  </a:lnTo>
                  <a:lnTo>
                    <a:pt x="1434824" y="581705"/>
                  </a:lnTo>
                  <a:lnTo>
                    <a:pt x="1433235" y="577623"/>
                  </a:lnTo>
                  <a:lnTo>
                    <a:pt x="1431873" y="572860"/>
                  </a:lnTo>
                  <a:lnTo>
                    <a:pt x="1430965" y="568325"/>
                  </a:lnTo>
                  <a:lnTo>
                    <a:pt x="1429830" y="563562"/>
                  </a:lnTo>
                  <a:lnTo>
                    <a:pt x="1429149" y="558573"/>
                  </a:lnTo>
                  <a:lnTo>
                    <a:pt x="1428468" y="553130"/>
                  </a:lnTo>
                  <a:lnTo>
                    <a:pt x="1428241" y="547687"/>
                  </a:lnTo>
                  <a:lnTo>
                    <a:pt x="1428241" y="542018"/>
                  </a:lnTo>
                  <a:lnTo>
                    <a:pt x="1428468" y="535214"/>
                  </a:lnTo>
                  <a:lnTo>
                    <a:pt x="1429149" y="528864"/>
                  </a:lnTo>
                  <a:lnTo>
                    <a:pt x="1430057" y="522967"/>
                  </a:lnTo>
                  <a:lnTo>
                    <a:pt x="1431419" y="517525"/>
                  </a:lnTo>
                  <a:lnTo>
                    <a:pt x="1433235" y="512309"/>
                  </a:lnTo>
                  <a:lnTo>
                    <a:pt x="1435278" y="508000"/>
                  </a:lnTo>
                  <a:lnTo>
                    <a:pt x="1437774" y="503464"/>
                  </a:lnTo>
                  <a:lnTo>
                    <a:pt x="1440952" y="499835"/>
                  </a:lnTo>
                  <a:lnTo>
                    <a:pt x="1444130" y="496660"/>
                  </a:lnTo>
                  <a:lnTo>
                    <a:pt x="1447989" y="493712"/>
                  </a:lnTo>
                  <a:lnTo>
                    <a:pt x="1452074" y="491444"/>
                  </a:lnTo>
                  <a:lnTo>
                    <a:pt x="1456387" y="489403"/>
                  </a:lnTo>
                  <a:lnTo>
                    <a:pt x="1461381" y="487816"/>
                  </a:lnTo>
                  <a:lnTo>
                    <a:pt x="1466829" y="486682"/>
                  </a:lnTo>
                  <a:lnTo>
                    <a:pt x="1472503" y="486228"/>
                  </a:lnTo>
                  <a:lnTo>
                    <a:pt x="1478405" y="486001"/>
                  </a:lnTo>
                  <a:lnTo>
                    <a:pt x="1485895" y="486228"/>
                  </a:lnTo>
                  <a:lnTo>
                    <a:pt x="1492932" y="487135"/>
                  </a:lnTo>
                  <a:lnTo>
                    <a:pt x="1495883" y="487589"/>
                  </a:lnTo>
                  <a:lnTo>
                    <a:pt x="1498834" y="488269"/>
                  </a:lnTo>
                  <a:lnTo>
                    <a:pt x="1501557" y="489176"/>
                  </a:lnTo>
                  <a:lnTo>
                    <a:pt x="1504281" y="489857"/>
                  </a:lnTo>
                  <a:lnTo>
                    <a:pt x="1506778" y="491217"/>
                  </a:lnTo>
                  <a:lnTo>
                    <a:pt x="1509048" y="492125"/>
                  </a:lnTo>
                  <a:lnTo>
                    <a:pt x="1511091" y="493485"/>
                  </a:lnTo>
                  <a:lnTo>
                    <a:pt x="1512907" y="495073"/>
                  </a:lnTo>
                  <a:lnTo>
                    <a:pt x="1514723" y="496660"/>
                  </a:lnTo>
                  <a:lnTo>
                    <a:pt x="1516312" y="498475"/>
                  </a:lnTo>
                  <a:lnTo>
                    <a:pt x="1517900" y="500289"/>
                  </a:lnTo>
                  <a:lnTo>
                    <a:pt x="1519262" y="502103"/>
                  </a:lnTo>
                  <a:lnTo>
                    <a:pt x="1520170" y="504371"/>
                  </a:lnTo>
                  <a:lnTo>
                    <a:pt x="1521532" y="506639"/>
                  </a:lnTo>
                  <a:lnTo>
                    <a:pt x="1522213" y="509587"/>
                  </a:lnTo>
                  <a:lnTo>
                    <a:pt x="1523348" y="512535"/>
                  </a:lnTo>
                  <a:lnTo>
                    <a:pt x="1524937" y="519339"/>
                  </a:lnTo>
                  <a:lnTo>
                    <a:pt x="1526299" y="527503"/>
                  </a:lnTo>
                  <a:lnTo>
                    <a:pt x="1527434" y="536575"/>
                  </a:lnTo>
                  <a:lnTo>
                    <a:pt x="1527888" y="546780"/>
                  </a:lnTo>
                  <a:lnTo>
                    <a:pt x="1528569" y="558573"/>
                  </a:lnTo>
                  <a:lnTo>
                    <a:pt x="1528796" y="570819"/>
                  </a:lnTo>
                  <a:lnTo>
                    <a:pt x="1528796" y="603930"/>
                  </a:lnTo>
                  <a:lnTo>
                    <a:pt x="1802541" y="603930"/>
                  </a:lnTo>
                  <a:lnTo>
                    <a:pt x="1803903" y="592364"/>
                  </a:lnTo>
                  <a:lnTo>
                    <a:pt x="1804584" y="581932"/>
                  </a:lnTo>
                  <a:lnTo>
                    <a:pt x="1805265" y="573541"/>
                  </a:lnTo>
                  <a:lnTo>
                    <a:pt x="1805492" y="566510"/>
                  </a:lnTo>
                  <a:lnTo>
                    <a:pt x="1805265" y="555625"/>
                  </a:lnTo>
                  <a:lnTo>
                    <a:pt x="1804357" y="544966"/>
                  </a:lnTo>
                  <a:lnTo>
                    <a:pt x="1803222" y="534987"/>
                  </a:lnTo>
                  <a:lnTo>
                    <a:pt x="1801406" y="525009"/>
                  </a:lnTo>
                  <a:lnTo>
                    <a:pt x="1799363" y="515257"/>
                  </a:lnTo>
                  <a:lnTo>
                    <a:pt x="1796413" y="505959"/>
                  </a:lnTo>
                  <a:lnTo>
                    <a:pt x="1793235" y="496887"/>
                  </a:lnTo>
                  <a:lnTo>
                    <a:pt x="1789603" y="488042"/>
                  </a:lnTo>
                  <a:lnTo>
                    <a:pt x="1785290" y="479651"/>
                  </a:lnTo>
                  <a:lnTo>
                    <a:pt x="1780751" y="471260"/>
                  </a:lnTo>
                  <a:lnTo>
                    <a:pt x="1775530" y="463550"/>
                  </a:lnTo>
                  <a:lnTo>
                    <a:pt x="1769855" y="456066"/>
                  </a:lnTo>
                  <a:lnTo>
                    <a:pt x="1763727" y="448582"/>
                  </a:lnTo>
                  <a:lnTo>
                    <a:pt x="1757144" y="441551"/>
                  </a:lnTo>
                  <a:lnTo>
                    <a:pt x="1749880" y="434975"/>
                  </a:lnTo>
                  <a:lnTo>
                    <a:pt x="1742163" y="428851"/>
                  </a:lnTo>
                  <a:lnTo>
                    <a:pt x="1734218" y="422501"/>
                  </a:lnTo>
                  <a:lnTo>
                    <a:pt x="1725366" y="416832"/>
                  </a:lnTo>
                  <a:lnTo>
                    <a:pt x="1716286" y="411162"/>
                  </a:lnTo>
                  <a:lnTo>
                    <a:pt x="1706753" y="406173"/>
                  </a:lnTo>
                  <a:lnTo>
                    <a:pt x="1696766" y="401184"/>
                  </a:lnTo>
                  <a:lnTo>
                    <a:pt x="1685870" y="396421"/>
                  </a:lnTo>
                  <a:lnTo>
                    <a:pt x="1674748" y="392339"/>
                  </a:lnTo>
                  <a:lnTo>
                    <a:pt x="1663172" y="388257"/>
                  </a:lnTo>
                  <a:lnTo>
                    <a:pt x="1651141" y="384628"/>
                  </a:lnTo>
                  <a:lnTo>
                    <a:pt x="1638430" y="381000"/>
                  </a:lnTo>
                  <a:lnTo>
                    <a:pt x="1625492" y="378051"/>
                  </a:lnTo>
                  <a:lnTo>
                    <a:pt x="1611873" y="375103"/>
                  </a:lnTo>
                  <a:lnTo>
                    <a:pt x="1597573" y="372835"/>
                  </a:lnTo>
                  <a:lnTo>
                    <a:pt x="1583273" y="370567"/>
                  </a:lnTo>
                  <a:lnTo>
                    <a:pt x="1568064" y="368753"/>
                  </a:lnTo>
                  <a:lnTo>
                    <a:pt x="1552402" y="366939"/>
                  </a:lnTo>
                  <a:lnTo>
                    <a:pt x="1552402" y="303439"/>
                  </a:lnTo>
                  <a:lnTo>
                    <a:pt x="1426198" y="303439"/>
                  </a:lnTo>
                  <a:close/>
                  <a:moveTo>
                    <a:pt x="535927" y="54918"/>
                  </a:moveTo>
                  <a:lnTo>
                    <a:pt x="533661" y="55599"/>
                  </a:lnTo>
                  <a:lnTo>
                    <a:pt x="531395" y="56053"/>
                  </a:lnTo>
                  <a:lnTo>
                    <a:pt x="529356" y="56734"/>
                  </a:lnTo>
                  <a:lnTo>
                    <a:pt x="527543" y="57868"/>
                  </a:lnTo>
                  <a:lnTo>
                    <a:pt x="525730" y="59003"/>
                  </a:lnTo>
                  <a:lnTo>
                    <a:pt x="523918" y="60365"/>
                  </a:lnTo>
                  <a:lnTo>
                    <a:pt x="522331" y="61953"/>
                  </a:lnTo>
                  <a:lnTo>
                    <a:pt x="520745" y="63542"/>
                  </a:lnTo>
                  <a:lnTo>
                    <a:pt x="519385" y="65584"/>
                  </a:lnTo>
                  <a:lnTo>
                    <a:pt x="518479" y="67400"/>
                  </a:lnTo>
                  <a:lnTo>
                    <a:pt x="517346" y="69442"/>
                  </a:lnTo>
                  <a:lnTo>
                    <a:pt x="516666" y="71711"/>
                  </a:lnTo>
                  <a:lnTo>
                    <a:pt x="516213" y="73754"/>
                  </a:lnTo>
                  <a:lnTo>
                    <a:pt x="515533" y="76477"/>
                  </a:lnTo>
                  <a:lnTo>
                    <a:pt x="515533" y="78746"/>
                  </a:lnTo>
                  <a:lnTo>
                    <a:pt x="515533" y="268917"/>
                  </a:lnTo>
                  <a:lnTo>
                    <a:pt x="515533" y="271414"/>
                  </a:lnTo>
                  <a:lnTo>
                    <a:pt x="516213" y="273910"/>
                  </a:lnTo>
                  <a:lnTo>
                    <a:pt x="516666" y="276179"/>
                  </a:lnTo>
                  <a:lnTo>
                    <a:pt x="517346" y="278222"/>
                  </a:lnTo>
                  <a:lnTo>
                    <a:pt x="518479" y="280264"/>
                  </a:lnTo>
                  <a:lnTo>
                    <a:pt x="519385" y="282307"/>
                  </a:lnTo>
                  <a:lnTo>
                    <a:pt x="520745" y="284122"/>
                  </a:lnTo>
                  <a:lnTo>
                    <a:pt x="522331" y="285711"/>
                  </a:lnTo>
                  <a:lnTo>
                    <a:pt x="523918" y="287299"/>
                  </a:lnTo>
                  <a:lnTo>
                    <a:pt x="525730" y="288888"/>
                  </a:lnTo>
                  <a:lnTo>
                    <a:pt x="527543" y="289795"/>
                  </a:lnTo>
                  <a:lnTo>
                    <a:pt x="529356" y="290930"/>
                  </a:lnTo>
                  <a:lnTo>
                    <a:pt x="531395" y="291611"/>
                  </a:lnTo>
                  <a:lnTo>
                    <a:pt x="533661" y="292065"/>
                  </a:lnTo>
                  <a:lnTo>
                    <a:pt x="535927" y="292746"/>
                  </a:lnTo>
                  <a:lnTo>
                    <a:pt x="537967" y="292746"/>
                  </a:lnTo>
                  <a:lnTo>
                    <a:pt x="540460" y="292746"/>
                  </a:lnTo>
                  <a:lnTo>
                    <a:pt x="542726" y="292065"/>
                  </a:lnTo>
                  <a:lnTo>
                    <a:pt x="544992" y="291611"/>
                  </a:lnTo>
                  <a:lnTo>
                    <a:pt x="547031" y="290930"/>
                  </a:lnTo>
                  <a:lnTo>
                    <a:pt x="548844" y="289795"/>
                  </a:lnTo>
                  <a:lnTo>
                    <a:pt x="550884" y="288888"/>
                  </a:lnTo>
                  <a:lnTo>
                    <a:pt x="552470" y="287299"/>
                  </a:lnTo>
                  <a:lnTo>
                    <a:pt x="554283" y="285711"/>
                  </a:lnTo>
                  <a:lnTo>
                    <a:pt x="555642" y="284122"/>
                  </a:lnTo>
                  <a:lnTo>
                    <a:pt x="556775" y="282307"/>
                  </a:lnTo>
                  <a:lnTo>
                    <a:pt x="558135" y="280264"/>
                  </a:lnTo>
                  <a:lnTo>
                    <a:pt x="558815" y="278222"/>
                  </a:lnTo>
                  <a:lnTo>
                    <a:pt x="559721" y="276179"/>
                  </a:lnTo>
                  <a:lnTo>
                    <a:pt x="560174" y="273910"/>
                  </a:lnTo>
                  <a:lnTo>
                    <a:pt x="560628" y="271414"/>
                  </a:lnTo>
                  <a:lnTo>
                    <a:pt x="560628" y="268917"/>
                  </a:lnTo>
                  <a:lnTo>
                    <a:pt x="560628" y="78746"/>
                  </a:lnTo>
                  <a:lnTo>
                    <a:pt x="560628" y="76477"/>
                  </a:lnTo>
                  <a:lnTo>
                    <a:pt x="560174" y="73754"/>
                  </a:lnTo>
                  <a:lnTo>
                    <a:pt x="559721" y="71711"/>
                  </a:lnTo>
                  <a:lnTo>
                    <a:pt x="558815" y="69442"/>
                  </a:lnTo>
                  <a:lnTo>
                    <a:pt x="558135" y="67400"/>
                  </a:lnTo>
                  <a:lnTo>
                    <a:pt x="556775" y="65584"/>
                  </a:lnTo>
                  <a:lnTo>
                    <a:pt x="555642" y="63542"/>
                  </a:lnTo>
                  <a:lnTo>
                    <a:pt x="554283" y="61953"/>
                  </a:lnTo>
                  <a:lnTo>
                    <a:pt x="552470" y="60365"/>
                  </a:lnTo>
                  <a:lnTo>
                    <a:pt x="550884" y="59003"/>
                  </a:lnTo>
                  <a:lnTo>
                    <a:pt x="548844" y="57868"/>
                  </a:lnTo>
                  <a:lnTo>
                    <a:pt x="547031" y="56734"/>
                  </a:lnTo>
                  <a:lnTo>
                    <a:pt x="544992" y="56053"/>
                  </a:lnTo>
                  <a:lnTo>
                    <a:pt x="542726" y="55599"/>
                  </a:lnTo>
                  <a:lnTo>
                    <a:pt x="540460" y="54918"/>
                  </a:lnTo>
                  <a:lnTo>
                    <a:pt x="537967" y="54918"/>
                  </a:lnTo>
                  <a:lnTo>
                    <a:pt x="535927" y="54918"/>
                  </a:lnTo>
                  <a:close/>
                  <a:moveTo>
                    <a:pt x="397017" y="54918"/>
                  </a:moveTo>
                  <a:lnTo>
                    <a:pt x="394977" y="55599"/>
                  </a:lnTo>
                  <a:lnTo>
                    <a:pt x="392711" y="56053"/>
                  </a:lnTo>
                  <a:lnTo>
                    <a:pt x="390672" y="56734"/>
                  </a:lnTo>
                  <a:lnTo>
                    <a:pt x="388633" y="57868"/>
                  </a:lnTo>
                  <a:lnTo>
                    <a:pt x="386820" y="59003"/>
                  </a:lnTo>
                  <a:lnTo>
                    <a:pt x="385007" y="60365"/>
                  </a:lnTo>
                  <a:lnTo>
                    <a:pt x="383420" y="61953"/>
                  </a:lnTo>
                  <a:lnTo>
                    <a:pt x="382061" y="63542"/>
                  </a:lnTo>
                  <a:lnTo>
                    <a:pt x="380928" y="65584"/>
                  </a:lnTo>
                  <a:lnTo>
                    <a:pt x="379568" y="67400"/>
                  </a:lnTo>
                  <a:lnTo>
                    <a:pt x="378435" y="69442"/>
                  </a:lnTo>
                  <a:lnTo>
                    <a:pt x="377982" y="71711"/>
                  </a:lnTo>
                  <a:lnTo>
                    <a:pt x="377302" y="73754"/>
                  </a:lnTo>
                  <a:lnTo>
                    <a:pt x="376849" y="76477"/>
                  </a:lnTo>
                  <a:lnTo>
                    <a:pt x="376849" y="78746"/>
                  </a:lnTo>
                  <a:lnTo>
                    <a:pt x="376849" y="268917"/>
                  </a:lnTo>
                  <a:lnTo>
                    <a:pt x="376849" y="271414"/>
                  </a:lnTo>
                  <a:lnTo>
                    <a:pt x="377302" y="273910"/>
                  </a:lnTo>
                  <a:lnTo>
                    <a:pt x="377982" y="276179"/>
                  </a:lnTo>
                  <a:lnTo>
                    <a:pt x="378435" y="278222"/>
                  </a:lnTo>
                  <a:lnTo>
                    <a:pt x="379568" y="280264"/>
                  </a:lnTo>
                  <a:lnTo>
                    <a:pt x="380928" y="282307"/>
                  </a:lnTo>
                  <a:lnTo>
                    <a:pt x="382061" y="284122"/>
                  </a:lnTo>
                  <a:lnTo>
                    <a:pt x="383420" y="285711"/>
                  </a:lnTo>
                  <a:lnTo>
                    <a:pt x="385007" y="287299"/>
                  </a:lnTo>
                  <a:lnTo>
                    <a:pt x="386820" y="288888"/>
                  </a:lnTo>
                  <a:lnTo>
                    <a:pt x="388633" y="289795"/>
                  </a:lnTo>
                  <a:lnTo>
                    <a:pt x="390672" y="290930"/>
                  </a:lnTo>
                  <a:lnTo>
                    <a:pt x="392711" y="291611"/>
                  </a:lnTo>
                  <a:lnTo>
                    <a:pt x="394977" y="292065"/>
                  </a:lnTo>
                  <a:lnTo>
                    <a:pt x="397017" y="292746"/>
                  </a:lnTo>
                  <a:lnTo>
                    <a:pt x="399283" y="292746"/>
                  </a:lnTo>
                  <a:lnTo>
                    <a:pt x="401776" y="292746"/>
                  </a:lnTo>
                  <a:lnTo>
                    <a:pt x="404042" y="292065"/>
                  </a:lnTo>
                  <a:lnTo>
                    <a:pt x="406081" y="291611"/>
                  </a:lnTo>
                  <a:lnTo>
                    <a:pt x="408121" y="290930"/>
                  </a:lnTo>
                  <a:lnTo>
                    <a:pt x="410160" y="289795"/>
                  </a:lnTo>
                  <a:lnTo>
                    <a:pt x="411973" y="288888"/>
                  </a:lnTo>
                  <a:lnTo>
                    <a:pt x="413786" y="287299"/>
                  </a:lnTo>
                  <a:lnTo>
                    <a:pt x="415372" y="285711"/>
                  </a:lnTo>
                  <a:lnTo>
                    <a:pt x="416959" y="284122"/>
                  </a:lnTo>
                  <a:lnTo>
                    <a:pt x="418092" y="282307"/>
                  </a:lnTo>
                  <a:lnTo>
                    <a:pt x="419225" y="280264"/>
                  </a:lnTo>
                  <a:lnTo>
                    <a:pt x="420358" y="278222"/>
                  </a:lnTo>
                  <a:lnTo>
                    <a:pt x="421037" y="276179"/>
                  </a:lnTo>
                  <a:lnTo>
                    <a:pt x="421491" y="273910"/>
                  </a:lnTo>
                  <a:lnTo>
                    <a:pt x="421717" y="271414"/>
                  </a:lnTo>
                  <a:lnTo>
                    <a:pt x="422170" y="268917"/>
                  </a:lnTo>
                  <a:lnTo>
                    <a:pt x="422170" y="78746"/>
                  </a:lnTo>
                  <a:lnTo>
                    <a:pt x="421717" y="76477"/>
                  </a:lnTo>
                  <a:lnTo>
                    <a:pt x="421491" y="73754"/>
                  </a:lnTo>
                  <a:lnTo>
                    <a:pt x="421037" y="71711"/>
                  </a:lnTo>
                  <a:lnTo>
                    <a:pt x="420358" y="69442"/>
                  </a:lnTo>
                  <a:lnTo>
                    <a:pt x="419225" y="67400"/>
                  </a:lnTo>
                  <a:lnTo>
                    <a:pt x="418092" y="65584"/>
                  </a:lnTo>
                  <a:lnTo>
                    <a:pt x="416959" y="63542"/>
                  </a:lnTo>
                  <a:lnTo>
                    <a:pt x="415372" y="61953"/>
                  </a:lnTo>
                  <a:lnTo>
                    <a:pt x="413786" y="60365"/>
                  </a:lnTo>
                  <a:lnTo>
                    <a:pt x="411973" y="59003"/>
                  </a:lnTo>
                  <a:lnTo>
                    <a:pt x="410160" y="57868"/>
                  </a:lnTo>
                  <a:lnTo>
                    <a:pt x="408121" y="56734"/>
                  </a:lnTo>
                  <a:lnTo>
                    <a:pt x="406081" y="56053"/>
                  </a:lnTo>
                  <a:lnTo>
                    <a:pt x="404042" y="55599"/>
                  </a:lnTo>
                  <a:lnTo>
                    <a:pt x="401776" y="54918"/>
                  </a:lnTo>
                  <a:lnTo>
                    <a:pt x="399283" y="54918"/>
                  </a:lnTo>
                  <a:lnTo>
                    <a:pt x="397017" y="54918"/>
                  </a:lnTo>
                  <a:close/>
                  <a:moveTo>
                    <a:pt x="259466" y="54918"/>
                  </a:moveTo>
                  <a:lnTo>
                    <a:pt x="257200" y="55599"/>
                  </a:lnTo>
                  <a:lnTo>
                    <a:pt x="255161" y="56053"/>
                  </a:lnTo>
                  <a:lnTo>
                    <a:pt x="252895" y="56734"/>
                  </a:lnTo>
                  <a:lnTo>
                    <a:pt x="250855" y="57868"/>
                  </a:lnTo>
                  <a:lnTo>
                    <a:pt x="249042" y="59003"/>
                  </a:lnTo>
                  <a:lnTo>
                    <a:pt x="247229" y="60365"/>
                  </a:lnTo>
                  <a:lnTo>
                    <a:pt x="245870" y="61953"/>
                  </a:lnTo>
                  <a:lnTo>
                    <a:pt x="244283" y="63542"/>
                  </a:lnTo>
                  <a:lnTo>
                    <a:pt x="242924" y="65584"/>
                  </a:lnTo>
                  <a:lnTo>
                    <a:pt x="242017" y="67400"/>
                  </a:lnTo>
                  <a:lnTo>
                    <a:pt x="240884" y="69442"/>
                  </a:lnTo>
                  <a:lnTo>
                    <a:pt x="240204" y="71711"/>
                  </a:lnTo>
                  <a:lnTo>
                    <a:pt x="239524" y="73754"/>
                  </a:lnTo>
                  <a:lnTo>
                    <a:pt x="239298" y="76477"/>
                  </a:lnTo>
                  <a:lnTo>
                    <a:pt x="239071" y="78746"/>
                  </a:lnTo>
                  <a:lnTo>
                    <a:pt x="239071" y="268917"/>
                  </a:lnTo>
                  <a:lnTo>
                    <a:pt x="239298" y="271414"/>
                  </a:lnTo>
                  <a:lnTo>
                    <a:pt x="239524" y="273910"/>
                  </a:lnTo>
                  <a:lnTo>
                    <a:pt x="240204" y="276179"/>
                  </a:lnTo>
                  <a:lnTo>
                    <a:pt x="240884" y="278222"/>
                  </a:lnTo>
                  <a:lnTo>
                    <a:pt x="242017" y="280264"/>
                  </a:lnTo>
                  <a:lnTo>
                    <a:pt x="242924" y="282307"/>
                  </a:lnTo>
                  <a:lnTo>
                    <a:pt x="244283" y="284122"/>
                  </a:lnTo>
                  <a:lnTo>
                    <a:pt x="245870" y="285711"/>
                  </a:lnTo>
                  <a:lnTo>
                    <a:pt x="247229" y="287299"/>
                  </a:lnTo>
                  <a:lnTo>
                    <a:pt x="249042" y="288888"/>
                  </a:lnTo>
                  <a:lnTo>
                    <a:pt x="250855" y="289795"/>
                  </a:lnTo>
                  <a:lnTo>
                    <a:pt x="252895" y="290930"/>
                  </a:lnTo>
                  <a:lnTo>
                    <a:pt x="255161" y="291611"/>
                  </a:lnTo>
                  <a:lnTo>
                    <a:pt x="257200" y="292065"/>
                  </a:lnTo>
                  <a:lnTo>
                    <a:pt x="259466" y="292746"/>
                  </a:lnTo>
                  <a:lnTo>
                    <a:pt x="261732" y="292746"/>
                  </a:lnTo>
                  <a:lnTo>
                    <a:pt x="263998" y="292746"/>
                  </a:lnTo>
                  <a:lnTo>
                    <a:pt x="266491" y="292065"/>
                  </a:lnTo>
                  <a:lnTo>
                    <a:pt x="268530" y="291611"/>
                  </a:lnTo>
                  <a:lnTo>
                    <a:pt x="270570" y="290930"/>
                  </a:lnTo>
                  <a:lnTo>
                    <a:pt x="272609" y="289795"/>
                  </a:lnTo>
                  <a:lnTo>
                    <a:pt x="274422" y="288888"/>
                  </a:lnTo>
                  <a:lnTo>
                    <a:pt x="276235" y="287299"/>
                  </a:lnTo>
                  <a:lnTo>
                    <a:pt x="277821" y="285711"/>
                  </a:lnTo>
                  <a:lnTo>
                    <a:pt x="278954" y="284122"/>
                  </a:lnTo>
                  <a:lnTo>
                    <a:pt x="280314" y="282307"/>
                  </a:lnTo>
                  <a:lnTo>
                    <a:pt x="281674" y="280264"/>
                  </a:lnTo>
                  <a:lnTo>
                    <a:pt x="282580" y="278222"/>
                  </a:lnTo>
                  <a:lnTo>
                    <a:pt x="283487" y="276179"/>
                  </a:lnTo>
                  <a:lnTo>
                    <a:pt x="283940" y="273910"/>
                  </a:lnTo>
                  <a:lnTo>
                    <a:pt x="284166" y="271414"/>
                  </a:lnTo>
                  <a:lnTo>
                    <a:pt x="284166" y="268917"/>
                  </a:lnTo>
                  <a:lnTo>
                    <a:pt x="284166" y="78746"/>
                  </a:lnTo>
                  <a:lnTo>
                    <a:pt x="284166" y="76477"/>
                  </a:lnTo>
                  <a:lnTo>
                    <a:pt x="283940" y="73754"/>
                  </a:lnTo>
                  <a:lnTo>
                    <a:pt x="283487" y="71711"/>
                  </a:lnTo>
                  <a:lnTo>
                    <a:pt x="282580" y="69442"/>
                  </a:lnTo>
                  <a:lnTo>
                    <a:pt x="281674" y="67400"/>
                  </a:lnTo>
                  <a:lnTo>
                    <a:pt x="280314" y="65584"/>
                  </a:lnTo>
                  <a:lnTo>
                    <a:pt x="278954" y="63542"/>
                  </a:lnTo>
                  <a:lnTo>
                    <a:pt x="277821" y="61953"/>
                  </a:lnTo>
                  <a:lnTo>
                    <a:pt x="276235" y="60365"/>
                  </a:lnTo>
                  <a:lnTo>
                    <a:pt x="274422" y="59003"/>
                  </a:lnTo>
                  <a:lnTo>
                    <a:pt x="272609" y="57868"/>
                  </a:lnTo>
                  <a:lnTo>
                    <a:pt x="270570" y="56734"/>
                  </a:lnTo>
                  <a:lnTo>
                    <a:pt x="268530" y="56053"/>
                  </a:lnTo>
                  <a:lnTo>
                    <a:pt x="266491" y="55599"/>
                  </a:lnTo>
                  <a:lnTo>
                    <a:pt x="263998" y="54918"/>
                  </a:lnTo>
                  <a:lnTo>
                    <a:pt x="261732" y="54918"/>
                  </a:lnTo>
                  <a:lnTo>
                    <a:pt x="259466" y="54918"/>
                  </a:lnTo>
                  <a:close/>
                  <a:moveTo>
                    <a:pt x="120782" y="54918"/>
                  </a:moveTo>
                  <a:lnTo>
                    <a:pt x="118516" y="55599"/>
                  </a:lnTo>
                  <a:lnTo>
                    <a:pt x="116476" y="56053"/>
                  </a:lnTo>
                  <a:lnTo>
                    <a:pt x="113984" y="56734"/>
                  </a:lnTo>
                  <a:lnTo>
                    <a:pt x="112171" y="57868"/>
                  </a:lnTo>
                  <a:lnTo>
                    <a:pt x="110585" y="59003"/>
                  </a:lnTo>
                  <a:lnTo>
                    <a:pt x="108772" y="60365"/>
                  </a:lnTo>
                  <a:lnTo>
                    <a:pt x="107185" y="61953"/>
                  </a:lnTo>
                  <a:lnTo>
                    <a:pt x="105599" y="63542"/>
                  </a:lnTo>
                  <a:lnTo>
                    <a:pt x="104240" y="65584"/>
                  </a:lnTo>
                  <a:lnTo>
                    <a:pt x="103333" y="67400"/>
                  </a:lnTo>
                  <a:lnTo>
                    <a:pt x="102200" y="69442"/>
                  </a:lnTo>
                  <a:lnTo>
                    <a:pt x="101520" y="71711"/>
                  </a:lnTo>
                  <a:lnTo>
                    <a:pt x="100841" y="73754"/>
                  </a:lnTo>
                  <a:lnTo>
                    <a:pt x="100614" y="76477"/>
                  </a:lnTo>
                  <a:lnTo>
                    <a:pt x="100387" y="78746"/>
                  </a:lnTo>
                  <a:lnTo>
                    <a:pt x="100387" y="268917"/>
                  </a:lnTo>
                  <a:lnTo>
                    <a:pt x="100614" y="271414"/>
                  </a:lnTo>
                  <a:lnTo>
                    <a:pt x="100841" y="273910"/>
                  </a:lnTo>
                  <a:lnTo>
                    <a:pt x="101520" y="276179"/>
                  </a:lnTo>
                  <a:lnTo>
                    <a:pt x="102200" y="278222"/>
                  </a:lnTo>
                  <a:lnTo>
                    <a:pt x="103333" y="280264"/>
                  </a:lnTo>
                  <a:lnTo>
                    <a:pt x="104240" y="282307"/>
                  </a:lnTo>
                  <a:lnTo>
                    <a:pt x="105599" y="284122"/>
                  </a:lnTo>
                  <a:lnTo>
                    <a:pt x="107185" y="285711"/>
                  </a:lnTo>
                  <a:lnTo>
                    <a:pt x="108772" y="287299"/>
                  </a:lnTo>
                  <a:lnTo>
                    <a:pt x="110585" y="288888"/>
                  </a:lnTo>
                  <a:lnTo>
                    <a:pt x="112171" y="289795"/>
                  </a:lnTo>
                  <a:lnTo>
                    <a:pt x="113984" y="290930"/>
                  </a:lnTo>
                  <a:lnTo>
                    <a:pt x="116476" y="291611"/>
                  </a:lnTo>
                  <a:lnTo>
                    <a:pt x="118516" y="292065"/>
                  </a:lnTo>
                  <a:lnTo>
                    <a:pt x="120782" y="292746"/>
                  </a:lnTo>
                  <a:lnTo>
                    <a:pt x="123048" y="292746"/>
                  </a:lnTo>
                  <a:lnTo>
                    <a:pt x="125314" y="292746"/>
                  </a:lnTo>
                  <a:lnTo>
                    <a:pt x="127580" y="292065"/>
                  </a:lnTo>
                  <a:lnTo>
                    <a:pt x="129846" y="291611"/>
                  </a:lnTo>
                  <a:lnTo>
                    <a:pt x="131886" y="290930"/>
                  </a:lnTo>
                  <a:lnTo>
                    <a:pt x="133699" y="289795"/>
                  </a:lnTo>
                  <a:lnTo>
                    <a:pt x="135738" y="288888"/>
                  </a:lnTo>
                  <a:lnTo>
                    <a:pt x="137325" y="287299"/>
                  </a:lnTo>
                  <a:lnTo>
                    <a:pt x="139137" y="285711"/>
                  </a:lnTo>
                  <a:lnTo>
                    <a:pt x="140270" y="284122"/>
                  </a:lnTo>
                  <a:lnTo>
                    <a:pt x="141630" y="282307"/>
                  </a:lnTo>
                  <a:lnTo>
                    <a:pt x="142990" y="280264"/>
                  </a:lnTo>
                  <a:lnTo>
                    <a:pt x="143669" y="278222"/>
                  </a:lnTo>
                  <a:lnTo>
                    <a:pt x="144576" y="276179"/>
                  </a:lnTo>
                  <a:lnTo>
                    <a:pt x="145029" y="273910"/>
                  </a:lnTo>
                  <a:lnTo>
                    <a:pt x="145482" y="271414"/>
                  </a:lnTo>
                  <a:lnTo>
                    <a:pt x="145482" y="268917"/>
                  </a:lnTo>
                  <a:lnTo>
                    <a:pt x="145482" y="78746"/>
                  </a:lnTo>
                  <a:lnTo>
                    <a:pt x="145482" y="76477"/>
                  </a:lnTo>
                  <a:lnTo>
                    <a:pt x="145029" y="73754"/>
                  </a:lnTo>
                  <a:lnTo>
                    <a:pt x="144576" y="71711"/>
                  </a:lnTo>
                  <a:lnTo>
                    <a:pt x="143669" y="69442"/>
                  </a:lnTo>
                  <a:lnTo>
                    <a:pt x="142990" y="67400"/>
                  </a:lnTo>
                  <a:lnTo>
                    <a:pt x="141630" y="65584"/>
                  </a:lnTo>
                  <a:lnTo>
                    <a:pt x="140270" y="63542"/>
                  </a:lnTo>
                  <a:lnTo>
                    <a:pt x="139137" y="61953"/>
                  </a:lnTo>
                  <a:lnTo>
                    <a:pt x="137325" y="60365"/>
                  </a:lnTo>
                  <a:lnTo>
                    <a:pt x="135738" y="59003"/>
                  </a:lnTo>
                  <a:lnTo>
                    <a:pt x="133699" y="57868"/>
                  </a:lnTo>
                  <a:lnTo>
                    <a:pt x="131886" y="56734"/>
                  </a:lnTo>
                  <a:lnTo>
                    <a:pt x="129846" y="56053"/>
                  </a:lnTo>
                  <a:lnTo>
                    <a:pt x="127580" y="55599"/>
                  </a:lnTo>
                  <a:lnTo>
                    <a:pt x="125314" y="54918"/>
                  </a:lnTo>
                  <a:lnTo>
                    <a:pt x="123048" y="54918"/>
                  </a:lnTo>
                  <a:lnTo>
                    <a:pt x="120782" y="54918"/>
                  </a:lnTo>
                  <a:close/>
                  <a:moveTo>
                    <a:pt x="1491343" y="4762"/>
                  </a:moveTo>
                  <a:lnTo>
                    <a:pt x="1511091" y="4989"/>
                  </a:lnTo>
                  <a:lnTo>
                    <a:pt x="1531066" y="5896"/>
                  </a:lnTo>
                  <a:lnTo>
                    <a:pt x="1550586" y="7030"/>
                  </a:lnTo>
                  <a:lnTo>
                    <a:pt x="1570334" y="8617"/>
                  </a:lnTo>
                  <a:lnTo>
                    <a:pt x="1589628" y="11112"/>
                  </a:lnTo>
                  <a:lnTo>
                    <a:pt x="1608695" y="13607"/>
                  </a:lnTo>
                  <a:lnTo>
                    <a:pt x="1627762" y="17009"/>
                  </a:lnTo>
                  <a:lnTo>
                    <a:pt x="1646602" y="20637"/>
                  </a:lnTo>
                  <a:lnTo>
                    <a:pt x="1665442" y="24492"/>
                  </a:lnTo>
                  <a:lnTo>
                    <a:pt x="1683827" y="29028"/>
                  </a:lnTo>
                  <a:lnTo>
                    <a:pt x="1702440" y="34017"/>
                  </a:lnTo>
                  <a:lnTo>
                    <a:pt x="1720599" y="39460"/>
                  </a:lnTo>
                  <a:lnTo>
                    <a:pt x="1738531" y="45357"/>
                  </a:lnTo>
                  <a:lnTo>
                    <a:pt x="1756463" y="51480"/>
                  </a:lnTo>
                  <a:lnTo>
                    <a:pt x="1773941" y="58284"/>
                  </a:lnTo>
                  <a:lnTo>
                    <a:pt x="1791192" y="65314"/>
                  </a:lnTo>
                  <a:lnTo>
                    <a:pt x="1808670" y="72798"/>
                  </a:lnTo>
                  <a:lnTo>
                    <a:pt x="1825694" y="80735"/>
                  </a:lnTo>
                  <a:lnTo>
                    <a:pt x="1842037" y="89126"/>
                  </a:lnTo>
                  <a:lnTo>
                    <a:pt x="1858607" y="97744"/>
                  </a:lnTo>
                  <a:lnTo>
                    <a:pt x="1874950" y="106589"/>
                  </a:lnTo>
                  <a:lnTo>
                    <a:pt x="1890839" y="116114"/>
                  </a:lnTo>
                  <a:lnTo>
                    <a:pt x="1906728" y="126092"/>
                  </a:lnTo>
                  <a:lnTo>
                    <a:pt x="1922390" y="136298"/>
                  </a:lnTo>
                  <a:lnTo>
                    <a:pt x="1937598" y="146957"/>
                  </a:lnTo>
                  <a:lnTo>
                    <a:pt x="1952579" y="157842"/>
                  </a:lnTo>
                  <a:lnTo>
                    <a:pt x="1967333" y="169182"/>
                  </a:lnTo>
                  <a:lnTo>
                    <a:pt x="1981633" y="180748"/>
                  </a:lnTo>
                  <a:lnTo>
                    <a:pt x="1995706" y="192541"/>
                  </a:lnTo>
                  <a:lnTo>
                    <a:pt x="2009553" y="204560"/>
                  </a:lnTo>
                  <a:lnTo>
                    <a:pt x="2023172" y="217260"/>
                  </a:lnTo>
                  <a:lnTo>
                    <a:pt x="2036337" y="230187"/>
                  </a:lnTo>
                  <a:lnTo>
                    <a:pt x="2049048" y="243567"/>
                  </a:lnTo>
                  <a:lnTo>
                    <a:pt x="2061759" y="256948"/>
                  </a:lnTo>
                  <a:lnTo>
                    <a:pt x="2074244" y="271009"/>
                  </a:lnTo>
                  <a:lnTo>
                    <a:pt x="2086047" y="284842"/>
                  </a:lnTo>
                  <a:lnTo>
                    <a:pt x="2097623" y="299357"/>
                  </a:lnTo>
                  <a:lnTo>
                    <a:pt x="2108973" y="314098"/>
                  </a:lnTo>
                  <a:lnTo>
                    <a:pt x="2119868" y="329066"/>
                  </a:lnTo>
                  <a:lnTo>
                    <a:pt x="2130536" y="344260"/>
                  </a:lnTo>
                  <a:lnTo>
                    <a:pt x="2140524" y="359682"/>
                  </a:lnTo>
                  <a:lnTo>
                    <a:pt x="2150511" y="375330"/>
                  </a:lnTo>
                  <a:lnTo>
                    <a:pt x="2159817" y="391432"/>
                  </a:lnTo>
                  <a:lnTo>
                    <a:pt x="2168897" y="407534"/>
                  </a:lnTo>
                  <a:lnTo>
                    <a:pt x="2177749" y="424089"/>
                  </a:lnTo>
                  <a:lnTo>
                    <a:pt x="2185921" y="440871"/>
                  </a:lnTo>
                  <a:lnTo>
                    <a:pt x="2194092" y="457880"/>
                  </a:lnTo>
                  <a:lnTo>
                    <a:pt x="2201356" y="474889"/>
                  </a:lnTo>
                  <a:lnTo>
                    <a:pt x="2208619" y="492351"/>
                  </a:lnTo>
                  <a:lnTo>
                    <a:pt x="2215429" y="510041"/>
                  </a:lnTo>
                  <a:lnTo>
                    <a:pt x="2221558" y="527730"/>
                  </a:lnTo>
                  <a:lnTo>
                    <a:pt x="2227459" y="545873"/>
                  </a:lnTo>
                  <a:lnTo>
                    <a:pt x="2232680" y="563789"/>
                  </a:lnTo>
                  <a:lnTo>
                    <a:pt x="2237901" y="582159"/>
                  </a:lnTo>
                  <a:lnTo>
                    <a:pt x="2242213" y="600755"/>
                  </a:lnTo>
                  <a:lnTo>
                    <a:pt x="2246299" y="619578"/>
                  </a:lnTo>
                  <a:lnTo>
                    <a:pt x="2249931" y="638401"/>
                  </a:lnTo>
                  <a:lnTo>
                    <a:pt x="2253109" y="657451"/>
                  </a:lnTo>
                  <a:lnTo>
                    <a:pt x="2255833" y="676501"/>
                  </a:lnTo>
                  <a:lnTo>
                    <a:pt x="2258102" y="696005"/>
                  </a:lnTo>
                  <a:lnTo>
                    <a:pt x="2259918" y="715509"/>
                  </a:lnTo>
                  <a:lnTo>
                    <a:pt x="2261053" y="735239"/>
                  </a:lnTo>
                  <a:lnTo>
                    <a:pt x="2261961" y="754743"/>
                  </a:lnTo>
                  <a:lnTo>
                    <a:pt x="2262188" y="774473"/>
                  </a:lnTo>
                  <a:lnTo>
                    <a:pt x="2261961" y="794657"/>
                  </a:lnTo>
                  <a:lnTo>
                    <a:pt x="2261053" y="814387"/>
                  </a:lnTo>
                  <a:lnTo>
                    <a:pt x="2259918" y="833891"/>
                  </a:lnTo>
                  <a:lnTo>
                    <a:pt x="2258102" y="853394"/>
                  </a:lnTo>
                  <a:lnTo>
                    <a:pt x="2255833" y="872898"/>
                  </a:lnTo>
                  <a:lnTo>
                    <a:pt x="2253109" y="891948"/>
                  </a:lnTo>
                  <a:lnTo>
                    <a:pt x="2249931" y="910998"/>
                  </a:lnTo>
                  <a:lnTo>
                    <a:pt x="2246299" y="929821"/>
                  </a:lnTo>
                  <a:lnTo>
                    <a:pt x="2242213" y="948644"/>
                  </a:lnTo>
                  <a:lnTo>
                    <a:pt x="2237901" y="967241"/>
                  </a:lnTo>
                  <a:lnTo>
                    <a:pt x="2232680" y="985610"/>
                  </a:lnTo>
                  <a:lnTo>
                    <a:pt x="2227459" y="1003526"/>
                  </a:lnTo>
                  <a:lnTo>
                    <a:pt x="2221558" y="1021669"/>
                  </a:lnTo>
                  <a:lnTo>
                    <a:pt x="2215429" y="1039359"/>
                  </a:lnTo>
                  <a:lnTo>
                    <a:pt x="2208619" y="1057048"/>
                  </a:lnTo>
                  <a:lnTo>
                    <a:pt x="2201356" y="1074510"/>
                  </a:lnTo>
                  <a:lnTo>
                    <a:pt x="2194092" y="1091519"/>
                  </a:lnTo>
                  <a:lnTo>
                    <a:pt x="2185921" y="1108528"/>
                  </a:lnTo>
                  <a:lnTo>
                    <a:pt x="2177749" y="1125310"/>
                  </a:lnTo>
                  <a:lnTo>
                    <a:pt x="2168897" y="1141866"/>
                  </a:lnTo>
                  <a:lnTo>
                    <a:pt x="2159817" y="1157968"/>
                  </a:lnTo>
                  <a:lnTo>
                    <a:pt x="2150511" y="1174069"/>
                  </a:lnTo>
                  <a:lnTo>
                    <a:pt x="2140524" y="1189718"/>
                  </a:lnTo>
                  <a:lnTo>
                    <a:pt x="2130536" y="1205139"/>
                  </a:lnTo>
                  <a:lnTo>
                    <a:pt x="2119868" y="1220560"/>
                  </a:lnTo>
                  <a:lnTo>
                    <a:pt x="2108973" y="1235301"/>
                  </a:lnTo>
                  <a:lnTo>
                    <a:pt x="2097623" y="1250043"/>
                  </a:lnTo>
                  <a:lnTo>
                    <a:pt x="2086047" y="1264557"/>
                  </a:lnTo>
                  <a:lnTo>
                    <a:pt x="2074244" y="1278391"/>
                  </a:lnTo>
                  <a:lnTo>
                    <a:pt x="2061759" y="1292451"/>
                  </a:lnTo>
                  <a:lnTo>
                    <a:pt x="2049048" y="1305832"/>
                  </a:lnTo>
                  <a:lnTo>
                    <a:pt x="2036337" y="1319212"/>
                  </a:lnTo>
                  <a:lnTo>
                    <a:pt x="2023172" y="1332139"/>
                  </a:lnTo>
                  <a:lnTo>
                    <a:pt x="2009553" y="1344385"/>
                  </a:lnTo>
                  <a:lnTo>
                    <a:pt x="1995706" y="1356859"/>
                  </a:lnTo>
                  <a:lnTo>
                    <a:pt x="1981633" y="1368651"/>
                  </a:lnTo>
                  <a:lnTo>
                    <a:pt x="1967333" y="1380444"/>
                  </a:lnTo>
                  <a:lnTo>
                    <a:pt x="1952579" y="1391784"/>
                  </a:lnTo>
                  <a:lnTo>
                    <a:pt x="1937598" y="1402443"/>
                  </a:lnTo>
                  <a:lnTo>
                    <a:pt x="1922390" y="1413101"/>
                  </a:lnTo>
                  <a:lnTo>
                    <a:pt x="1906728" y="1423307"/>
                  </a:lnTo>
                  <a:lnTo>
                    <a:pt x="1890839" y="1433285"/>
                  </a:lnTo>
                  <a:lnTo>
                    <a:pt x="1874950" y="1442584"/>
                  </a:lnTo>
                  <a:lnTo>
                    <a:pt x="1858607" y="1451882"/>
                  </a:lnTo>
                  <a:lnTo>
                    <a:pt x="1842037" y="1460273"/>
                  </a:lnTo>
                  <a:lnTo>
                    <a:pt x="1825694" y="1468891"/>
                  </a:lnTo>
                  <a:lnTo>
                    <a:pt x="1808670" y="1476601"/>
                  </a:lnTo>
                  <a:lnTo>
                    <a:pt x="1791192" y="1484085"/>
                  </a:lnTo>
                  <a:lnTo>
                    <a:pt x="1773941" y="1491116"/>
                  </a:lnTo>
                  <a:lnTo>
                    <a:pt x="1756463" y="1497919"/>
                  </a:lnTo>
                  <a:lnTo>
                    <a:pt x="1738531" y="1504043"/>
                  </a:lnTo>
                  <a:lnTo>
                    <a:pt x="1720599" y="1509939"/>
                  </a:lnTo>
                  <a:lnTo>
                    <a:pt x="1702440" y="1515382"/>
                  </a:lnTo>
                  <a:lnTo>
                    <a:pt x="1683827" y="1520371"/>
                  </a:lnTo>
                  <a:lnTo>
                    <a:pt x="1665442" y="1524907"/>
                  </a:lnTo>
                  <a:lnTo>
                    <a:pt x="1646602" y="1528762"/>
                  </a:lnTo>
                  <a:lnTo>
                    <a:pt x="1627762" y="1532391"/>
                  </a:lnTo>
                  <a:lnTo>
                    <a:pt x="1608695" y="1535793"/>
                  </a:lnTo>
                  <a:lnTo>
                    <a:pt x="1589628" y="1538514"/>
                  </a:lnTo>
                  <a:lnTo>
                    <a:pt x="1570334" y="1540782"/>
                  </a:lnTo>
                  <a:lnTo>
                    <a:pt x="1550586" y="1542369"/>
                  </a:lnTo>
                  <a:lnTo>
                    <a:pt x="1531066" y="1543503"/>
                  </a:lnTo>
                  <a:lnTo>
                    <a:pt x="1511091" y="1544410"/>
                  </a:lnTo>
                  <a:lnTo>
                    <a:pt x="1491343" y="1544637"/>
                  </a:lnTo>
                  <a:lnTo>
                    <a:pt x="1471368" y="1544410"/>
                  </a:lnTo>
                  <a:lnTo>
                    <a:pt x="1451848" y="1543503"/>
                  </a:lnTo>
                  <a:lnTo>
                    <a:pt x="1432100" y="1542369"/>
                  </a:lnTo>
                  <a:lnTo>
                    <a:pt x="1412579" y="1540782"/>
                  </a:lnTo>
                  <a:lnTo>
                    <a:pt x="1393285" y="1538514"/>
                  </a:lnTo>
                  <a:lnTo>
                    <a:pt x="1373991" y="1535793"/>
                  </a:lnTo>
                  <a:lnTo>
                    <a:pt x="1354924" y="1532391"/>
                  </a:lnTo>
                  <a:lnTo>
                    <a:pt x="1336085" y="1528762"/>
                  </a:lnTo>
                  <a:lnTo>
                    <a:pt x="1317245" y="1524907"/>
                  </a:lnTo>
                  <a:lnTo>
                    <a:pt x="1298632" y="1520371"/>
                  </a:lnTo>
                  <a:lnTo>
                    <a:pt x="1280473" y="1515382"/>
                  </a:lnTo>
                  <a:lnTo>
                    <a:pt x="1262087" y="1509939"/>
                  </a:lnTo>
                  <a:lnTo>
                    <a:pt x="1244155" y="1504043"/>
                  </a:lnTo>
                  <a:lnTo>
                    <a:pt x="1226450" y="1497919"/>
                  </a:lnTo>
                  <a:lnTo>
                    <a:pt x="1208972" y="1491116"/>
                  </a:lnTo>
                  <a:lnTo>
                    <a:pt x="1191267" y="1484085"/>
                  </a:lnTo>
                  <a:lnTo>
                    <a:pt x="1174243" y="1476601"/>
                  </a:lnTo>
                  <a:lnTo>
                    <a:pt x="1157219" y="1468891"/>
                  </a:lnTo>
                  <a:lnTo>
                    <a:pt x="1140422" y="1460273"/>
                  </a:lnTo>
                  <a:lnTo>
                    <a:pt x="1123852" y="1451882"/>
                  </a:lnTo>
                  <a:lnTo>
                    <a:pt x="1107736" y="1442584"/>
                  </a:lnTo>
                  <a:lnTo>
                    <a:pt x="1091620" y="1433285"/>
                  </a:lnTo>
                  <a:lnTo>
                    <a:pt x="1075958" y="1423307"/>
                  </a:lnTo>
                  <a:lnTo>
                    <a:pt x="1060523" y="1413101"/>
                  </a:lnTo>
                  <a:lnTo>
                    <a:pt x="1045315" y="1402443"/>
                  </a:lnTo>
                  <a:lnTo>
                    <a:pt x="1030334" y="1391784"/>
                  </a:lnTo>
                  <a:lnTo>
                    <a:pt x="1015580" y="1380444"/>
                  </a:lnTo>
                  <a:lnTo>
                    <a:pt x="1001053" y="1368651"/>
                  </a:lnTo>
                  <a:lnTo>
                    <a:pt x="986753" y="1356859"/>
                  </a:lnTo>
                  <a:lnTo>
                    <a:pt x="973134" y="1344385"/>
                  </a:lnTo>
                  <a:lnTo>
                    <a:pt x="959515" y="1332139"/>
                  </a:lnTo>
                  <a:lnTo>
                    <a:pt x="946349" y="1319212"/>
                  </a:lnTo>
                  <a:lnTo>
                    <a:pt x="933411" y="1305832"/>
                  </a:lnTo>
                  <a:lnTo>
                    <a:pt x="920700" y="1292451"/>
                  </a:lnTo>
                  <a:lnTo>
                    <a:pt x="908670" y="1278391"/>
                  </a:lnTo>
                  <a:lnTo>
                    <a:pt x="896866" y="1264557"/>
                  </a:lnTo>
                  <a:lnTo>
                    <a:pt x="885063" y="1250043"/>
                  </a:lnTo>
                  <a:lnTo>
                    <a:pt x="873714" y="1235301"/>
                  </a:lnTo>
                  <a:lnTo>
                    <a:pt x="863045" y="1220560"/>
                  </a:lnTo>
                  <a:lnTo>
                    <a:pt x="852377" y="1205139"/>
                  </a:lnTo>
                  <a:lnTo>
                    <a:pt x="841936" y="1189718"/>
                  </a:lnTo>
                  <a:lnTo>
                    <a:pt x="832175" y="1174069"/>
                  </a:lnTo>
                  <a:lnTo>
                    <a:pt x="822642" y="1157968"/>
                  </a:lnTo>
                  <a:lnTo>
                    <a:pt x="813562" y="1141866"/>
                  </a:lnTo>
                  <a:lnTo>
                    <a:pt x="804937" y="1125310"/>
                  </a:lnTo>
                  <a:lnTo>
                    <a:pt x="796538" y="1108528"/>
                  </a:lnTo>
                  <a:lnTo>
                    <a:pt x="788821" y="1091519"/>
                  </a:lnTo>
                  <a:lnTo>
                    <a:pt x="781103" y="1074510"/>
                  </a:lnTo>
                  <a:lnTo>
                    <a:pt x="774067" y="1057048"/>
                  </a:lnTo>
                  <a:lnTo>
                    <a:pt x="767484" y="1039359"/>
                  </a:lnTo>
                  <a:lnTo>
                    <a:pt x="761129" y="1021669"/>
                  </a:lnTo>
                  <a:lnTo>
                    <a:pt x="755227" y="1003526"/>
                  </a:lnTo>
                  <a:lnTo>
                    <a:pt x="749779" y="985610"/>
                  </a:lnTo>
                  <a:lnTo>
                    <a:pt x="745013" y="967241"/>
                  </a:lnTo>
                  <a:lnTo>
                    <a:pt x="740246" y="948644"/>
                  </a:lnTo>
                  <a:lnTo>
                    <a:pt x="736160" y="929821"/>
                  </a:lnTo>
                  <a:lnTo>
                    <a:pt x="732528" y="910998"/>
                  </a:lnTo>
                  <a:lnTo>
                    <a:pt x="729578" y="891948"/>
                  </a:lnTo>
                  <a:lnTo>
                    <a:pt x="726854" y="872898"/>
                  </a:lnTo>
                  <a:lnTo>
                    <a:pt x="724584" y="853394"/>
                  </a:lnTo>
                  <a:lnTo>
                    <a:pt x="722995" y="833891"/>
                  </a:lnTo>
                  <a:lnTo>
                    <a:pt x="721633" y="814387"/>
                  </a:lnTo>
                  <a:lnTo>
                    <a:pt x="720952" y="794657"/>
                  </a:lnTo>
                  <a:lnTo>
                    <a:pt x="720725" y="774473"/>
                  </a:lnTo>
                  <a:lnTo>
                    <a:pt x="720952" y="754743"/>
                  </a:lnTo>
                  <a:lnTo>
                    <a:pt x="721633" y="735239"/>
                  </a:lnTo>
                  <a:lnTo>
                    <a:pt x="722995" y="715509"/>
                  </a:lnTo>
                  <a:lnTo>
                    <a:pt x="724584" y="696005"/>
                  </a:lnTo>
                  <a:lnTo>
                    <a:pt x="726854" y="676501"/>
                  </a:lnTo>
                  <a:lnTo>
                    <a:pt x="729578" y="657451"/>
                  </a:lnTo>
                  <a:lnTo>
                    <a:pt x="732528" y="638401"/>
                  </a:lnTo>
                  <a:lnTo>
                    <a:pt x="736160" y="619578"/>
                  </a:lnTo>
                  <a:lnTo>
                    <a:pt x="740246" y="600755"/>
                  </a:lnTo>
                  <a:lnTo>
                    <a:pt x="745013" y="582159"/>
                  </a:lnTo>
                  <a:lnTo>
                    <a:pt x="749779" y="563789"/>
                  </a:lnTo>
                  <a:lnTo>
                    <a:pt x="755227" y="545873"/>
                  </a:lnTo>
                  <a:lnTo>
                    <a:pt x="761129" y="527730"/>
                  </a:lnTo>
                  <a:lnTo>
                    <a:pt x="767484" y="510041"/>
                  </a:lnTo>
                  <a:lnTo>
                    <a:pt x="774067" y="492351"/>
                  </a:lnTo>
                  <a:lnTo>
                    <a:pt x="781103" y="474889"/>
                  </a:lnTo>
                  <a:lnTo>
                    <a:pt x="788821" y="457880"/>
                  </a:lnTo>
                  <a:lnTo>
                    <a:pt x="796538" y="440871"/>
                  </a:lnTo>
                  <a:lnTo>
                    <a:pt x="804937" y="424089"/>
                  </a:lnTo>
                  <a:lnTo>
                    <a:pt x="813562" y="407534"/>
                  </a:lnTo>
                  <a:lnTo>
                    <a:pt x="822642" y="391432"/>
                  </a:lnTo>
                  <a:lnTo>
                    <a:pt x="832175" y="375330"/>
                  </a:lnTo>
                  <a:lnTo>
                    <a:pt x="841936" y="359682"/>
                  </a:lnTo>
                  <a:lnTo>
                    <a:pt x="852377" y="344260"/>
                  </a:lnTo>
                  <a:lnTo>
                    <a:pt x="863045" y="329066"/>
                  </a:lnTo>
                  <a:lnTo>
                    <a:pt x="873714" y="314098"/>
                  </a:lnTo>
                  <a:lnTo>
                    <a:pt x="885063" y="299357"/>
                  </a:lnTo>
                  <a:lnTo>
                    <a:pt x="896866" y="284842"/>
                  </a:lnTo>
                  <a:lnTo>
                    <a:pt x="908670" y="271009"/>
                  </a:lnTo>
                  <a:lnTo>
                    <a:pt x="920700" y="256948"/>
                  </a:lnTo>
                  <a:lnTo>
                    <a:pt x="933411" y="243567"/>
                  </a:lnTo>
                  <a:lnTo>
                    <a:pt x="946349" y="230187"/>
                  </a:lnTo>
                  <a:lnTo>
                    <a:pt x="959515" y="217260"/>
                  </a:lnTo>
                  <a:lnTo>
                    <a:pt x="973134" y="204560"/>
                  </a:lnTo>
                  <a:lnTo>
                    <a:pt x="986753" y="192541"/>
                  </a:lnTo>
                  <a:lnTo>
                    <a:pt x="1001053" y="180748"/>
                  </a:lnTo>
                  <a:lnTo>
                    <a:pt x="1015580" y="169182"/>
                  </a:lnTo>
                  <a:lnTo>
                    <a:pt x="1030334" y="157842"/>
                  </a:lnTo>
                  <a:lnTo>
                    <a:pt x="1045315" y="146957"/>
                  </a:lnTo>
                  <a:lnTo>
                    <a:pt x="1060523" y="136298"/>
                  </a:lnTo>
                  <a:lnTo>
                    <a:pt x="1075958" y="126092"/>
                  </a:lnTo>
                  <a:lnTo>
                    <a:pt x="1091620" y="116114"/>
                  </a:lnTo>
                  <a:lnTo>
                    <a:pt x="1107736" y="106589"/>
                  </a:lnTo>
                  <a:lnTo>
                    <a:pt x="1123852" y="97744"/>
                  </a:lnTo>
                  <a:lnTo>
                    <a:pt x="1140422" y="89126"/>
                  </a:lnTo>
                  <a:lnTo>
                    <a:pt x="1157219" y="80735"/>
                  </a:lnTo>
                  <a:lnTo>
                    <a:pt x="1174243" y="72798"/>
                  </a:lnTo>
                  <a:lnTo>
                    <a:pt x="1191267" y="65314"/>
                  </a:lnTo>
                  <a:lnTo>
                    <a:pt x="1208972" y="58284"/>
                  </a:lnTo>
                  <a:lnTo>
                    <a:pt x="1226450" y="51480"/>
                  </a:lnTo>
                  <a:lnTo>
                    <a:pt x="1244155" y="45357"/>
                  </a:lnTo>
                  <a:lnTo>
                    <a:pt x="1262087" y="39460"/>
                  </a:lnTo>
                  <a:lnTo>
                    <a:pt x="1280473" y="34017"/>
                  </a:lnTo>
                  <a:lnTo>
                    <a:pt x="1298632" y="29028"/>
                  </a:lnTo>
                  <a:lnTo>
                    <a:pt x="1317245" y="24492"/>
                  </a:lnTo>
                  <a:lnTo>
                    <a:pt x="1336085" y="20637"/>
                  </a:lnTo>
                  <a:lnTo>
                    <a:pt x="1354924" y="17009"/>
                  </a:lnTo>
                  <a:lnTo>
                    <a:pt x="1373991" y="13607"/>
                  </a:lnTo>
                  <a:lnTo>
                    <a:pt x="1393285" y="11112"/>
                  </a:lnTo>
                  <a:lnTo>
                    <a:pt x="1412579" y="8617"/>
                  </a:lnTo>
                  <a:lnTo>
                    <a:pt x="1432100" y="7030"/>
                  </a:lnTo>
                  <a:lnTo>
                    <a:pt x="1451848" y="5896"/>
                  </a:lnTo>
                  <a:lnTo>
                    <a:pt x="1471368" y="4989"/>
                  </a:lnTo>
                  <a:lnTo>
                    <a:pt x="1491343" y="4762"/>
                  </a:lnTo>
                  <a:close/>
                  <a:moveTo>
                    <a:pt x="37390" y="0"/>
                  </a:moveTo>
                  <a:lnTo>
                    <a:pt x="41696" y="0"/>
                  </a:lnTo>
                  <a:lnTo>
                    <a:pt x="1155700" y="0"/>
                  </a:lnTo>
                  <a:lnTo>
                    <a:pt x="1140291" y="6808"/>
                  </a:lnTo>
                  <a:lnTo>
                    <a:pt x="1125108" y="13843"/>
                  </a:lnTo>
                  <a:lnTo>
                    <a:pt x="1110152" y="21105"/>
                  </a:lnTo>
                  <a:lnTo>
                    <a:pt x="1095422" y="28821"/>
                  </a:lnTo>
                  <a:lnTo>
                    <a:pt x="1080693" y="36990"/>
                  </a:lnTo>
                  <a:lnTo>
                    <a:pt x="1066417" y="45160"/>
                  </a:lnTo>
                  <a:lnTo>
                    <a:pt x="1051914" y="53784"/>
                  </a:lnTo>
                  <a:lnTo>
                    <a:pt x="1037864" y="62407"/>
                  </a:lnTo>
                  <a:lnTo>
                    <a:pt x="1023814" y="71711"/>
                  </a:lnTo>
                  <a:lnTo>
                    <a:pt x="1010218" y="81016"/>
                  </a:lnTo>
                  <a:lnTo>
                    <a:pt x="996848" y="90547"/>
                  </a:lnTo>
                  <a:lnTo>
                    <a:pt x="983478" y="100305"/>
                  </a:lnTo>
                  <a:lnTo>
                    <a:pt x="970335" y="110517"/>
                  </a:lnTo>
                  <a:lnTo>
                    <a:pt x="957418" y="120956"/>
                  </a:lnTo>
                  <a:lnTo>
                    <a:pt x="944502" y="131622"/>
                  </a:lnTo>
                  <a:lnTo>
                    <a:pt x="932038" y="142515"/>
                  </a:lnTo>
                  <a:lnTo>
                    <a:pt x="919801" y="153635"/>
                  </a:lnTo>
                  <a:lnTo>
                    <a:pt x="907565" y="164981"/>
                  </a:lnTo>
                  <a:lnTo>
                    <a:pt x="895781" y="176328"/>
                  </a:lnTo>
                  <a:lnTo>
                    <a:pt x="884224" y="188129"/>
                  </a:lnTo>
                  <a:lnTo>
                    <a:pt x="872894" y="200156"/>
                  </a:lnTo>
                  <a:lnTo>
                    <a:pt x="861790" y="212411"/>
                  </a:lnTo>
                  <a:lnTo>
                    <a:pt x="850686" y="224892"/>
                  </a:lnTo>
                  <a:lnTo>
                    <a:pt x="840035" y="237374"/>
                  </a:lnTo>
                  <a:lnTo>
                    <a:pt x="829611" y="250309"/>
                  </a:lnTo>
                  <a:lnTo>
                    <a:pt x="819414" y="263471"/>
                  </a:lnTo>
                  <a:lnTo>
                    <a:pt x="809443" y="276633"/>
                  </a:lnTo>
                  <a:lnTo>
                    <a:pt x="799926" y="290249"/>
                  </a:lnTo>
                  <a:lnTo>
                    <a:pt x="790408" y="304092"/>
                  </a:lnTo>
                  <a:lnTo>
                    <a:pt x="781117" y="317708"/>
                  </a:lnTo>
                  <a:lnTo>
                    <a:pt x="772280" y="331778"/>
                  </a:lnTo>
                  <a:lnTo>
                    <a:pt x="763442" y="346075"/>
                  </a:lnTo>
                  <a:lnTo>
                    <a:pt x="41696" y="346075"/>
                  </a:lnTo>
                  <a:lnTo>
                    <a:pt x="37390" y="345848"/>
                  </a:lnTo>
                  <a:lnTo>
                    <a:pt x="33085" y="345394"/>
                  </a:lnTo>
                  <a:lnTo>
                    <a:pt x="29232" y="344260"/>
                  </a:lnTo>
                  <a:lnTo>
                    <a:pt x="25380" y="342671"/>
                  </a:lnTo>
                  <a:lnTo>
                    <a:pt x="21755" y="341083"/>
                  </a:lnTo>
                  <a:lnTo>
                    <a:pt x="18355" y="339040"/>
                  </a:lnTo>
                  <a:lnTo>
                    <a:pt x="15183" y="336544"/>
                  </a:lnTo>
                  <a:lnTo>
                    <a:pt x="12237" y="333821"/>
                  </a:lnTo>
                  <a:lnTo>
                    <a:pt x="9517" y="330871"/>
                  </a:lnTo>
                  <a:lnTo>
                    <a:pt x="7025" y="327693"/>
                  </a:lnTo>
                  <a:lnTo>
                    <a:pt x="4985" y="324063"/>
                  </a:lnTo>
                  <a:lnTo>
                    <a:pt x="3173" y="320432"/>
                  </a:lnTo>
                  <a:lnTo>
                    <a:pt x="2040" y="316801"/>
                  </a:lnTo>
                  <a:lnTo>
                    <a:pt x="907" y="312716"/>
                  </a:lnTo>
                  <a:lnTo>
                    <a:pt x="227" y="308631"/>
                  </a:lnTo>
                  <a:lnTo>
                    <a:pt x="0" y="304319"/>
                  </a:lnTo>
                  <a:lnTo>
                    <a:pt x="0" y="41529"/>
                  </a:lnTo>
                  <a:lnTo>
                    <a:pt x="227" y="37444"/>
                  </a:lnTo>
                  <a:lnTo>
                    <a:pt x="907" y="33359"/>
                  </a:lnTo>
                  <a:lnTo>
                    <a:pt x="2040" y="29275"/>
                  </a:lnTo>
                  <a:lnTo>
                    <a:pt x="3173" y="25417"/>
                  </a:lnTo>
                  <a:lnTo>
                    <a:pt x="4985" y="21786"/>
                  </a:lnTo>
                  <a:lnTo>
                    <a:pt x="7025" y="18382"/>
                  </a:lnTo>
                  <a:lnTo>
                    <a:pt x="9517" y="14978"/>
                  </a:lnTo>
                  <a:lnTo>
                    <a:pt x="12237" y="12255"/>
                  </a:lnTo>
                  <a:lnTo>
                    <a:pt x="15183" y="9531"/>
                  </a:lnTo>
                  <a:lnTo>
                    <a:pt x="18355" y="7035"/>
                  </a:lnTo>
                  <a:lnTo>
                    <a:pt x="21755" y="4993"/>
                  </a:lnTo>
                  <a:lnTo>
                    <a:pt x="25380" y="3177"/>
                  </a:lnTo>
                  <a:lnTo>
                    <a:pt x="29232" y="1815"/>
                  </a:lnTo>
                  <a:lnTo>
                    <a:pt x="33085" y="908"/>
                  </a:lnTo>
                  <a:lnTo>
                    <a:pt x="3739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44" name="15"/>
          <p:cNvSpPr/>
          <p:nvPr/>
        </p:nvSpPr>
        <p:spPr>
          <a:xfrm>
            <a:off x="6333947" y="6157586"/>
            <a:ext cx="1169804" cy="338530"/>
          </a:xfrm>
          <a:prstGeom prst="rect">
            <a:avLst/>
          </a:prstGeom>
        </p:spPr>
        <p:txBody>
          <a:bodyPr wrap="square" lIns="121898" tIns="60948" rIns="121898" bIns="60948">
            <a:spAutoFit/>
          </a:bodyPr>
          <a:lstStyle/>
          <a:p>
            <a:pPr algn="ct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400" b="1" dirty="0">
                <a:solidFill>
                  <a:schemeClr val="bg1">
                    <a:lumMod val="50000"/>
                  </a:schemeClr>
                </a:solidFill>
                <a:latin typeface="微软雅黑" panose="020B0503020204020204" pitchFamily="34" charset="-122"/>
                <a:ea typeface="微软雅黑" panose="020B0503020204020204" pitchFamily="34" charset="-122"/>
                <a:cs typeface="Clear Sans Thin" panose="020B0203030202020304" pitchFamily="34" charset="0"/>
              </a:rPr>
              <a:t> 1</a:t>
            </a:r>
          </a:p>
        </p:txBody>
      </p:sp>
      <p:sp>
        <p:nvSpPr>
          <p:cNvPr id="45" name="16"/>
          <p:cNvSpPr/>
          <p:nvPr/>
        </p:nvSpPr>
        <p:spPr>
          <a:xfrm>
            <a:off x="7965057" y="6157586"/>
            <a:ext cx="1169804" cy="338530"/>
          </a:xfrm>
          <a:prstGeom prst="rect">
            <a:avLst/>
          </a:prstGeom>
        </p:spPr>
        <p:txBody>
          <a:bodyPr wrap="square" lIns="121898" tIns="60948" rIns="121898" bIns="60948">
            <a:spAutoFit/>
          </a:bodyPr>
          <a:lstStyle/>
          <a:p>
            <a:pPr algn="ct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400" b="1" dirty="0">
                <a:solidFill>
                  <a:schemeClr val="bg1">
                    <a:lumMod val="50000"/>
                  </a:schemeClr>
                </a:solidFill>
                <a:latin typeface="微软雅黑" panose="020B0503020204020204" pitchFamily="34" charset="-122"/>
                <a:ea typeface="微软雅黑" panose="020B0503020204020204" pitchFamily="34" charset="-122"/>
                <a:cs typeface="Clear Sans Thin" panose="020B0203030202020304" pitchFamily="34" charset="0"/>
              </a:rPr>
              <a:t> 2</a:t>
            </a:r>
          </a:p>
        </p:txBody>
      </p:sp>
      <p:sp>
        <p:nvSpPr>
          <p:cNvPr id="46" name="17"/>
          <p:cNvSpPr/>
          <p:nvPr/>
        </p:nvSpPr>
        <p:spPr>
          <a:xfrm>
            <a:off x="9596169" y="6157586"/>
            <a:ext cx="1169804" cy="338530"/>
          </a:xfrm>
          <a:prstGeom prst="rect">
            <a:avLst/>
          </a:prstGeom>
        </p:spPr>
        <p:txBody>
          <a:bodyPr wrap="square" lIns="121898" tIns="60948" rIns="121898" bIns="60948">
            <a:spAutoFit/>
          </a:bodyPr>
          <a:lstStyle/>
          <a:p>
            <a:pPr algn="ctr"/>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400" b="1" dirty="0">
                <a:solidFill>
                  <a:schemeClr val="bg1">
                    <a:lumMod val="50000"/>
                  </a:schemeClr>
                </a:solidFill>
                <a:latin typeface="微软雅黑" panose="020B0503020204020204" pitchFamily="34" charset="-122"/>
                <a:ea typeface="微软雅黑" panose="020B0503020204020204" pitchFamily="34" charset="-122"/>
                <a:cs typeface="Clear Sans Thin" panose="020B0203030202020304" pitchFamily="34" charset="0"/>
              </a:rPr>
              <a:t> 3</a:t>
            </a:r>
          </a:p>
        </p:txBody>
      </p:sp>
    </p:spTree>
    <p:extLst>
      <p:ext uri="{BB962C8B-B14F-4D97-AF65-F5344CB8AC3E}">
        <p14:creationId xmlns:p14="http://schemas.microsoft.com/office/powerpoint/2010/main" val="300055508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par>
                                <p:cTn id="20" presetID="10" presetClass="entr" presetSubtype="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22" presetClass="entr" presetSubtype="8" fill="hold" nodeType="withEffect">
                                  <p:stCondLst>
                                    <p:cond delay="50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10" presetClass="entr" presetSubtype="0" fill="hold" nodeType="withEffect">
                                  <p:stCondLst>
                                    <p:cond delay="5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22" presetClass="entr" presetSubtype="8" fill="hold" nodeType="withEffect">
                                  <p:stCondLst>
                                    <p:cond delay="100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par>
                                <p:cTn id="35" presetID="10" presetClass="entr" presetSubtype="0" fill="hold" nodeType="withEffect">
                                  <p:stCondLst>
                                    <p:cond delay="10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nodeType="withEffect">
                                  <p:stCondLst>
                                    <p:cond delay="15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13" grpId="0">
        <p:bldAsOne/>
      </p:bldGraphic>
      <p:bldP spid="14" grpId="0"/>
      <p:bldP spid="15" grpId="0"/>
      <p:bldP spid="16" grpId="0"/>
      <p:bldP spid="44" grpId="0"/>
      <p:bldP spid="45"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2</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Oval 65"/>
          <p:cNvSpPr>
            <a:spLocks noChangeArrowheads="1"/>
          </p:cNvSpPr>
          <p:nvPr/>
        </p:nvSpPr>
        <p:spPr bwMode="auto">
          <a:xfrm>
            <a:off x="3637052" y="5835866"/>
            <a:ext cx="5179664" cy="139584"/>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68580" tIns="34290" rIns="68580" bIns="34290" anchor="ctr"/>
          <a:lstStyle/>
          <a:p>
            <a:pPr>
              <a:defRPr/>
            </a:pPr>
            <a:endParaRPr lang="zh-CN" altLang="en-US" kern="0">
              <a:solidFill>
                <a:schemeClr val="tx1">
                  <a:lumMod val="65000"/>
                  <a:lumOff val="35000"/>
                </a:schemeClr>
              </a:solidFill>
              <a:latin typeface="Arial" pitchFamily="34" charset="0"/>
              <a:ea typeface="宋体"/>
            </a:endParaRPr>
          </a:p>
        </p:txBody>
      </p:sp>
      <p:sp>
        <p:nvSpPr>
          <p:cNvPr id="14" name="矩形 12"/>
          <p:cNvSpPr/>
          <p:nvPr/>
        </p:nvSpPr>
        <p:spPr>
          <a:xfrm>
            <a:off x="4092451" y="3166739"/>
            <a:ext cx="4439038" cy="276254"/>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 fmla="*/ 0 w 4462612"/>
              <a:gd name="connsiteY0" fmla="*/ 0 h 560203"/>
              <a:gd name="connsiteX1" fmla="*/ 4462612 w 4462612"/>
              <a:gd name="connsiteY1" fmla="*/ 0 h 560203"/>
              <a:gd name="connsiteX2" fmla="*/ 3770951 w 4462612"/>
              <a:gd name="connsiteY2" fmla="*/ 548480 h 560203"/>
              <a:gd name="connsiteX3" fmla="*/ 0 w 4462612"/>
              <a:gd name="connsiteY3" fmla="*/ 560203 h 560203"/>
              <a:gd name="connsiteX4" fmla="*/ 0 w 4462612"/>
              <a:gd name="connsiteY4" fmla="*/ 0 h 560203"/>
              <a:gd name="connsiteX0" fmla="*/ 527539 w 4990151"/>
              <a:gd name="connsiteY0" fmla="*/ 0 h 571926"/>
              <a:gd name="connsiteX1" fmla="*/ 4990151 w 4990151"/>
              <a:gd name="connsiteY1" fmla="*/ 0 h 571926"/>
              <a:gd name="connsiteX2" fmla="*/ 4298490 w 4990151"/>
              <a:gd name="connsiteY2" fmla="*/ 548480 h 571926"/>
              <a:gd name="connsiteX3" fmla="*/ 0 w 4990151"/>
              <a:gd name="connsiteY3" fmla="*/ 571926 h 571926"/>
              <a:gd name="connsiteX4" fmla="*/ 527539 w 4990151"/>
              <a:gd name="connsiteY4" fmla="*/ 0 h 571926"/>
              <a:gd name="connsiteX0" fmla="*/ 527539 w 4990151"/>
              <a:gd name="connsiteY0" fmla="*/ 0 h 582700"/>
              <a:gd name="connsiteX1" fmla="*/ 4990151 w 4990151"/>
              <a:gd name="connsiteY1" fmla="*/ 0 h 582700"/>
              <a:gd name="connsiteX2" fmla="*/ 4285302 w 4990151"/>
              <a:gd name="connsiteY2" fmla="*/ 582700 h 582700"/>
              <a:gd name="connsiteX3" fmla="*/ 0 w 4990151"/>
              <a:gd name="connsiteY3" fmla="*/ 571926 h 582700"/>
              <a:gd name="connsiteX4" fmla="*/ 527539 w 4990151"/>
              <a:gd name="connsiteY4" fmla="*/ 0 h 582700"/>
              <a:gd name="connsiteX0" fmla="*/ 409962 w 4872574"/>
              <a:gd name="connsiteY0" fmla="*/ 0 h 582700"/>
              <a:gd name="connsiteX1" fmla="*/ 4872574 w 4872574"/>
              <a:gd name="connsiteY1" fmla="*/ 0 h 582700"/>
              <a:gd name="connsiteX2" fmla="*/ 4167725 w 4872574"/>
              <a:gd name="connsiteY2" fmla="*/ 582700 h 582700"/>
              <a:gd name="connsiteX3" fmla="*/ 0 w 4872574"/>
              <a:gd name="connsiteY3" fmla="*/ 571926 h 582700"/>
              <a:gd name="connsiteX4" fmla="*/ 409962 w 4872574"/>
              <a:gd name="connsiteY4" fmla="*/ 0 h 5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2574" h="582700">
                <a:moveTo>
                  <a:pt x="409962" y="0"/>
                </a:moveTo>
                <a:lnTo>
                  <a:pt x="4872574" y="0"/>
                </a:lnTo>
                <a:lnTo>
                  <a:pt x="4167725" y="582700"/>
                </a:lnTo>
                <a:lnTo>
                  <a:pt x="0" y="571926"/>
                </a:lnTo>
                <a:lnTo>
                  <a:pt x="409962" y="0"/>
                </a:lnTo>
                <a:close/>
              </a:path>
            </a:pathLst>
          </a:custGeom>
          <a:solidFill>
            <a:schemeClr val="bg1">
              <a:lumMod val="50000"/>
            </a:schemeClr>
          </a:soli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5" name="矩形 4"/>
          <p:cNvSpPr/>
          <p:nvPr/>
        </p:nvSpPr>
        <p:spPr>
          <a:xfrm>
            <a:off x="3979284" y="3435702"/>
            <a:ext cx="4731132" cy="1205622"/>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solidFill>
            <a:srgbClr val="404040"/>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6" name="矩形 12"/>
          <p:cNvSpPr/>
          <p:nvPr/>
        </p:nvSpPr>
        <p:spPr>
          <a:xfrm>
            <a:off x="4109571" y="4525968"/>
            <a:ext cx="4536200" cy="278530"/>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 fmla="*/ 0 w 4462612"/>
              <a:gd name="connsiteY0" fmla="*/ 0 h 560203"/>
              <a:gd name="connsiteX1" fmla="*/ 4462612 w 4462612"/>
              <a:gd name="connsiteY1" fmla="*/ 0 h 560203"/>
              <a:gd name="connsiteX2" fmla="*/ 3770951 w 4462612"/>
              <a:gd name="connsiteY2" fmla="*/ 548480 h 560203"/>
              <a:gd name="connsiteX3" fmla="*/ 0 w 4462612"/>
              <a:gd name="connsiteY3" fmla="*/ 560203 h 560203"/>
              <a:gd name="connsiteX4" fmla="*/ 0 w 4462612"/>
              <a:gd name="connsiteY4" fmla="*/ 0 h 560203"/>
              <a:gd name="connsiteX0" fmla="*/ 527539 w 4990151"/>
              <a:gd name="connsiteY0" fmla="*/ 0 h 571926"/>
              <a:gd name="connsiteX1" fmla="*/ 4990151 w 4990151"/>
              <a:gd name="connsiteY1" fmla="*/ 0 h 571926"/>
              <a:gd name="connsiteX2" fmla="*/ 4298490 w 4990151"/>
              <a:gd name="connsiteY2" fmla="*/ 548480 h 571926"/>
              <a:gd name="connsiteX3" fmla="*/ 0 w 4990151"/>
              <a:gd name="connsiteY3" fmla="*/ 571926 h 571926"/>
              <a:gd name="connsiteX4" fmla="*/ 527539 w 4990151"/>
              <a:gd name="connsiteY4" fmla="*/ 0 h 571926"/>
              <a:gd name="connsiteX0" fmla="*/ 527539 w 4990151"/>
              <a:gd name="connsiteY0" fmla="*/ 0 h 582700"/>
              <a:gd name="connsiteX1" fmla="*/ 4990151 w 4990151"/>
              <a:gd name="connsiteY1" fmla="*/ 0 h 582700"/>
              <a:gd name="connsiteX2" fmla="*/ 4285302 w 4990151"/>
              <a:gd name="connsiteY2" fmla="*/ 582700 h 582700"/>
              <a:gd name="connsiteX3" fmla="*/ 0 w 4990151"/>
              <a:gd name="connsiteY3" fmla="*/ 571926 h 582700"/>
              <a:gd name="connsiteX4" fmla="*/ 527539 w 4990151"/>
              <a:gd name="connsiteY4" fmla="*/ 0 h 582700"/>
              <a:gd name="connsiteX0" fmla="*/ 484964 w 4947576"/>
              <a:gd name="connsiteY0" fmla="*/ 0 h 582700"/>
              <a:gd name="connsiteX1" fmla="*/ 4947576 w 4947576"/>
              <a:gd name="connsiteY1" fmla="*/ 0 h 582700"/>
              <a:gd name="connsiteX2" fmla="*/ 4242727 w 4947576"/>
              <a:gd name="connsiteY2" fmla="*/ 582700 h 582700"/>
              <a:gd name="connsiteX3" fmla="*/ 0 w 4947576"/>
              <a:gd name="connsiteY3" fmla="*/ 571925 h 582700"/>
              <a:gd name="connsiteX4" fmla="*/ 484964 w 4947576"/>
              <a:gd name="connsiteY4" fmla="*/ 0 h 582700"/>
              <a:gd name="connsiteX0" fmla="*/ 495608 w 4958220"/>
              <a:gd name="connsiteY0" fmla="*/ 0 h 582700"/>
              <a:gd name="connsiteX1" fmla="*/ 4958220 w 4958220"/>
              <a:gd name="connsiteY1" fmla="*/ 0 h 582700"/>
              <a:gd name="connsiteX2" fmla="*/ 4253371 w 4958220"/>
              <a:gd name="connsiteY2" fmla="*/ 582700 h 582700"/>
              <a:gd name="connsiteX3" fmla="*/ 0 w 4958220"/>
              <a:gd name="connsiteY3" fmla="*/ 550815 h 582700"/>
              <a:gd name="connsiteX4" fmla="*/ 495608 w 4958220"/>
              <a:gd name="connsiteY4" fmla="*/ 0 h 582700"/>
              <a:gd name="connsiteX0" fmla="*/ 495608 w 4958220"/>
              <a:gd name="connsiteY0" fmla="*/ 0 h 582700"/>
              <a:gd name="connsiteX1" fmla="*/ 4958220 w 4958220"/>
              <a:gd name="connsiteY1" fmla="*/ 0 h 582700"/>
              <a:gd name="connsiteX2" fmla="*/ 4253371 w 4958220"/>
              <a:gd name="connsiteY2" fmla="*/ 582700 h 582700"/>
              <a:gd name="connsiteX3" fmla="*/ 0 w 4958220"/>
              <a:gd name="connsiteY3" fmla="*/ 550815 h 582700"/>
              <a:gd name="connsiteX4" fmla="*/ 495608 w 4958220"/>
              <a:gd name="connsiteY4" fmla="*/ 0 h 5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8220" h="582700">
                <a:moveTo>
                  <a:pt x="495608" y="0"/>
                </a:moveTo>
                <a:lnTo>
                  <a:pt x="4958220" y="0"/>
                </a:lnTo>
                <a:lnTo>
                  <a:pt x="4253371" y="582700"/>
                </a:lnTo>
                <a:lnTo>
                  <a:pt x="0" y="550815"/>
                </a:lnTo>
                <a:lnTo>
                  <a:pt x="495608" y="0"/>
                </a:lnTo>
                <a:close/>
              </a:path>
            </a:pathLst>
          </a:custGeom>
          <a:solidFill>
            <a:schemeClr val="bg1">
              <a:lumMod val="50000"/>
            </a:schemeClr>
          </a:soli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7" name="矩形 4"/>
          <p:cNvSpPr/>
          <p:nvPr/>
        </p:nvSpPr>
        <p:spPr>
          <a:xfrm>
            <a:off x="4164265" y="2076295"/>
            <a:ext cx="4361172" cy="1205622"/>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solidFill>
            <a:srgbClr val="C00000"/>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8" name="矩形 4"/>
          <p:cNvSpPr/>
          <p:nvPr/>
        </p:nvSpPr>
        <p:spPr>
          <a:xfrm>
            <a:off x="4115792" y="4672693"/>
            <a:ext cx="4458116" cy="1205622"/>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solidFill>
            <a:srgbClr val="C00000"/>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9" name="Rectangle 33"/>
          <p:cNvSpPr/>
          <p:nvPr/>
        </p:nvSpPr>
        <p:spPr>
          <a:xfrm>
            <a:off x="4940091" y="4920187"/>
            <a:ext cx="2809518" cy="738664"/>
          </a:xfrm>
          <a:prstGeom prst="rect">
            <a:avLst/>
          </a:prstGeom>
        </p:spPr>
        <p:txBody>
          <a:bodyPr wrap="square">
            <a:spAutoFit/>
          </a:bodyPr>
          <a:lstStyle/>
          <a:p>
            <a:r>
              <a:rPr lang="zh-CN" altLang="en-US" sz="1400" dirty="0">
                <a:solidFill>
                  <a:schemeClr val="bg1">
                    <a:lumMod val="9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bg1">
                    <a:lumMod val="95000"/>
                  </a:schemeClr>
                </a:solidFill>
                <a:latin typeface="微软雅黑" pitchFamily="34" charset="-122"/>
                <a:ea typeface="微软雅黑" pitchFamily="34" charset="-122"/>
              </a:rPr>
              <a:t>内容锐旗设计</a:t>
            </a:r>
            <a:r>
              <a:rPr lang="en-US" altLang="zh-CN" sz="1400" dirty="0" smtClean="0">
                <a:solidFill>
                  <a:schemeClr val="bg1">
                    <a:lumMod val="95000"/>
                  </a:schemeClr>
                </a:solidFill>
                <a:latin typeface="微软雅黑" pitchFamily="34" charset="-122"/>
                <a:ea typeface="微软雅黑" pitchFamily="34" charset="-122"/>
              </a:rPr>
              <a:t>……</a:t>
            </a:r>
            <a:endParaRPr lang="en-US" altLang="zh-CN" sz="1400" dirty="0">
              <a:solidFill>
                <a:schemeClr val="bg1">
                  <a:lumMod val="95000"/>
                </a:schemeClr>
              </a:solidFill>
              <a:latin typeface="微软雅黑" pitchFamily="34" charset="-122"/>
              <a:ea typeface="微软雅黑" pitchFamily="34" charset="-122"/>
            </a:endParaRPr>
          </a:p>
        </p:txBody>
      </p:sp>
      <p:sp>
        <p:nvSpPr>
          <p:cNvPr id="20" name="Rectangle 34"/>
          <p:cNvSpPr/>
          <p:nvPr/>
        </p:nvSpPr>
        <p:spPr>
          <a:xfrm>
            <a:off x="4950668" y="2436875"/>
            <a:ext cx="2809518" cy="738664"/>
          </a:xfrm>
          <a:prstGeom prst="rect">
            <a:avLst/>
          </a:prstGeom>
        </p:spPr>
        <p:txBody>
          <a:bodyPr wrap="square">
            <a:spAutoFit/>
          </a:bodyPr>
          <a:lstStyle/>
          <a:p>
            <a:r>
              <a:rPr lang="zh-CN" altLang="en-US" sz="1400" dirty="0">
                <a:solidFill>
                  <a:schemeClr val="bg1">
                    <a:lumMod val="9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bg1">
                    <a:lumMod val="95000"/>
                  </a:schemeClr>
                </a:solidFill>
                <a:latin typeface="微软雅黑" pitchFamily="34" charset="-122"/>
                <a:ea typeface="微软雅黑" pitchFamily="34" charset="-122"/>
              </a:rPr>
              <a:t>内容锐旗设计</a:t>
            </a:r>
            <a:r>
              <a:rPr lang="en-US" altLang="zh-CN" sz="1400" dirty="0" smtClean="0">
                <a:solidFill>
                  <a:schemeClr val="bg1">
                    <a:lumMod val="95000"/>
                  </a:schemeClr>
                </a:solidFill>
                <a:latin typeface="微软雅黑" pitchFamily="34" charset="-122"/>
                <a:ea typeface="微软雅黑" pitchFamily="34" charset="-122"/>
              </a:rPr>
              <a:t>……</a:t>
            </a:r>
            <a:endParaRPr lang="en-US" altLang="zh-CN" sz="1400" dirty="0">
              <a:solidFill>
                <a:schemeClr val="bg1">
                  <a:lumMod val="95000"/>
                </a:schemeClr>
              </a:solidFill>
              <a:latin typeface="微软雅黑" pitchFamily="34" charset="-122"/>
              <a:ea typeface="微软雅黑" pitchFamily="34" charset="-122"/>
            </a:endParaRPr>
          </a:p>
        </p:txBody>
      </p:sp>
      <p:sp>
        <p:nvSpPr>
          <p:cNvPr id="31" name="Rectangle 35"/>
          <p:cNvSpPr/>
          <p:nvPr/>
        </p:nvSpPr>
        <p:spPr>
          <a:xfrm>
            <a:off x="4412014" y="3771944"/>
            <a:ext cx="3865672" cy="523220"/>
          </a:xfrm>
          <a:prstGeom prst="rect">
            <a:avLst/>
          </a:prstGeom>
        </p:spPr>
        <p:txBody>
          <a:bodyPr wrap="square">
            <a:spAutoFit/>
          </a:bodyPr>
          <a:lstStyle/>
          <a:p>
            <a:r>
              <a:rPr lang="zh-CN" altLang="en-US" sz="1400" dirty="0">
                <a:solidFill>
                  <a:schemeClr val="bg1">
                    <a:lumMod val="9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bg1">
                    <a:lumMod val="95000"/>
                  </a:schemeClr>
                </a:solidFill>
                <a:latin typeface="微软雅黑" pitchFamily="34" charset="-122"/>
                <a:ea typeface="微软雅黑" pitchFamily="34" charset="-122"/>
              </a:rPr>
              <a:t>内容锐旗设计</a:t>
            </a:r>
            <a:r>
              <a:rPr lang="en-US" altLang="zh-CN" sz="1400" dirty="0" smtClean="0">
                <a:solidFill>
                  <a:schemeClr val="bg1">
                    <a:lumMod val="95000"/>
                  </a:schemeClr>
                </a:solidFill>
                <a:latin typeface="微软雅黑" pitchFamily="34" charset="-122"/>
                <a:ea typeface="微软雅黑" pitchFamily="34" charset="-122"/>
              </a:rPr>
              <a:t>……</a:t>
            </a:r>
            <a:endParaRPr lang="en-US" altLang="zh-CN" sz="1400" dirty="0">
              <a:solidFill>
                <a:schemeClr val="bg1">
                  <a:lumMod val="95000"/>
                </a:schemeClr>
              </a:solidFill>
              <a:latin typeface="微软雅黑" pitchFamily="34" charset="-122"/>
              <a:ea typeface="微软雅黑" pitchFamily="34" charset="-122"/>
            </a:endParaRPr>
          </a:p>
        </p:txBody>
      </p:sp>
      <p:cxnSp>
        <p:nvCxnSpPr>
          <p:cNvPr id="32" name="Straight Connector 37"/>
          <p:cNvCxnSpPr/>
          <p:nvPr/>
        </p:nvCxnSpPr>
        <p:spPr>
          <a:xfrm>
            <a:off x="2776244" y="2619782"/>
            <a:ext cx="1984442"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71317" y="2063060"/>
            <a:ext cx="1238292" cy="807913"/>
          </a:xfrm>
          <a:prstGeom prst="rect">
            <a:avLst/>
          </a:prstGeom>
          <a:noFill/>
        </p:spPr>
        <p:txBody>
          <a:bodyPr wrap="square" lIns="68580" tIns="34290" rIns="68580" bIns="34290" rtlCol="0">
            <a:spAutoFit/>
          </a:bodyPr>
          <a:lstStyle/>
          <a:p>
            <a:r>
              <a:rPr lang="en-US" sz="4800" dirty="0">
                <a:solidFill>
                  <a:schemeClr val="tx1">
                    <a:lumMod val="65000"/>
                    <a:lumOff val="35000"/>
                  </a:schemeClr>
                </a:solidFill>
                <a:latin typeface="+mj-lt"/>
              </a:rPr>
              <a:t>95%</a:t>
            </a:r>
            <a:endParaRPr lang="en-GB" sz="4800" dirty="0">
              <a:solidFill>
                <a:schemeClr val="tx1">
                  <a:lumMod val="65000"/>
                  <a:lumOff val="35000"/>
                </a:schemeClr>
              </a:solidFill>
              <a:latin typeface="+mj-lt"/>
            </a:endParaRPr>
          </a:p>
        </p:txBody>
      </p:sp>
      <p:sp>
        <p:nvSpPr>
          <p:cNvPr id="34" name="Rectangle 39"/>
          <p:cNvSpPr/>
          <p:nvPr/>
        </p:nvSpPr>
        <p:spPr>
          <a:xfrm>
            <a:off x="1371882" y="2785361"/>
            <a:ext cx="2730052" cy="715581"/>
          </a:xfrm>
          <a:prstGeom prst="rect">
            <a:avLst/>
          </a:prstGeom>
        </p:spPr>
        <p:txBody>
          <a:bodyPr wrap="square" lIns="68580" tIns="34290" rIns="68580" bIns="34290">
            <a:spAutoFit/>
          </a:bodyPr>
          <a:lstStyle/>
          <a:p>
            <a:r>
              <a:rPr lang="zh-CN" altLang="en-US" sz="14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tx1">
                    <a:lumMod val="65000"/>
                    <a:lumOff val="35000"/>
                  </a:schemeClr>
                </a:solidFill>
                <a:latin typeface="微软雅黑" pitchFamily="34" charset="-122"/>
                <a:ea typeface="微软雅黑" pitchFamily="34" charset="-122"/>
              </a:rPr>
              <a:t>内容锐旗设计</a:t>
            </a:r>
            <a:r>
              <a:rPr lang="en-US" altLang="zh-CN" sz="1400" dirty="0" smtClean="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cxnSp>
        <p:nvCxnSpPr>
          <p:cNvPr id="35" name="Straight Connector 40"/>
          <p:cNvCxnSpPr/>
          <p:nvPr/>
        </p:nvCxnSpPr>
        <p:spPr>
          <a:xfrm>
            <a:off x="8525436" y="3556988"/>
            <a:ext cx="172630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0193066" y="3131785"/>
            <a:ext cx="1238292" cy="807913"/>
          </a:xfrm>
          <a:prstGeom prst="rect">
            <a:avLst/>
          </a:prstGeom>
          <a:noFill/>
        </p:spPr>
        <p:txBody>
          <a:bodyPr wrap="square" lIns="68580" tIns="34290" rIns="68580" bIns="34290" rtlCol="0">
            <a:spAutoFit/>
          </a:bodyPr>
          <a:lstStyle/>
          <a:p>
            <a:r>
              <a:rPr lang="en-US" sz="4800" dirty="0">
                <a:solidFill>
                  <a:schemeClr val="tx1">
                    <a:lumMod val="65000"/>
                    <a:lumOff val="35000"/>
                  </a:schemeClr>
                </a:solidFill>
                <a:latin typeface="+mj-lt"/>
              </a:rPr>
              <a:t>78%</a:t>
            </a:r>
            <a:endParaRPr lang="en-GB" sz="4800" dirty="0">
              <a:solidFill>
                <a:schemeClr val="tx1">
                  <a:lumMod val="65000"/>
                  <a:lumOff val="35000"/>
                </a:schemeClr>
              </a:solidFill>
              <a:latin typeface="+mj-lt"/>
            </a:endParaRPr>
          </a:p>
        </p:txBody>
      </p:sp>
      <p:sp>
        <p:nvSpPr>
          <p:cNvPr id="37" name="Rectangle 44"/>
          <p:cNvSpPr/>
          <p:nvPr/>
        </p:nvSpPr>
        <p:spPr>
          <a:xfrm>
            <a:off x="8835165" y="3831606"/>
            <a:ext cx="2730052" cy="715581"/>
          </a:xfrm>
          <a:prstGeom prst="rect">
            <a:avLst/>
          </a:prstGeom>
        </p:spPr>
        <p:txBody>
          <a:bodyPr wrap="square" lIns="68580" tIns="34290" rIns="68580" bIns="34290">
            <a:spAutoFit/>
          </a:bodyPr>
          <a:lstStyle/>
          <a:p>
            <a:r>
              <a:rPr lang="zh-CN" altLang="en-US" sz="14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tx1">
                    <a:lumMod val="65000"/>
                    <a:lumOff val="35000"/>
                  </a:schemeClr>
                </a:solidFill>
                <a:latin typeface="微软雅黑" pitchFamily="34" charset="-122"/>
                <a:ea typeface="微软雅黑" pitchFamily="34" charset="-122"/>
              </a:rPr>
              <a:t>内容锐旗设计</a:t>
            </a:r>
            <a:r>
              <a:rPr lang="en-US" altLang="zh-CN" sz="1400" dirty="0" smtClean="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38" name="TextBox 37"/>
          <p:cNvSpPr txBox="1"/>
          <p:nvPr/>
        </p:nvSpPr>
        <p:spPr>
          <a:xfrm>
            <a:off x="1489866" y="4237540"/>
            <a:ext cx="1238292" cy="807913"/>
          </a:xfrm>
          <a:prstGeom prst="rect">
            <a:avLst/>
          </a:prstGeom>
          <a:noFill/>
        </p:spPr>
        <p:txBody>
          <a:bodyPr wrap="square" lIns="68580" tIns="34290" rIns="68580" bIns="34290" rtlCol="0">
            <a:spAutoFit/>
          </a:bodyPr>
          <a:lstStyle/>
          <a:p>
            <a:r>
              <a:rPr lang="en-US" sz="4800">
                <a:solidFill>
                  <a:schemeClr val="tx1">
                    <a:lumMod val="65000"/>
                    <a:lumOff val="35000"/>
                  </a:schemeClr>
                </a:solidFill>
                <a:latin typeface="+mj-lt"/>
              </a:rPr>
              <a:t>55%</a:t>
            </a:r>
            <a:endParaRPr lang="en-GB" sz="4800">
              <a:solidFill>
                <a:schemeClr val="tx1">
                  <a:lumMod val="65000"/>
                  <a:lumOff val="35000"/>
                </a:schemeClr>
              </a:solidFill>
              <a:latin typeface="+mj-lt"/>
            </a:endParaRPr>
          </a:p>
        </p:txBody>
      </p:sp>
      <p:sp>
        <p:nvSpPr>
          <p:cNvPr id="39" name="Rectangle 49"/>
          <p:cNvSpPr/>
          <p:nvPr/>
        </p:nvSpPr>
        <p:spPr>
          <a:xfrm>
            <a:off x="1317695" y="4967490"/>
            <a:ext cx="2730052" cy="715581"/>
          </a:xfrm>
          <a:prstGeom prst="rect">
            <a:avLst/>
          </a:prstGeom>
        </p:spPr>
        <p:txBody>
          <a:bodyPr wrap="square" lIns="68580" tIns="34290" rIns="68580" bIns="34290">
            <a:spAutoFit/>
          </a:bodyPr>
          <a:lstStyle/>
          <a:p>
            <a:r>
              <a:rPr lang="zh-CN" altLang="en-US" sz="14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tx1">
                    <a:lumMod val="65000"/>
                    <a:lumOff val="35000"/>
                  </a:schemeClr>
                </a:solidFill>
                <a:latin typeface="微软雅黑" pitchFamily="34" charset="-122"/>
                <a:ea typeface="微软雅黑" pitchFamily="34" charset="-122"/>
              </a:rPr>
              <a:t>内容锐旗设计</a:t>
            </a:r>
            <a:r>
              <a:rPr lang="en-US" altLang="zh-CN" sz="1400" dirty="0" smtClean="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cxnSp>
        <p:nvCxnSpPr>
          <p:cNvPr id="40" name="Straight Connector 50"/>
          <p:cNvCxnSpPr/>
          <p:nvPr/>
        </p:nvCxnSpPr>
        <p:spPr>
          <a:xfrm>
            <a:off x="2649824" y="4887343"/>
            <a:ext cx="1762190"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58026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2"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4" fill="hold" grpId="0" nodeType="withEffect">
                                  <p:stCondLst>
                                    <p:cond delay="200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right)">
                                      <p:cBhvr>
                                        <p:cTn id="46" dur="500"/>
                                        <p:tgtEl>
                                          <p:spTgt spid="32"/>
                                        </p:tgtEl>
                                      </p:cBhvr>
                                    </p:animEffect>
                                  </p:childTnLst>
                                </p:cTn>
                              </p:par>
                            </p:childTnLst>
                          </p:cTn>
                        </p:par>
                        <p:par>
                          <p:cTn id="47" fill="hold">
                            <p:stCondLst>
                              <p:cond delay="4000"/>
                            </p:stCondLst>
                            <p:childTnLst>
                              <p:par>
                                <p:cTn id="48" presetID="10" presetClass="entr" presetSubtype="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childTnLst>
                          </p:cTn>
                        </p:par>
                        <p:par>
                          <p:cTn id="55" fill="hold">
                            <p:stCondLst>
                              <p:cond delay="5000"/>
                            </p:stCondLst>
                            <p:childTnLst>
                              <p:par>
                                <p:cTn id="56" presetID="22" presetClass="entr" presetSubtype="2"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right)">
                                      <p:cBhvr>
                                        <p:cTn id="58" dur="500"/>
                                        <p:tgtEl>
                                          <p:spTgt spid="40"/>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childTnLst>
                          </p:cTn>
                        </p:par>
                        <p:par>
                          <p:cTn id="63" fill="hold">
                            <p:stCondLst>
                              <p:cond delay="6000"/>
                            </p:stCondLst>
                            <p:childTnLst>
                              <p:par>
                                <p:cTn id="64" presetID="22" presetClass="entr" presetSubtype="8" fill="hold" grpId="0"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left)">
                                      <p:cBhvr>
                                        <p:cTn id="66" dur="500"/>
                                        <p:tgtEl>
                                          <p:spTgt spid="3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par>
                          <p:cTn id="71" fill="hold">
                            <p:stCondLst>
                              <p:cond delay="7000"/>
                            </p:stCondLst>
                            <p:childTnLst>
                              <p:par>
                                <p:cTn id="72" presetID="10"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childTnLst>
                          </p:cTn>
                        </p:par>
                        <p:par>
                          <p:cTn id="75" fill="hold">
                            <p:stCondLst>
                              <p:cond delay="7500"/>
                            </p:stCondLst>
                            <p:childTnLst>
                              <p:par>
                                <p:cTn id="76" presetID="22" presetClass="entr" presetSubtype="2" fill="hold" nodeType="afterEffect">
                                  <p:stCondLst>
                                    <p:cond delay="0"/>
                                  </p:stCondLst>
                                  <p:childTnLst>
                                    <p:set>
                                      <p:cBhvr>
                                        <p:cTn id="77" dur="1" fill="hold">
                                          <p:stCondLst>
                                            <p:cond delay="0"/>
                                          </p:stCondLst>
                                        </p:cTn>
                                        <p:tgtEl>
                                          <p:spTgt spid="37">
                                            <p:txEl>
                                              <p:pRg st="0" end="0"/>
                                            </p:txEl>
                                          </p:spTgt>
                                        </p:tgtEl>
                                        <p:attrNameLst>
                                          <p:attrName>style.visibility</p:attrName>
                                        </p:attrNameLst>
                                      </p:cBhvr>
                                      <p:to>
                                        <p:strVal val="visible"/>
                                      </p:to>
                                    </p:set>
                                    <p:animEffect transition="in" filter="wipe(right)">
                                      <p:cBhvr>
                                        <p:cTn id="78"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15" grpId="0" animBg="1"/>
      <p:bldP spid="16" grpId="0" animBg="1"/>
      <p:bldP spid="17" grpId="0" animBg="1"/>
      <p:bldP spid="18" grpId="0" animBg="1"/>
      <p:bldP spid="19" grpId="0"/>
      <p:bldP spid="20" grpId="0"/>
      <p:bldP spid="31" grpId="0"/>
      <p:bldP spid="33" grpId="0"/>
      <p:bldP spid="34" grpId="0"/>
      <p:bldP spid="36" grpId="0"/>
      <p:bldP spid="38"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3</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2450417" y="4553829"/>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tx1">
                    <a:lumMod val="50000"/>
                    <a:lumOff val="50000"/>
                  </a:schemeClr>
                </a:solidFill>
                <a:cs typeface="Arial" pitchFamily="34" charset="0"/>
              </a:rPr>
              <a:t>加入你的文字描述，加入你的加入你的文字描述！</a:t>
            </a:r>
            <a:endParaRPr lang="en-US" altLang="zh-CN" sz="1400" kern="0" dirty="0">
              <a:solidFill>
                <a:schemeClr val="tx1">
                  <a:lumMod val="50000"/>
                  <a:lumOff val="50000"/>
                </a:schemeClr>
              </a:solidFill>
              <a:cs typeface="Arial" pitchFamily="34" charset="0"/>
            </a:endParaRPr>
          </a:p>
        </p:txBody>
      </p:sp>
      <p:sp>
        <p:nvSpPr>
          <p:cNvPr id="14" name="TextBox 13"/>
          <p:cNvSpPr txBox="1"/>
          <p:nvPr/>
        </p:nvSpPr>
        <p:spPr>
          <a:xfrm>
            <a:off x="4457931" y="4553829"/>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tx1">
                    <a:lumMod val="50000"/>
                    <a:lumOff val="50000"/>
                  </a:schemeClr>
                </a:solidFill>
                <a:cs typeface="Arial" pitchFamily="34" charset="0"/>
              </a:rPr>
              <a:t>加入你的文字描述，加入你的加入你的文字描述！</a:t>
            </a:r>
            <a:endParaRPr lang="en-US" altLang="zh-CN" sz="1400" kern="0" dirty="0">
              <a:solidFill>
                <a:schemeClr val="tx1">
                  <a:lumMod val="50000"/>
                  <a:lumOff val="50000"/>
                </a:schemeClr>
              </a:solidFill>
              <a:cs typeface="Arial" pitchFamily="34" charset="0"/>
            </a:endParaRPr>
          </a:p>
        </p:txBody>
      </p:sp>
      <p:sp>
        <p:nvSpPr>
          <p:cNvPr id="15" name="TextBox 14"/>
          <p:cNvSpPr txBox="1"/>
          <p:nvPr/>
        </p:nvSpPr>
        <p:spPr>
          <a:xfrm>
            <a:off x="6452274" y="4561794"/>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tx1">
                    <a:lumMod val="50000"/>
                    <a:lumOff val="50000"/>
                  </a:schemeClr>
                </a:solidFill>
                <a:cs typeface="Arial" pitchFamily="34" charset="0"/>
              </a:rPr>
              <a:t>加入你的文字描述，加入你的加入你的文字描述！</a:t>
            </a:r>
            <a:endParaRPr lang="en-US" altLang="zh-CN" sz="1400" kern="0" dirty="0">
              <a:solidFill>
                <a:schemeClr val="tx1">
                  <a:lumMod val="50000"/>
                  <a:lumOff val="50000"/>
                </a:schemeClr>
              </a:solidFill>
              <a:cs typeface="Arial" pitchFamily="34" charset="0"/>
            </a:endParaRPr>
          </a:p>
        </p:txBody>
      </p:sp>
      <p:sp>
        <p:nvSpPr>
          <p:cNvPr id="16" name="TextBox 15"/>
          <p:cNvSpPr txBox="1"/>
          <p:nvPr/>
        </p:nvSpPr>
        <p:spPr>
          <a:xfrm>
            <a:off x="8415286" y="4561794"/>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tx1">
                    <a:lumMod val="50000"/>
                    <a:lumOff val="50000"/>
                  </a:schemeClr>
                </a:solidFill>
                <a:cs typeface="Arial" pitchFamily="34" charset="0"/>
              </a:rPr>
              <a:t>加入你的文字描述，加入你的加入你的文字描述！</a:t>
            </a:r>
            <a:endParaRPr lang="en-US" altLang="zh-CN" sz="1400" kern="0" dirty="0">
              <a:solidFill>
                <a:schemeClr val="tx1">
                  <a:lumMod val="50000"/>
                  <a:lumOff val="50000"/>
                </a:schemeClr>
              </a:solidFill>
              <a:cs typeface="Arial" pitchFamily="34" charset="0"/>
            </a:endParaRPr>
          </a:p>
        </p:txBody>
      </p:sp>
      <p:sp>
        <p:nvSpPr>
          <p:cNvPr id="17" name="燕尾形箭头 16"/>
          <p:cNvSpPr/>
          <p:nvPr/>
        </p:nvSpPr>
        <p:spPr>
          <a:xfrm>
            <a:off x="2013286" y="3278031"/>
            <a:ext cx="8207843" cy="228653"/>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9" tIns="45705" rIns="91409" bIns="45705" anchor="ctr"/>
          <a:lstStyle/>
          <a:p>
            <a:pPr algn="ctr" defTabSz="914332">
              <a:defRPr/>
            </a:pPr>
            <a:endParaRPr lang="zh-CN" altLang="en-US" sz="2500">
              <a:latin typeface="Arial" panose="020B0604020202020204" pitchFamily="34" charset="0"/>
              <a:ea typeface="微软雅黑" panose="020B0503020204020204" pitchFamily="34" charset="-122"/>
              <a:cs typeface="Arial" panose="020B0604020202020204" pitchFamily="34" charset="0"/>
            </a:endParaRPr>
          </a:p>
        </p:txBody>
      </p:sp>
      <p:grpSp>
        <p:nvGrpSpPr>
          <p:cNvPr id="18" name="组合 17"/>
          <p:cNvGrpSpPr/>
          <p:nvPr/>
        </p:nvGrpSpPr>
        <p:grpSpPr>
          <a:xfrm>
            <a:off x="2328776" y="2485758"/>
            <a:ext cx="1697164" cy="1697778"/>
            <a:chOff x="1278794" y="3334906"/>
            <a:chExt cx="914014" cy="914014"/>
          </a:xfrm>
          <a:solidFill>
            <a:srgbClr val="C00000"/>
          </a:solidFill>
        </p:grpSpPr>
        <p:grpSp>
          <p:nvGrpSpPr>
            <p:cNvPr id="19" name="组合 18"/>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32" name="椭圆 3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0" name="TextBox 19"/>
            <p:cNvSpPr txBox="1"/>
            <p:nvPr/>
          </p:nvSpPr>
          <p:spPr>
            <a:xfrm>
              <a:off x="1408841" y="3708319"/>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第一季度</a:t>
              </a:r>
            </a:p>
          </p:txBody>
        </p:sp>
      </p:grpSp>
      <p:grpSp>
        <p:nvGrpSpPr>
          <p:cNvPr id="33" name="组合 32"/>
          <p:cNvGrpSpPr/>
          <p:nvPr/>
        </p:nvGrpSpPr>
        <p:grpSpPr>
          <a:xfrm>
            <a:off x="4291578" y="2489469"/>
            <a:ext cx="1697164" cy="1697778"/>
            <a:chOff x="1278794" y="3334906"/>
            <a:chExt cx="914014" cy="914014"/>
          </a:xfrm>
          <a:solidFill>
            <a:srgbClr val="404040"/>
          </a:solidFill>
        </p:grpSpPr>
        <p:grpSp>
          <p:nvGrpSpPr>
            <p:cNvPr id="34" name="组合 33"/>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37" name="椭圆 36"/>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35" name="TextBox 34"/>
            <p:cNvSpPr txBox="1"/>
            <p:nvPr/>
          </p:nvSpPr>
          <p:spPr>
            <a:xfrm>
              <a:off x="1408842" y="3699482"/>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第二季度</a:t>
              </a:r>
            </a:p>
          </p:txBody>
        </p:sp>
      </p:grpSp>
      <p:grpSp>
        <p:nvGrpSpPr>
          <p:cNvPr id="38" name="组合 37"/>
          <p:cNvGrpSpPr/>
          <p:nvPr/>
        </p:nvGrpSpPr>
        <p:grpSpPr>
          <a:xfrm>
            <a:off x="6233707" y="2485758"/>
            <a:ext cx="1697164" cy="1697778"/>
            <a:chOff x="1278794" y="3334906"/>
            <a:chExt cx="914014" cy="914014"/>
          </a:xfrm>
          <a:solidFill>
            <a:srgbClr val="C00000"/>
          </a:solidFill>
        </p:grpSpPr>
        <p:grpSp>
          <p:nvGrpSpPr>
            <p:cNvPr id="39" name="组合 38"/>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42" name="椭圆 4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40" name="TextBox 39"/>
            <p:cNvSpPr txBox="1"/>
            <p:nvPr/>
          </p:nvSpPr>
          <p:spPr>
            <a:xfrm>
              <a:off x="1408842" y="3701480"/>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第三季度</a:t>
              </a:r>
            </a:p>
          </p:txBody>
        </p:sp>
      </p:grpSp>
      <p:grpSp>
        <p:nvGrpSpPr>
          <p:cNvPr id="43" name="组合 42"/>
          <p:cNvGrpSpPr/>
          <p:nvPr/>
        </p:nvGrpSpPr>
        <p:grpSpPr>
          <a:xfrm>
            <a:off x="8163971" y="2492635"/>
            <a:ext cx="1697164" cy="1697778"/>
            <a:chOff x="1278794" y="3334906"/>
            <a:chExt cx="914014" cy="914014"/>
          </a:xfrm>
          <a:solidFill>
            <a:srgbClr val="404040"/>
          </a:solidFill>
        </p:grpSpPr>
        <p:grpSp>
          <p:nvGrpSpPr>
            <p:cNvPr id="44" name="组合 43"/>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47" name="椭圆 46"/>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45" name="TextBox 44"/>
            <p:cNvSpPr txBox="1"/>
            <p:nvPr/>
          </p:nvSpPr>
          <p:spPr>
            <a:xfrm>
              <a:off x="1415681" y="3677261"/>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第四季度</a:t>
              </a:r>
            </a:p>
          </p:txBody>
        </p:sp>
      </p:grpSp>
    </p:spTree>
    <p:extLst>
      <p:ext uri="{BB962C8B-B14F-4D97-AF65-F5344CB8AC3E}">
        <p14:creationId xmlns:p14="http://schemas.microsoft.com/office/powerpoint/2010/main" val="81141652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4" accel="61000" fill="hold" nodeType="afterEffect" p14:presetBounceEnd="55000">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14:bounceEnd="55000">
                                          <p:cBhvr additive="base">
                                            <p:cTn id="18" dur="1300" fill="hold"/>
                                            <p:tgtEl>
                                              <p:spTgt spid="18"/>
                                            </p:tgtEl>
                                            <p:attrNameLst>
                                              <p:attrName>ppt_x</p:attrName>
                                            </p:attrNameLst>
                                          </p:cBhvr>
                                          <p:tavLst>
                                            <p:tav tm="0">
                                              <p:val>
                                                <p:strVal val="#ppt_x"/>
                                              </p:val>
                                            </p:tav>
                                            <p:tav tm="100000">
                                              <p:val>
                                                <p:strVal val="#ppt_x"/>
                                              </p:val>
                                            </p:tav>
                                          </p:tavLst>
                                        </p:anim>
                                        <p:anim calcmode="lin" valueType="num" p14:bounceEnd="55000">
                                          <p:cBhvr additive="base">
                                            <p:cTn id="19" dur="1300" fill="hold"/>
                                            <p:tgtEl>
                                              <p:spTgt spid="18"/>
                                            </p:tgtEl>
                                            <p:attrNameLst>
                                              <p:attrName>ppt_y</p:attrName>
                                            </p:attrNameLst>
                                          </p:cBhvr>
                                          <p:tavLst>
                                            <p:tav tm="0">
                                              <p:val>
                                                <p:strVal val="1+#ppt_h/2"/>
                                              </p:val>
                                            </p:tav>
                                            <p:tav tm="100000">
                                              <p:val>
                                                <p:strVal val="#ppt_y"/>
                                              </p:val>
                                            </p:tav>
                                          </p:tavLst>
                                        </p:anim>
                                      </p:childTnLst>
                                    </p:cTn>
                                  </p:par>
                                  <p:par>
                                    <p:cTn id="20" presetID="2" presetClass="entr" presetSubtype="1" accel="61000" fill="hold" nodeType="withEffect" p14:presetBounceEnd="55000">
                                      <p:stCondLst>
                                        <p:cond delay="100"/>
                                      </p:stCondLst>
                                      <p:childTnLst>
                                        <p:set>
                                          <p:cBhvr>
                                            <p:cTn id="21" dur="1" fill="hold">
                                              <p:stCondLst>
                                                <p:cond delay="0"/>
                                              </p:stCondLst>
                                            </p:cTn>
                                            <p:tgtEl>
                                              <p:spTgt spid="33"/>
                                            </p:tgtEl>
                                            <p:attrNameLst>
                                              <p:attrName>style.visibility</p:attrName>
                                            </p:attrNameLst>
                                          </p:cBhvr>
                                          <p:to>
                                            <p:strVal val="visible"/>
                                          </p:to>
                                        </p:set>
                                        <p:anim calcmode="lin" valueType="num" p14:bounceEnd="55000">
                                          <p:cBhvr additive="base">
                                            <p:cTn id="22" dur="1300" fill="hold"/>
                                            <p:tgtEl>
                                              <p:spTgt spid="33"/>
                                            </p:tgtEl>
                                            <p:attrNameLst>
                                              <p:attrName>ppt_x</p:attrName>
                                            </p:attrNameLst>
                                          </p:cBhvr>
                                          <p:tavLst>
                                            <p:tav tm="0">
                                              <p:val>
                                                <p:strVal val="#ppt_x"/>
                                              </p:val>
                                            </p:tav>
                                            <p:tav tm="100000">
                                              <p:val>
                                                <p:strVal val="#ppt_x"/>
                                              </p:val>
                                            </p:tav>
                                          </p:tavLst>
                                        </p:anim>
                                        <p:anim calcmode="lin" valueType="num" p14:bounceEnd="55000">
                                          <p:cBhvr additive="base">
                                            <p:cTn id="23" dur="1300" fill="hold"/>
                                            <p:tgtEl>
                                              <p:spTgt spid="33"/>
                                            </p:tgtEl>
                                            <p:attrNameLst>
                                              <p:attrName>ppt_y</p:attrName>
                                            </p:attrNameLst>
                                          </p:cBhvr>
                                          <p:tavLst>
                                            <p:tav tm="0">
                                              <p:val>
                                                <p:strVal val="0-#ppt_h/2"/>
                                              </p:val>
                                            </p:tav>
                                            <p:tav tm="100000">
                                              <p:val>
                                                <p:strVal val="#ppt_y"/>
                                              </p:val>
                                            </p:tav>
                                          </p:tavLst>
                                        </p:anim>
                                      </p:childTnLst>
                                    </p:cTn>
                                  </p:par>
                                  <p:par>
                                    <p:cTn id="24" presetID="2" presetClass="entr" presetSubtype="1" accel="61000" fill="hold" nodeType="withEffect" p14:presetBounceEnd="55000">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14:bounceEnd="55000">
                                          <p:cBhvr additive="base">
                                            <p:cTn id="26" dur="1300" fill="hold"/>
                                            <p:tgtEl>
                                              <p:spTgt spid="38"/>
                                            </p:tgtEl>
                                            <p:attrNameLst>
                                              <p:attrName>ppt_x</p:attrName>
                                            </p:attrNameLst>
                                          </p:cBhvr>
                                          <p:tavLst>
                                            <p:tav tm="0">
                                              <p:val>
                                                <p:strVal val="#ppt_x"/>
                                              </p:val>
                                            </p:tav>
                                            <p:tav tm="100000">
                                              <p:val>
                                                <p:strVal val="#ppt_x"/>
                                              </p:val>
                                            </p:tav>
                                          </p:tavLst>
                                        </p:anim>
                                        <p:anim calcmode="lin" valueType="num" p14:bounceEnd="55000">
                                          <p:cBhvr additive="base">
                                            <p:cTn id="27" dur="1300" fill="hold"/>
                                            <p:tgtEl>
                                              <p:spTgt spid="38"/>
                                            </p:tgtEl>
                                            <p:attrNameLst>
                                              <p:attrName>ppt_y</p:attrName>
                                            </p:attrNameLst>
                                          </p:cBhvr>
                                          <p:tavLst>
                                            <p:tav tm="0">
                                              <p:val>
                                                <p:strVal val="0-#ppt_h/2"/>
                                              </p:val>
                                            </p:tav>
                                            <p:tav tm="100000">
                                              <p:val>
                                                <p:strVal val="#ppt_y"/>
                                              </p:val>
                                            </p:tav>
                                          </p:tavLst>
                                        </p:anim>
                                      </p:childTnLst>
                                    </p:cTn>
                                  </p:par>
                                  <p:par>
                                    <p:cTn id="28" presetID="2" presetClass="entr" presetSubtype="4" accel="61000" fill="hold" nodeType="withEffect" p14:presetBounceEnd="55000">
                                      <p:stCondLst>
                                        <p:cond delay="300"/>
                                      </p:stCondLst>
                                      <p:childTnLst>
                                        <p:set>
                                          <p:cBhvr>
                                            <p:cTn id="29" dur="1" fill="hold">
                                              <p:stCondLst>
                                                <p:cond delay="0"/>
                                              </p:stCondLst>
                                            </p:cTn>
                                            <p:tgtEl>
                                              <p:spTgt spid="43"/>
                                            </p:tgtEl>
                                            <p:attrNameLst>
                                              <p:attrName>style.visibility</p:attrName>
                                            </p:attrNameLst>
                                          </p:cBhvr>
                                          <p:to>
                                            <p:strVal val="visible"/>
                                          </p:to>
                                        </p:set>
                                        <p:anim calcmode="lin" valueType="num" p14:bounceEnd="55000">
                                          <p:cBhvr additive="base">
                                            <p:cTn id="30" dur="1300" fill="hold"/>
                                            <p:tgtEl>
                                              <p:spTgt spid="43"/>
                                            </p:tgtEl>
                                            <p:attrNameLst>
                                              <p:attrName>ppt_x</p:attrName>
                                            </p:attrNameLst>
                                          </p:cBhvr>
                                          <p:tavLst>
                                            <p:tav tm="0">
                                              <p:val>
                                                <p:strVal val="#ppt_x"/>
                                              </p:val>
                                            </p:tav>
                                            <p:tav tm="100000">
                                              <p:val>
                                                <p:strVal val="#ppt_x"/>
                                              </p:val>
                                            </p:tav>
                                          </p:tavLst>
                                        </p:anim>
                                        <p:anim calcmode="lin" valueType="num" p14:bounceEnd="55000">
                                          <p:cBhvr additive="base">
                                            <p:cTn id="31" dur="1300" fill="hold"/>
                                            <p:tgtEl>
                                              <p:spTgt spid="43"/>
                                            </p:tgtEl>
                                            <p:attrNameLst>
                                              <p:attrName>ppt_y</p:attrName>
                                            </p:attrNameLst>
                                          </p:cBhvr>
                                          <p:tavLst>
                                            <p:tav tm="0">
                                              <p:val>
                                                <p:strVal val="1+#ppt_h/2"/>
                                              </p:val>
                                            </p:tav>
                                            <p:tav tm="100000">
                                              <p:val>
                                                <p:strVal val="#ppt_y"/>
                                              </p:val>
                                            </p:tav>
                                          </p:tavLst>
                                        </p:anim>
                                      </p:childTnLst>
                                    </p:cTn>
                                  </p:par>
                                </p:childTnLst>
                              </p:cTn>
                            </p:par>
                            <p:par>
                              <p:cTn id="32" fill="hold">
                                <p:stCondLst>
                                  <p:cond delay="26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700"/>
                                            <p:tgtEl>
                                              <p:spTgt spid="17"/>
                                            </p:tgtEl>
                                          </p:cBhvr>
                                        </p:animEffect>
                                      </p:childTnLst>
                                    </p:cTn>
                                  </p:par>
                                </p:childTnLst>
                              </p:cTn>
                            </p:par>
                            <p:par>
                              <p:cTn id="36" fill="hold">
                                <p:stCondLst>
                                  <p:cond delay="3300"/>
                                </p:stCondLst>
                                <p:childTnLst>
                                  <p:par>
                                    <p:cTn id="37" presetID="2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500"/>
                                            <p:tgtEl>
                                              <p:spTgt spid="13"/>
                                            </p:tgtEl>
                                          </p:cBhvr>
                                        </p:animEffect>
                                      </p:childTnLst>
                                    </p:cTn>
                                  </p:par>
                                  <p:par>
                                    <p:cTn id="40" presetID="22" presetClass="entr" presetSubtype="2" fill="hold" grpId="0" nodeType="withEffect">
                                      <p:stCondLst>
                                        <p:cond delay="20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par>
                                    <p:cTn id="43" presetID="22" presetClass="entr" presetSubtype="2" fill="hold" grpId="0" nodeType="withEffect">
                                      <p:stCondLst>
                                        <p:cond delay="40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par>
                                    <p:cTn id="46" presetID="22" presetClass="entr" presetSubtype="2"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Effect transition="in" filter="wipe(right)">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P spid="14" grpId="0"/>
          <p:bldP spid="15" grpId="0"/>
          <p:bldP spid="16" grpId="0"/>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4" accel="6100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1300" fill="hold"/>
                                            <p:tgtEl>
                                              <p:spTgt spid="18"/>
                                            </p:tgtEl>
                                            <p:attrNameLst>
                                              <p:attrName>ppt_x</p:attrName>
                                            </p:attrNameLst>
                                          </p:cBhvr>
                                          <p:tavLst>
                                            <p:tav tm="0">
                                              <p:val>
                                                <p:strVal val="#ppt_x"/>
                                              </p:val>
                                            </p:tav>
                                            <p:tav tm="100000">
                                              <p:val>
                                                <p:strVal val="#ppt_x"/>
                                              </p:val>
                                            </p:tav>
                                          </p:tavLst>
                                        </p:anim>
                                        <p:anim calcmode="lin" valueType="num">
                                          <p:cBhvr additive="base">
                                            <p:cTn id="19" dur="1300" fill="hold"/>
                                            <p:tgtEl>
                                              <p:spTgt spid="18"/>
                                            </p:tgtEl>
                                            <p:attrNameLst>
                                              <p:attrName>ppt_y</p:attrName>
                                            </p:attrNameLst>
                                          </p:cBhvr>
                                          <p:tavLst>
                                            <p:tav tm="0">
                                              <p:val>
                                                <p:strVal val="1+#ppt_h/2"/>
                                              </p:val>
                                            </p:tav>
                                            <p:tav tm="100000">
                                              <p:val>
                                                <p:strVal val="#ppt_y"/>
                                              </p:val>
                                            </p:tav>
                                          </p:tavLst>
                                        </p:anim>
                                      </p:childTnLst>
                                    </p:cTn>
                                  </p:par>
                                  <p:par>
                                    <p:cTn id="20" presetID="2" presetClass="entr" presetSubtype="1" accel="61000" fill="hold" nodeType="withEffect">
                                      <p:stCondLst>
                                        <p:cond delay="10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1300" fill="hold"/>
                                            <p:tgtEl>
                                              <p:spTgt spid="33"/>
                                            </p:tgtEl>
                                            <p:attrNameLst>
                                              <p:attrName>ppt_x</p:attrName>
                                            </p:attrNameLst>
                                          </p:cBhvr>
                                          <p:tavLst>
                                            <p:tav tm="0">
                                              <p:val>
                                                <p:strVal val="#ppt_x"/>
                                              </p:val>
                                            </p:tav>
                                            <p:tav tm="100000">
                                              <p:val>
                                                <p:strVal val="#ppt_x"/>
                                              </p:val>
                                            </p:tav>
                                          </p:tavLst>
                                        </p:anim>
                                        <p:anim calcmode="lin" valueType="num">
                                          <p:cBhvr additive="base">
                                            <p:cTn id="23" dur="1300" fill="hold"/>
                                            <p:tgtEl>
                                              <p:spTgt spid="33"/>
                                            </p:tgtEl>
                                            <p:attrNameLst>
                                              <p:attrName>ppt_y</p:attrName>
                                            </p:attrNameLst>
                                          </p:cBhvr>
                                          <p:tavLst>
                                            <p:tav tm="0">
                                              <p:val>
                                                <p:strVal val="0-#ppt_h/2"/>
                                              </p:val>
                                            </p:tav>
                                            <p:tav tm="100000">
                                              <p:val>
                                                <p:strVal val="#ppt_y"/>
                                              </p:val>
                                            </p:tav>
                                          </p:tavLst>
                                        </p:anim>
                                      </p:childTnLst>
                                    </p:cTn>
                                  </p:par>
                                  <p:par>
                                    <p:cTn id="24" presetID="2" presetClass="entr" presetSubtype="1" accel="61000" fill="hold" nodeType="withEffect">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1300" fill="hold"/>
                                            <p:tgtEl>
                                              <p:spTgt spid="38"/>
                                            </p:tgtEl>
                                            <p:attrNameLst>
                                              <p:attrName>ppt_x</p:attrName>
                                            </p:attrNameLst>
                                          </p:cBhvr>
                                          <p:tavLst>
                                            <p:tav tm="0">
                                              <p:val>
                                                <p:strVal val="#ppt_x"/>
                                              </p:val>
                                            </p:tav>
                                            <p:tav tm="100000">
                                              <p:val>
                                                <p:strVal val="#ppt_x"/>
                                              </p:val>
                                            </p:tav>
                                          </p:tavLst>
                                        </p:anim>
                                        <p:anim calcmode="lin" valueType="num">
                                          <p:cBhvr additive="base">
                                            <p:cTn id="27" dur="1300" fill="hold"/>
                                            <p:tgtEl>
                                              <p:spTgt spid="38"/>
                                            </p:tgtEl>
                                            <p:attrNameLst>
                                              <p:attrName>ppt_y</p:attrName>
                                            </p:attrNameLst>
                                          </p:cBhvr>
                                          <p:tavLst>
                                            <p:tav tm="0">
                                              <p:val>
                                                <p:strVal val="0-#ppt_h/2"/>
                                              </p:val>
                                            </p:tav>
                                            <p:tav tm="100000">
                                              <p:val>
                                                <p:strVal val="#ppt_y"/>
                                              </p:val>
                                            </p:tav>
                                          </p:tavLst>
                                        </p:anim>
                                      </p:childTnLst>
                                    </p:cTn>
                                  </p:par>
                                  <p:par>
                                    <p:cTn id="28" presetID="2" presetClass="entr" presetSubtype="4" accel="61000" fill="hold" nodeType="withEffect">
                                      <p:stCondLst>
                                        <p:cond delay="30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1300" fill="hold"/>
                                            <p:tgtEl>
                                              <p:spTgt spid="43"/>
                                            </p:tgtEl>
                                            <p:attrNameLst>
                                              <p:attrName>ppt_x</p:attrName>
                                            </p:attrNameLst>
                                          </p:cBhvr>
                                          <p:tavLst>
                                            <p:tav tm="0">
                                              <p:val>
                                                <p:strVal val="#ppt_x"/>
                                              </p:val>
                                            </p:tav>
                                            <p:tav tm="100000">
                                              <p:val>
                                                <p:strVal val="#ppt_x"/>
                                              </p:val>
                                            </p:tav>
                                          </p:tavLst>
                                        </p:anim>
                                        <p:anim calcmode="lin" valueType="num">
                                          <p:cBhvr additive="base">
                                            <p:cTn id="31" dur="1300" fill="hold"/>
                                            <p:tgtEl>
                                              <p:spTgt spid="43"/>
                                            </p:tgtEl>
                                            <p:attrNameLst>
                                              <p:attrName>ppt_y</p:attrName>
                                            </p:attrNameLst>
                                          </p:cBhvr>
                                          <p:tavLst>
                                            <p:tav tm="0">
                                              <p:val>
                                                <p:strVal val="1+#ppt_h/2"/>
                                              </p:val>
                                            </p:tav>
                                            <p:tav tm="100000">
                                              <p:val>
                                                <p:strVal val="#ppt_y"/>
                                              </p:val>
                                            </p:tav>
                                          </p:tavLst>
                                        </p:anim>
                                      </p:childTnLst>
                                    </p:cTn>
                                  </p:par>
                                </p:childTnLst>
                              </p:cTn>
                            </p:par>
                            <p:par>
                              <p:cTn id="32" fill="hold">
                                <p:stCondLst>
                                  <p:cond delay="26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700"/>
                                            <p:tgtEl>
                                              <p:spTgt spid="17"/>
                                            </p:tgtEl>
                                          </p:cBhvr>
                                        </p:animEffect>
                                      </p:childTnLst>
                                    </p:cTn>
                                  </p:par>
                                </p:childTnLst>
                              </p:cTn>
                            </p:par>
                            <p:par>
                              <p:cTn id="36" fill="hold">
                                <p:stCondLst>
                                  <p:cond delay="3300"/>
                                </p:stCondLst>
                                <p:childTnLst>
                                  <p:par>
                                    <p:cTn id="37" presetID="2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500"/>
                                            <p:tgtEl>
                                              <p:spTgt spid="13"/>
                                            </p:tgtEl>
                                          </p:cBhvr>
                                        </p:animEffect>
                                      </p:childTnLst>
                                    </p:cTn>
                                  </p:par>
                                  <p:par>
                                    <p:cTn id="40" presetID="22" presetClass="entr" presetSubtype="2" fill="hold" grpId="0" nodeType="withEffect">
                                      <p:stCondLst>
                                        <p:cond delay="20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par>
                                    <p:cTn id="43" presetID="22" presetClass="entr" presetSubtype="2" fill="hold" grpId="0" nodeType="withEffect">
                                      <p:stCondLst>
                                        <p:cond delay="40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par>
                                    <p:cTn id="46" presetID="22" presetClass="entr" presetSubtype="2"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Effect transition="in" filter="wipe(right)">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P spid="14" grpId="0"/>
          <p:bldP spid="15" grpId="0"/>
          <p:bldP spid="16" grpId="0"/>
          <p:bldP spid="17"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4</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Group 11"/>
          <p:cNvGrpSpPr>
            <a:grpSpLocks/>
          </p:cNvGrpSpPr>
          <p:nvPr/>
        </p:nvGrpSpPr>
        <p:grpSpPr bwMode="auto">
          <a:xfrm>
            <a:off x="1675109" y="4923890"/>
            <a:ext cx="4509061" cy="830296"/>
            <a:chOff x="6251067" y="5044369"/>
            <a:chExt cx="4555745" cy="837383"/>
          </a:xfrm>
        </p:grpSpPr>
        <p:sp>
          <p:nvSpPr>
            <p:cNvPr id="45" name="Text Placeholder 32"/>
            <p:cNvSpPr txBox="1">
              <a:spLocks/>
            </p:cNvSpPr>
            <p:nvPr/>
          </p:nvSpPr>
          <p:spPr bwMode="auto">
            <a:xfrm>
              <a:off x="6251067" y="5365166"/>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Text Placeholder 33"/>
            <p:cNvSpPr txBox="1">
              <a:spLocks/>
            </p:cNvSpPr>
            <p:nvPr/>
          </p:nvSpPr>
          <p:spPr>
            <a:xfrm>
              <a:off x="6515467" y="5044369"/>
              <a:ext cx="4291345" cy="30436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altLang="zh-CN" sz="2400" dirty="0">
                <a:solidFill>
                  <a:schemeClr val="bg1">
                    <a:lumMod val="50000"/>
                  </a:schemeClr>
                </a:solidFill>
                <a:latin typeface="Roboto Condensed" panose="02000000000000000000" pitchFamily="2" charset="0"/>
                <a:cs typeface="Arial"/>
              </a:endParaRPr>
            </a:p>
          </p:txBody>
        </p:sp>
        <p:cxnSp>
          <p:nvCxnSpPr>
            <p:cNvPr id="47" name="Straight Connector 14"/>
            <p:cNvCxnSpPr/>
            <p:nvPr/>
          </p:nvCxnSpPr>
          <p:spPr>
            <a:xfrm>
              <a:off x="6328128" y="5082415"/>
              <a:ext cx="0" cy="718118"/>
            </a:xfrm>
            <a:prstGeom prst="line">
              <a:avLst/>
            </a:prstGeom>
            <a:ln w="50800">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48" name="Group 15"/>
          <p:cNvGrpSpPr>
            <a:grpSpLocks/>
          </p:cNvGrpSpPr>
          <p:nvPr/>
        </p:nvGrpSpPr>
        <p:grpSpPr bwMode="auto">
          <a:xfrm>
            <a:off x="1689622" y="4128499"/>
            <a:ext cx="4494547" cy="828726"/>
            <a:chOff x="6265731" y="3983398"/>
            <a:chExt cx="4541081" cy="837411"/>
          </a:xfrm>
        </p:grpSpPr>
        <p:sp>
          <p:nvSpPr>
            <p:cNvPr id="49" name="Text Placeholder 32"/>
            <p:cNvSpPr txBox="1">
              <a:spLocks/>
            </p:cNvSpPr>
            <p:nvPr/>
          </p:nvSpPr>
          <p:spPr bwMode="auto">
            <a:xfrm>
              <a:off x="6265731" y="4304223"/>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 Placeholder 33"/>
            <p:cNvSpPr txBox="1">
              <a:spLocks/>
            </p:cNvSpPr>
            <p:nvPr/>
          </p:nvSpPr>
          <p:spPr>
            <a:xfrm>
              <a:off x="6515467" y="3983398"/>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altLang="zh-CN" sz="2400" dirty="0">
                <a:solidFill>
                  <a:schemeClr val="bg1">
                    <a:lumMod val="50000"/>
                  </a:schemeClr>
                </a:solidFill>
                <a:latin typeface="Roboto Condensed" panose="02000000000000000000" pitchFamily="2" charset="0"/>
                <a:cs typeface="Arial"/>
              </a:endParaRPr>
            </a:p>
          </p:txBody>
        </p:sp>
        <p:cxnSp>
          <p:nvCxnSpPr>
            <p:cNvPr id="51" name="Straight Connector 18"/>
            <p:cNvCxnSpPr/>
            <p:nvPr/>
          </p:nvCxnSpPr>
          <p:spPr>
            <a:xfrm>
              <a:off x="6328128" y="4002458"/>
              <a:ext cx="0" cy="7179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2" name="Group 19"/>
          <p:cNvGrpSpPr>
            <a:grpSpLocks/>
          </p:cNvGrpSpPr>
          <p:nvPr/>
        </p:nvGrpSpPr>
        <p:grpSpPr bwMode="auto">
          <a:xfrm>
            <a:off x="1689622" y="3332915"/>
            <a:ext cx="4494547" cy="828726"/>
            <a:chOff x="6265731" y="2922427"/>
            <a:chExt cx="4541081" cy="837411"/>
          </a:xfrm>
        </p:grpSpPr>
        <p:sp>
          <p:nvSpPr>
            <p:cNvPr id="53" name="Text Placeholder 32"/>
            <p:cNvSpPr txBox="1">
              <a:spLocks/>
            </p:cNvSpPr>
            <p:nvPr/>
          </p:nvSpPr>
          <p:spPr bwMode="auto">
            <a:xfrm>
              <a:off x="6265731" y="3243252"/>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Text Placeholder 33"/>
            <p:cNvSpPr txBox="1">
              <a:spLocks/>
            </p:cNvSpPr>
            <p:nvPr/>
          </p:nvSpPr>
          <p:spPr>
            <a:xfrm>
              <a:off x="6515467" y="2922427"/>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altLang="zh-CN" sz="2400" dirty="0">
                <a:solidFill>
                  <a:schemeClr val="bg1">
                    <a:lumMod val="50000"/>
                  </a:schemeClr>
                </a:solidFill>
                <a:latin typeface="Roboto Condensed" panose="02000000000000000000" pitchFamily="2" charset="0"/>
                <a:cs typeface="Arial"/>
              </a:endParaRPr>
            </a:p>
          </p:txBody>
        </p:sp>
        <p:cxnSp>
          <p:nvCxnSpPr>
            <p:cNvPr id="55" name="Straight Connector 22"/>
            <p:cNvCxnSpPr/>
            <p:nvPr/>
          </p:nvCxnSpPr>
          <p:spPr>
            <a:xfrm>
              <a:off x="6328128" y="2943075"/>
              <a:ext cx="0" cy="717916"/>
            </a:xfrm>
            <a:prstGeom prst="line">
              <a:avLst/>
            </a:prstGeom>
            <a:ln w="50800">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56" name="Group 23"/>
          <p:cNvGrpSpPr>
            <a:grpSpLocks/>
          </p:cNvGrpSpPr>
          <p:nvPr/>
        </p:nvGrpSpPr>
        <p:grpSpPr bwMode="auto">
          <a:xfrm>
            <a:off x="1689622" y="2538522"/>
            <a:ext cx="4494547" cy="828726"/>
            <a:chOff x="6265731" y="1863304"/>
            <a:chExt cx="4541081" cy="837411"/>
          </a:xfrm>
        </p:grpSpPr>
        <p:sp>
          <p:nvSpPr>
            <p:cNvPr id="57" name="Text Placeholder 32"/>
            <p:cNvSpPr txBox="1">
              <a:spLocks/>
            </p:cNvSpPr>
            <p:nvPr/>
          </p:nvSpPr>
          <p:spPr bwMode="auto">
            <a:xfrm>
              <a:off x="6265731" y="2184129"/>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Text Placeholder 33"/>
            <p:cNvSpPr txBox="1">
              <a:spLocks/>
            </p:cNvSpPr>
            <p:nvPr/>
          </p:nvSpPr>
          <p:spPr>
            <a:xfrm>
              <a:off x="6515467" y="1863304"/>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smtClean="0">
                  <a:solidFill>
                    <a:schemeClr val="bg1">
                      <a:lumMod val="50000"/>
                    </a:schemeClr>
                  </a:solidFill>
                  <a:latin typeface="Roboto Condensed" panose="02000000000000000000" pitchFamily="2" charset="0"/>
                  <a:cs typeface="Arial"/>
                </a:rPr>
                <a:t>加入标题</a:t>
              </a:r>
              <a:endParaRPr lang="en-AU" sz="2400" dirty="0">
                <a:solidFill>
                  <a:schemeClr val="bg1">
                    <a:lumMod val="50000"/>
                  </a:schemeClr>
                </a:solidFill>
                <a:latin typeface="Roboto Condensed" panose="02000000000000000000" pitchFamily="2" charset="0"/>
                <a:cs typeface="Arial"/>
              </a:endParaRPr>
            </a:p>
          </p:txBody>
        </p:sp>
        <p:cxnSp>
          <p:nvCxnSpPr>
            <p:cNvPr id="59" name="Straight Connector 26"/>
            <p:cNvCxnSpPr/>
            <p:nvPr/>
          </p:nvCxnSpPr>
          <p:spPr>
            <a:xfrm>
              <a:off x="6328128" y="1863304"/>
              <a:ext cx="0" cy="7179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0" name="Group 35"/>
          <p:cNvGrpSpPr>
            <a:grpSpLocks/>
          </p:cNvGrpSpPr>
          <p:nvPr/>
        </p:nvGrpSpPr>
        <p:grpSpPr bwMode="auto">
          <a:xfrm>
            <a:off x="6685817" y="2112062"/>
            <a:ext cx="1981476" cy="1986802"/>
            <a:chOff x="6516746" y="1863304"/>
            <a:chExt cx="2001660" cy="2006869"/>
          </a:xfrm>
          <a:solidFill>
            <a:srgbClr val="C00000"/>
          </a:solidFill>
        </p:grpSpPr>
        <p:sp>
          <p:nvSpPr>
            <p:cNvPr id="61" name="Teardrop 3"/>
            <p:cNvSpPr/>
            <p:nvPr/>
          </p:nvSpPr>
          <p:spPr>
            <a:xfrm flipV="1">
              <a:off x="6516746" y="1868068"/>
              <a:ext cx="2001660" cy="20021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US" sz="1600" dirty="0">
                <a:solidFill>
                  <a:schemeClr val="bg1"/>
                </a:solidFill>
                <a:latin typeface="Roboto Condensed" panose="02000000000000000000" pitchFamily="2" charset="0"/>
                <a:cs typeface="Arial"/>
              </a:endParaRPr>
            </a:p>
          </p:txBody>
        </p:sp>
        <p:sp>
          <p:nvSpPr>
            <p:cNvPr id="62" name="Oval 7"/>
            <p:cNvSpPr/>
            <p:nvPr/>
          </p:nvSpPr>
          <p:spPr>
            <a:xfrm>
              <a:off x="6516746" y="1863304"/>
              <a:ext cx="588910" cy="589042"/>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S</a:t>
              </a:r>
              <a:endParaRPr lang="en-US" altLang="zh-CN" sz="1600">
                <a:solidFill>
                  <a:schemeClr val="bg1"/>
                </a:solidFill>
                <a:latin typeface="Roboto Condensed" charset="0"/>
                <a:cs typeface="Arial" pitchFamily="34" charset="0"/>
              </a:endParaRPr>
            </a:p>
          </p:txBody>
        </p:sp>
        <p:sp>
          <p:nvSpPr>
            <p:cNvPr id="63" name="Text Placeholder 33"/>
            <p:cNvSpPr txBox="1">
              <a:spLocks/>
            </p:cNvSpPr>
            <p:nvPr/>
          </p:nvSpPr>
          <p:spPr bwMode="auto">
            <a:xfrm>
              <a:off x="6516746" y="2869344"/>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buFont typeface="Arial" pitchFamily="34" charset="0"/>
                <a:buNone/>
              </a:pPr>
              <a:r>
                <a:rPr lang="zh-CN" altLang="en-US" sz="1600" dirty="0" smtClean="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64" name="Group 34"/>
          <p:cNvGrpSpPr>
            <a:grpSpLocks/>
          </p:cNvGrpSpPr>
          <p:nvPr/>
        </p:nvGrpSpPr>
        <p:grpSpPr bwMode="auto">
          <a:xfrm>
            <a:off x="8432743" y="2112062"/>
            <a:ext cx="1981476" cy="1986802"/>
            <a:chOff x="8516644" y="1863304"/>
            <a:chExt cx="2001658" cy="2006870"/>
          </a:xfrm>
          <a:solidFill>
            <a:srgbClr val="404040"/>
          </a:solidFill>
        </p:grpSpPr>
        <p:sp>
          <p:nvSpPr>
            <p:cNvPr id="65" name="Teardrop 4"/>
            <p:cNvSpPr/>
            <p:nvPr/>
          </p:nvSpPr>
          <p:spPr>
            <a:xfrm rot="16200000" flipH="1">
              <a:off x="8516420" y="1868292"/>
              <a:ext cx="2002106" cy="200165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US" sz="1600" dirty="0">
                <a:solidFill>
                  <a:schemeClr val="bg1"/>
                </a:solidFill>
                <a:latin typeface="Roboto Condensed" panose="02000000000000000000" pitchFamily="2" charset="0"/>
                <a:cs typeface="Arial"/>
              </a:endParaRPr>
            </a:p>
          </p:txBody>
        </p:sp>
        <p:sp>
          <p:nvSpPr>
            <p:cNvPr id="66" name="Oval 8"/>
            <p:cNvSpPr/>
            <p:nvPr/>
          </p:nvSpPr>
          <p:spPr>
            <a:xfrm>
              <a:off x="9929393" y="1863304"/>
              <a:ext cx="588909" cy="589042"/>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W</a:t>
              </a:r>
              <a:endParaRPr lang="en-US" altLang="zh-CN" sz="1600">
                <a:solidFill>
                  <a:schemeClr val="bg1"/>
                </a:solidFill>
                <a:latin typeface="Roboto Condensed" charset="0"/>
                <a:cs typeface="Arial" pitchFamily="34" charset="0"/>
              </a:endParaRPr>
            </a:p>
          </p:txBody>
        </p:sp>
        <p:sp>
          <p:nvSpPr>
            <p:cNvPr id="67" name="Text Placeholder 33"/>
            <p:cNvSpPr txBox="1">
              <a:spLocks/>
            </p:cNvSpPr>
            <p:nvPr/>
          </p:nvSpPr>
          <p:spPr bwMode="auto">
            <a:xfrm>
              <a:off x="8517523" y="2869343"/>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68" name="Group 36"/>
          <p:cNvGrpSpPr>
            <a:grpSpLocks/>
          </p:cNvGrpSpPr>
          <p:nvPr/>
        </p:nvGrpSpPr>
        <p:grpSpPr bwMode="auto">
          <a:xfrm>
            <a:off x="6685817" y="3821243"/>
            <a:ext cx="1981476" cy="1982088"/>
            <a:chOff x="6516746" y="3870173"/>
            <a:chExt cx="2001660" cy="2001657"/>
          </a:xfrm>
          <a:solidFill>
            <a:srgbClr val="404040"/>
          </a:solidFill>
        </p:grpSpPr>
        <p:sp>
          <p:nvSpPr>
            <p:cNvPr id="69" name="Teardrop 5"/>
            <p:cNvSpPr/>
            <p:nvPr/>
          </p:nvSpPr>
          <p:spPr>
            <a:xfrm>
              <a:off x="6516746" y="3870173"/>
              <a:ext cx="2001660" cy="2001657"/>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AU" sz="1600" dirty="0">
                <a:solidFill>
                  <a:schemeClr val="bg1"/>
                </a:solidFill>
                <a:latin typeface="Roboto Condensed" panose="02000000000000000000" pitchFamily="2" charset="0"/>
                <a:cs typeface="Arial"/>
              </a:endParaRPr>
            </a:p>
          </p:txBody>
        </p:sp>
        <p:sp>
          <p:nvSpPr>
            <p:cNvPr id="70" name="Oval 10"/>
            <p:cNvSpPr/>
            <p:nvPr/>
          </p:nvSpPr>
          <p:spPr>
            <a:xfrm>
              <a:off x="6516746" y="5282920"/>
              <a:ext cx="588910" cy="588910"/>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T</a:t>
              </a:r>
              <a:endParaRPr lang="en-US" altLang="zh-CN" sz="1600">
                <a:solidFill>
                  <a:schemeClr val="bg1"/>
                </a:solidFill>
                <a:latin typeface="Roboto Condensed" charset="0"/>
                <a:cs typeface="Arial" pitchFamily="34" charset="0"/>
              </a:endParaRPr>
            </a:p>
          </p:txBody>
        </p:sp>
        <p:sp>
          <p:nvSpPr>
            <p:cNvPr id="71" name="Text Placeholder 33"/>
            <p:cNvSpPr txBox="1">
              <a:spLocks/>
            </p:cNvSpPr>
            <p:nvPr/>
          </p:nvSpPr>
          <p:spPr bwMode="auto">
            <a:xfrm>
              <a:off x="6516746" y="4661014"/>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72" name="Group 37"/>
          <p:cNvGrpSpPr>
            <a:grpSpLocks/>
          </p:cNvGrpSpPr>
          <p:nvPr/>
        </p:nvGrpSpPr>
        <p:grpSpPr bwMode="auto">
          <a:xfrm>
            <a:off x="8432743" y="3821243"/>
            <a:ext cx="1981476" cy="1982088"/>
            <a:chOff x="8516643" y="3870173"/>
            <a:chExt cx="2001659" cy="2001657"/>
          </a:xfrm>
          <a:solidFill>
            <a:srgbClr val="C00000"/>
          </a:solidFill>
        </p:grpSpPr>
        <p:sp>
          <p:nvSpPr>
            <p:cNvPr id="73" name="Teardrop 6"/>
            <p:cNvSpPr/>
            <p:nvPr/>
          </p:nvSpPr>
          <p:spPr>
            <a:xfrm flipH="1">
              <a:off x="8516643" y="3870173"/>
              <a:ext cx="2001659" cy="2001657"/>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AU" sz="1600" dirty="0">
                <a:solidFill>
                  <a:schemeClr val="bg1"/>
                </a:solidFill>
                <a:latin typeface="Roboto Condensed" panose="02000000000000000000" pitchFamily="2" charset="0"/>
                <a:cs typeface="Arial"/>
              </a:endParaRPr>
            </a:p>
          </p:txBody>
        </p:sp>
        <p:sp>
          <p:nvSpPr>
            <p:cNvPr id="74" name="Oval 9"/>
            <p:cNvSpPr/>
            <p:nvPr/>
          </p:nvSpPr>
          <p:spPr>
            <a:xfrm>
              <a:off x="9929392" y="5282920"/>
              <a:ext cx="588910" cy="588910"/>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O</a:t>
              </a:r>
              <a:endParaRPr lang="en-US" altLang="zh-CN" sz="1600">
                <a:solidFill>
                  <a:schemeClr val="bg1"/>
                </a:solidFill>
                <a:latin typeface="Roboto Condensed" charset="0"/>
                <a:cs typeface="Arial" pitchFamily="34" charset="0"/>
              </a:endParaRPr>
            </a:p>
          </p:txBody>
        </p:sp>
        <p:sp>
          <p:nvSpPr>
            <p:cNvPr id="75" name="Text Placeholder 33"/>
            <p:cNvSpPr txBox="1">
              <a:spLocks/>
            </p:cNvSpPr>
            <p:nvPr/>
          </p:nvSpPr>
          <p:spPr bwMode="auto">
            <a:xfrm>
              <a:off x="8517523" y="4661013"/>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spTree>
    <p:extLst>
      <p:ext uri="{BB962C8B-B14F-4D97-AF65-F5344CB8AC3E}">
        <p14:creationId xmlns:p14="http://schemas.microsoft.com/office/powerpoint/2010/main" val="141475814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down)">
                                      <p:cBhvr>
                                        <p:cTn id="22" dur="500"/>
                                        <p:tgtEl>
                                          <p:spTgt spid="52"/>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down)">
                                      <p:cBhvr>
                                        <p:cTn id="26" dur="500"/>
                                        <p:tgtEl>
                                          <p:spTgt spid="48"/>
                                        </p:tgtEl>
                                      </p:cBhvr>
                                    </p:animEffect>
                                  </p:childTnLst>
                                </p:cTn>
                              </p:par>
                            </p:childTnLst>
                          </p:cTn>
                        </p:par>
                        <p:par>
                          <p:cTn id="27" fill="hold">
                            <p:stCondLst>
                              <p:cond delay="2500"/>
                            </p:stCondLst>
                            <p:childTnLst>
                              <p:par>
                                <p:cTn id="28" presetID="22" presetClass="entr" presetSubtype="4" fill="hold"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down)">
                                      <p:cBhvr>
                                        <p:cTn id="30" dur="500"/>
                                        <p:tgtEl>
                                          <p:spTgt spid="44"/>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p:cTn id="34" dur="500" fill="hold"/>
                                        <p:tgtEl>
                                          <p:spTgt spid="60"/>
                                        </p:tgtEl>
                                        <p:attrNameLst>
                                          <p:attrName>ppt_w</p:attrName>
                                        </p:attrNameLst>
                                      </p:cBhvr>
                                      <p:tavLst>
                                        <p:tav tm="0">
                                          <p:val>
                                            <p:fltVal val="0"/>
                                          </p:val>
                                        </p:tav>
                                        <p:tav tm="100000">
                                          <p:val>
                                            <p:strVal val="#ppt_w"/>
                                          </p:val>
                                        </p:tav>
                                      </p:tavLst>
                                    </p:anim>
                                    <p:anim calcmode="lin" valueType="num">
                                      <p:cBhvr>
                                        <p:cTn id="35" dur="500" fill="hold"/>
                                        <p:tgtEl>
                                          <p:spTgt spid="60"/>
                                        </p:tgtEl>
                                        <p:attrNameLst>
                                          <p:attrName>ppt_h</p:attrName>
                                        </p:attrNameLst>
                                      </p:cBhvr>
                                      <p:tavLst>
                                        <p:tav tm="0">
                                          <p:val>
                                            <p:fltVal val="0"/>
                                          </p:val>
                                        </p:tav>
                                        <p:tav tm="100000">
                                          <p:val>
                                            <p:strVal val="#ppt_h"/>
                                          </p:val>
                                        </p:tav>
                                      </p:tavLst>
                                    </p:anim>
                                    <p:animEffect transition="in" filter="fade">
                                      <p:cBhvr>
                                        <p:cTn id="36" dur="500"/>
                                        <p:tgtEl>
                                          <p:spTgt spid="60"/>
                                        </p:tgtEl>
                                      </p:cBhvr>
                                    </p:animEffect>
                                  </p:childTnLst>
                                </p:cTn>
                              </p:par>
                              <p:par>
                                <p:cTn id="37" presetID="53" presetClass="entr" presetSubtype="16" fill="hold" nodeType="with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par>
                                <p:cTn id="42" presetID="53" presetClass="entr" presetSubtype="16" fill="hold" nodeType="with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p:cTn id="44" dur="500" fill="hold"/>
                                        <p:tgtEl>
                                          <p:spTgt spid="68"/>
                                        </p:tgtEl>
                                        <p:attrNameLst>
                                          <p:attrName>ppt_w</p:attrName>
                                        </p:attrNameLst>
                                      </p:cBhvr>
                                      <p:tavLst>
                                        <p:tav tm="0">
                                          <p:val>
                                            <p:fltVal val="0"/>
                                          </p:val>
                                        </p:tav>
                                        <p:tav tm="100000">
                                          <p:val>
                                            <p:strVal val="#ppt_w"/>
                                          </p:val>
                                        </p:tav>
                                      </p:tavLst>
                                    </p:anim>
                                    <p:anim calcmode="lin" valueType="num">
                                      <p:cBhvr>
                                        <p:cTn id="45" dur="500" fill="hold"/>
                                        <p:tgtEl>
                                          <p:spTgt spid="68"/>
                                        </p:tgtEl>
                                        <p:attrNameLst>
                                          <p:attrName>ppt_h</p:attrName>
                                        </p:attrNameLst>
                                      </p:cBhvr>
                                      <p:tavLst>
                                        <p:tav tm="0">
                                          <p:val>
                                            <p:fltVal val="0"/>
                                          </p:val>
                                        </p:tav>
                                        <p:tav tm="100000">
                                          <p:val>
                                            <p:strVal val="#ppt_h"/>
                                          </p:val>
                                        </p:tav>
                                      </p:tavLst>
                                    </p:anim>
                                    <p:animEffect transition="in" filter="fade">
                                      <p:cBhvr>
                                        <p:cTn id="46" dur="500"/>
                                        <p:tgtEl>
                                          <p:spTgt spid="68"/>
                                        </p:tgtEl>
                                      </p:cBhvr>
                                    </p:animEffect>
                                  </p:childTnLst>
                                </p:cTn>
                              </p:par>
                              <p:par>
                                <p:cTn id="47" presetID="53" presetClass="entr" presetSubtype="16" fill="hold" nodeType="with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p:cTn id="49" dur="500" fill="hold"/>
                                        <p:tgtEl>
                                          <p:spTgt spid="72"/>
                                        </p:tgtEl>
                                        <p:attrNameLst>
                                          <p:attrName>ppt_w</p:attrName>
                                        </p:attrNameLst>
                                      </p:cBhvr>
                                      <p:tavLst>
                                        <p:tav tm="0">
                                          <p:val>
                                            <p:fltVal val="0"/>
                                          </p:val>
                                        </p:tav>
                                        <p:tav tm="100000">
                                          <p:val>
                                            <p:strVal val="#ppt_w"/>
                                          </p:val>
                                        </p:tav>
                                      </p:tavLst>
                                    </p:anim>
                                    <p:anim calcmode="lin" valueType="num">
                                      <p:cBhvr>
                                        <p:cTn id="50" dur="500" fill="hold"/>
                                        <p:tgtEl>
                                          <p:spTgt spid="72"/>
                                        </p:tgtEl>
                                        <p:attrNameLst>
                                          <p:attrName>ppt_h</p:attrName>
                                        </p:attrNameLst>
                                      </p:cBhvr>
                                      <p:tavLst>
                                        <p:tav tm="0">
                                          <p:val>
                                            <p:fltVal val="0"/>
                                          </p:val>
                                        </p:tav>
                                        <p:tav tm="100000">
                                          <p:val>
                                            <p:strVal val="#ppt_h"/>
                                          </p:val>
                                        </p:tav>
                                      </p:tavLst>
                                    </p:anim>
                                    <p:animEffect transition="in" filter="fade">
                                      <p:cBhvr>
                                        <p:cTn id="51" dur="500"/>
                                        <p:tgtEl>
                                          <p:spTgt spid="72"/>
                                        </p:tgtEl>
                                      </p:cBhvr>
                                    </p:animEffect>
                                  </p:childTnLst>
                                </p:cTn>
                              </p:par>
                            </p:childTnLst>
                          </p:cTn>
                        </p:par>
                        <p:par>
                          <p:cTn id="52" fill="hold">
                            <p:stCondLst>
                              <p:cond delay="3500"/>
                            </p:stCondLst>
                            <p:childTnLst>
                              <p:par>
                                <p:cTn id="53" presetID="26" presetClass="emph" presetSubtype="0" fill="hold" nodeType="afterEffect">
                                  <p:stCondLst>
                                    <p:cond delay="0"/>
                                  </p:stCondLst>
                                  <p:childTnLst>
                                    <p:animEffect transition="out" filter="fade">
                                      <p:cBhvr>
                                        <p:cTn id="54" dur="500" tmFilter="0, 0; .2, .5; .8, .5; 1, 0"/>
                                        <p:tgtEl>
                                          <p:spTgt spid="60"/>
                                        </p:tgtEl>
                                      </p:cBhvr>
                                    </p:animEffect>
                                    <p:animScale>
                                      <p:cBhvr>
                                        <p:cTn id="55" dur="250" autoRev="1" fill="hold"/>
                                        <p:tgtEl>
                                          <p:spTgt spid="60"/>
                                        </p:tgtEl>
                                      </p:cBhvr>
                                      <p:by x="105000" y="105000"/>
                                    </p:animScale>
                                  </p:childTnLst>
                                </p:cTn>
                              </p:par>
                              <p:par>
                                <p:cTn id="56" presetID="26" presetClass="emph" presetSubtype="0" fill="hold" nodeType="withEffect">
                                  <p:stCondLst>
                                    <p:cond delay="300"/>
                                  </p:stCondLst>
                                  <p:childTnLst>
                                    <p:animEffect transition="out" filter="fade">
                                      <p:cBhvr>
                                        <p:cTn id="57" dur="500" tmFilter="0, 0; .2, .5; .8, .5; 1, 0"/>
                                        <p:tgtEl>
                                          <p:spTgt spid="64"/>
                                        </p:tgtEl>
                                      </p:cBhvr>
                                    </p:animEffect>
                                    <p:animScale>
                                      <p:cBhvr>
                                        <p:cTn id="58" dur="250" autoRev="1" fill="hold"/>
                                        <p:tgtEl>
                                          <p:spTgt spid="64"/>
                                        </p:tgtEl>
                                      </p:cBhvr>
                                      <p:by x="105000" y="105000"/>
                                    </p:animScale>
                                  </p:childTnLst>
                                </p:cTn>
                              </p:par>
                              <p:par>
                                <p:cTn id="59" presetID="26" presetClass="emph" presetSubtype="0" fill="hold" nodeType="withEffect">
                                  <p:stCondLst>
                                    <p:cond delay="600"/>
                                  </p:stCondLst>
                                  <p:childTnLst>
                                    <p:animEffect transition="out" filter="fade">
                                      <p:cBhvr>
                                        <p:cTn id="60" dur="500" tmFilter="0, 0; .2, .5; .8, .5; 1, 0"/>
                                        <p:tgtEl>
                                          <p:spTgt spid="68"/>
                                        </p:tgtEl>
                                      </p:cBhvr>
                                    </p:animEffect>
                                    <p:animScale>
                                      <p:cBhvr>
                                        <p:cTn id="61" dur="250" autoRev="1" fill="hold"/>
                                        <p:tgtEl>
                                          <p:spTgt spid="68"/>
                                        </p:tgtEl>
                                      </p:cBhvr>
                                      <p:by x="105000" y="105000"/>
                                    </p:animScale>
                                  </p:childTnLst>
                                </p:cTn>
                              </p:par>
                              <p:par>
                                <p:cTn id="62" presetID="26" presetClass="emph" presetSubtype="0" fill="hold" nodeType="withEffect">
                                  <p:stCondLst>
                                    <p:cond delay="900"/>
                                  </p:stCondLst>
                                  <p:childTnLst>
                                    <p:animEffect transition="out" filter="fade">
                                      <p:cBhvr>
                                        <p:cTn id="63" dur="500" tmFilter="0, 0; .2, .5; .8, .5; 1, 0"/>
                                        <p:tgtEl>
                                          <p:spTgt spid="72"/>
                                        </p:tgtEl>
                                      </p:cBhvr>
                                    </p:animEffect>
                                    <p:animScale>
                                      <p:cBhvr>
                                        <p:cTn id="64"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4"/>
          <p:cNvCxnSpPr/>
          <p:nvPr/>
        </p:nvCxnSpPr>
        <p:spPr>
          <a:xfrm flipV="1">
            <a:off x="2119500" y="4136384"/>
            <a:ext cx="4714976" cy="1"/>
          </a:xfrm>
          <a:prstGeom prst="line">
            <a:avLst/>
          </a:prstGeom>
          <a:ln w="254000">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33" name="Straight Connector 36"/>
          <p:cNvCxnSpPr/>
          <p:nvPr/>
        </p:nvCxnSpPr>
        <p:spPr>
          <a:xfrm flipV="1">
            <a:off x="1929927" y="5622272"/>
            <a:ext cx="5634971" cy="1"/>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5</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Straight Connector 10"/>
          <p:cNvCxnSpPr/>
          <p:nvPr/>
        </p:nvCxnSpPr>
        <p:spPr>
          <a:xfrm flipV="1">
            <a:off x="1960435" y="2671838"/>
            <a:ext cx="5979970" cy="1"/>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ounded Rectangle 17"/>
          <p:cNvSpPr/>
          <p:nvPr/>
        </p:nvSpPr>
        <p:spPr>
          <a:xfrm>
            <a:off x="1886864" y="2002649"/>
            <a:ext cx="1384836" cy="133837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mj-ea"/>
                <a:ea typeface="+mj-ea"/>
                <a:cs typeface="Open Sans" pitchFamily="34" charset="0"/>
              </a:rPr>
              <a:t>90%</a:t>
            </a:r>
            <a:endParaRPr lang="en-US" sz="2000" dirty="0">
              <a:latin typeface="+mj-ea"/>
              <a:ea typeface="+mj-ea"/>
              <a:cs typeface="Open Sans" pitchFamily="34" charset="0"/>
            </a:endParaRPr>
          </a:p>
        </p:txBody>
      </p:sp>
      <p:sp>
        <p:nvSpPr>
          <p:cNvPr id="15" name="Rounded Rectangle 18"/>
          <p:cNvSpPr/>
          <p:nvPr/>
        </p:nvSpPr>
        <p:spPr>
          <a:xfrm>
            <a:off x="1886864" y="3467195"/>
            <a:ext cx="1384836" cy="1338376"/>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mj-ea"/>
                <a:ea typeface="+mj-ea"/>
                <a:cs typeface="Open Sans" pitchFamily="34" charset="0"/>
              </a:rPr>
              <a:t>70%</a:t>
            </a:r>
          </a:p>
        </p:txBody>
      </p:sp>
      <p:sp>
        <p:nvSpPr>
          <p:cNvPr id="16" name="Rounded Rectangle 19"/>
          <p:cNvSpPr/>
          <p:nvPr/>
        </p:nvSpPr>
        <p:spPr>
          <a:xfrm>
            <a:off x="1886864" y="4953083"/>
            <a:ext cx="1384836" cy="1338376"/>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latin typeface="+mj-ea"/>
                <a:ea typeface="+mj-ea"/>
                <a:cs typeface="Open Sans" pitchFamily="34" charset="0"/>
              </a:rPr>
              <a:t>85%</a:t>
            </a:r>
          </a:p>
        </p:txBody>
      </p:sp>
      <p:sp>
        <p:nvSpPr>
          <p:cNvPr id="18" name="Rectangle 21"/>
          <p:cNvSpPr/>
          <p:nvPr/>
        </p:nvSpPr>
        <p:spPr>
          <a:xfrm>
            <a:off x="8000657" y="2124762"/>
            <a:ext cx="3131786" cy="1200329"/>
          </a:xfrm>
          <a:prstGeom prst="rect">
            <a:avLst/>
          </a:prstGeom>
        </p:spPr>
        <p:txBody>
          <a:bodyPr wrap="square">
            <a:spAutoFit/>
          </a:bodyPr>
          <a:lstStyle/>
          <a:p>
            <a:pPr>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19" name="Rectangle 22"/>
          <p:cNvSpPr/>
          <p:nvPr/>
        </p:nvSpPr>
        <p:spPr>
          <a:xfrm>
            <a:off x="8000657" y="3531252"/>
            <a:ext cx="3131786" cy="1200329"/>
          </a:xfrm>
          <a:prstGeom prst="rect">
            <a:avLst/>
          </a:prstGeom>
        </p:spPr>
        <p:txBody>
          <a:bodyPr wrap="square">
            <a:spAutoFit/>
          </a:bodyPr>
          <a:lstStyle/>
          <a:p>
            <a:pPr>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20" name="Rectangle 23"/>
          <p:cNvSpPr/>
          <p:nvPr/>
        </p:nvSpPr>
        <p:spPr>
          <a:xfrm>
            <a:off x="8000657" y="5060682"/>
            <a:ext cx="3131786" cy="1200329"/>
          </a:xfrm>
          <a:prstGeom prst="rect">
            <a:avLst/>
          </a:prstGeom>
        </p:spPr>
        <p:txBody>
          <a:bodyPr wrap="square">
            <a:spAutoFit/>
          </a:bodyPr>
          <a:lstStyle/>
          <a:p>
            <a:pPr>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Tree>
    <p:extLst>
      <p:ext uri="{BB962C8B-B14F-4D97-AF65-F5344CB8AC3E}">
        <p14:creationId xmlns:p14="http://schemas.microsoft.com/office/powerpoint/2010/main" val="254870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250" fill="hold"/>
                                        <p:tgtEl>
                                          <p:spTgt spid="18"/>
                                        </p:tgtEl>
                                        <p:attrNameLst>
                                          <p:attrName>ppt_x</p:attrName>
                                        </p:attrNameLst>
                                      </p:cBhvr>
                                      <p:tavLst>
                                        <p:tav tm="0">
                                          <p:val>
                                            <p:strVal val="#ppt_x"/>
                                          </p:val>
                                        </p:tav>
                                        <p:tav tm="100000">
                                          <p:val>
                                            <p:strVal val="#ppt_x"/>
                                          </p:val>
                                        </p:tav>
                                      </p:tavLst>
                                    </p:anim>
                                    <p:anim calcmode="lin" valueType="num">
                                      <p:cBhvr additive="base">
                                        <p:cTn id="19" dur="250" fill="hold"/>
                                        <p:tgtEl>
                                          <p:spTgt spid="18"/>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250" fill="hold"/>
                                        <p:tgtEl>
                                          <p:spTgt spid="14"/>
                                        </p:tgtEl>
                                        <p:attrNameLst>
                                          <p:attrName>ppt_x</p:attrName>
                                        </p:attrNameLst>
                                      </p:cBhvr>
                                      <p:tavLst>
                                        <p:tav tm="0">
                                          <p:val>
                                            <p:strVal val="#ppt_x"/>
                                          </p:val>
                                        </p:tav>
                                        <p:tav tm="100000">
                                          <p:val>
                                            <p:strVal val="#ppt_x"/>
                                          </p:val>
                                        </p:tav>
                                      </p:tavLst>
                                    </p:anim>
                                    <p:anim calcmode="lin" valueType="num">
                                      <p:cBhvr additive="base">
                                        <p:cTn id="24" dur="2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250" fill="hold"/>
                                        <p:tgtEl>
                                          <p:spTgt spid="13"/>
                                        </p:tgtEl>
                                        <p:attrNameLst>
                                          <p:attrName>ppt_x</p:attrName>
                                        </p:attrNameLst>
                                      </p:cBhvr>
                                      <p:tavLst>
                                        <p:tav tm="0">
                                          <p:val>
                                            <p:strVal val="#ppt_x"/>
                                          </p:val>
                                        </p:tav>
                                        <p:tav tm="100000">
                                          <p:val>
                                            <p:strVal val="#ppt_x"/>
                                          </p:val>
                                        </p:tav>
                                      </p:tavLst>
                                    </p:anim>
                                    <p:anim calcmode="lin" valueType="num">
                                      <p:cBhvr additive="base">
                                        <p:cTn id="29" dur="25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1750"/>
                            </p:stCondLst>
                            <p:childTnLst>
                              <p:par>
                                <p:cTn id="31" presetID="2" presetClass="entr" presetSubtype="4"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250" fill="hold"/>
                                        <p:tgtEl>
                                          <p:spTgt spid="19"/>
                                        </p:tgtEl>
                                        <p:attrNameLst>
                                          <p:attrName>ppt_x</p:attrName>
                                        </p:attrNameLst>
                                      </p:cBhvr>
                                      <p:tavLst>
                                        <p:tav tm="0">
                                          <p:val>
                                            <p:strVal val="#ppt_x"/>
                                          </p:val>
                                        </p:tav>
                                        <p:tav tm="100000">
                                          <p:val>
                                            <p:strVal val="#ppt_x"/>
                                          </p:val>
                                        </p:tav>
                                      </p:tavLst>
                                    </p:anim>
                                    <p:anim calcmode="lin" valueType="num">
                                      <p:cBhvr additive="base">
                                        <p:cTn id="34" dur="250" fill="hold"/>
                                        <p:tgtEl>
                                          <p:spTgt spid="19"/>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250" fill="hold"/>
                                        <p:tgtEl>
                                          <p:spTgt spid="15"/>
                                        </p:tgtEl>
                                        <p:attrNameLst>
                                          <p:attrName>ppt_x</p:attrName>
                                        </p:attrNameLst>
                                      </p:cBhvr>
                                      <p:tavLst>
                                        <p:tav tm="0">
                                          <p:val>
                                            <p:strVal val="#ppt_x"/>
                                          </p:val>
                                        </p:tav>
                                        <p:tav tm="100000">
                                          <p:val>
                                            <p:strVal val="#ppt_x"/>
                                          </p:val>
                                        </p:tav>
                                      </p:tavLst>
                                    </p:anim>
                                    <p:anim calcmode="lin" valueType="num">
                                      <p:cBhvr additive="base">
                                        <p:cTn id="39" dur="25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2250"/>
                            </p:stCondLst>
                            <p:childTnLst>
                              <p:par>
                                <p:cTn id="41" presetID="2" presetClass="entr" presetSubtype="4"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250" fill="hold"/>
                                        <p:tgtEl>
                                          <p:spTgt spid="32"/>
                                        </p:tgtEl>
                                        <p:attrNameLst>
                                          <p:attrName>ppt_x</p:attrName>
                                        </p:attrNameLst>
                                      </p:cBhvr>
                                      <p:tavLst>
                                        <p:tav tm="0">
                                          <p:val>
                                            <p:strVal val="#ppt_x"/>
                                          </p:val>
                                        </p:tav>
                                        <p:tav tm="100000">
                                          <p:val>
                                            <p:strVal val="#ppt_x"/>
                                          </p:val>
                                        </p:tav>
                                      </p:tavLst>
                                    </p:anim>
                                    <p:anim calcmode="lin" valueType="num">
                                      <p:cBhvr additive="base">
                                        <p:cTn id="44" dur="250" fill="hold"/>
                                        <p:tgtEl>
                                          <p:spTgt spid="32"/>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50" fill="hold"/>
                                        <p:tgtEl>
                                          <p:spTgt spid="20"/>
                                        </p:tgtEl>
                                        <p:attrNameLst>
                                          <p:attrName>ppt_x</p:attrName>
                                        </p:attrNameLst>
                                      </p:cBhvr>
                                      <p:tavLst>
                                        <p:tav tm="0">
                                          <p:val>
                                            <p:strVal val="#ppt_x"/>
                                          </p:val>
                                        </p:tav>
                                        <p:tav tm="100000">
                                          <p:val>
                                            <p:strVal val="#ppt_x"/>
                                          </p:val>
                                        </p:tav>
                                      </p:tavLst>
                                    </p:anim>
                                    <p:anim calcmode="lin" valueType="num">
                                      <p:cBhvr additive="base">
                                        <p:cTn id="49" dur="25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2750"/>
                            </p:stCondLst>
                            <p:childTnLst>
                              <p:par>
                                <p:cTn id="51" presetID="2" presetClass="entr" presetSubtype="4"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250" fill="hold"/>
                                        <p:tgtEl>
                                          <p:spTgt spid="16"/>
                                        </p:tgtEl>
                                        <p:attrNameLst>
                                          <p:attrName>ppt_x</p:attrName>
                                        </p:attrNameLst>
                                      </p:cBhvr>
                                      <p:tavLst>
                                        <p:tav tm="0">
                                          <p:val>
                                            <p:strVal val="#ppt_x"/>
                                          </p:val>
                                        </p:tav>
                                        <p:tav tm="100000">
                                          <p:val>
                                            <p:strVal val="#ppt_x"/>
                                          </p:val>
                                        </p:tav>
                                      </p:tavLst>
                                    </p:anim>
                                    <p:anim calcmode="lin" valueType="num">
                                      <p:cBhvr additive="base">
                                        <p:cTn id="54" dur="250" fill="hold"/>
                                        <p:tgtEl>
                                          <p:spTgt spid="16"/>
                                        </p:tgtEl>
                                        <p:attrNameLst>
                                          <p:attrName>ppt_y</p:attrName>
                                        </p:attrNameLst>
                                      </p:cBhvr>
                                      <p:tavLst>
                                        <p:tav tm="0">
                                          <p:val>
                                            <p:strVal val="1+#ppt_h/2"/>
                                          </p:val>
                                        </p:tav>
                                        <p:tav tm="100000">
                                          <p:val>
                                            <p:strVal val="#ppt_y"/>
                                          </p:val>
                                        </p:tav>
                                      </p:tavLst>
                                    </p:anim>
                                  </p:childTnLst>
                                </p:cTn>
                              </p:par>
                            </p:childTnLst>
                          </p:cTn>
                        </p:par>
                        <p:par>
                          <p:cTn id="55" fill="hold">
                            <p:stCondLst>
                              <p:cond delay="3000"/>
                            </p:stCondLst>
                            <p:childTnLst>
                              <p:par>
                                <p:cTn id="56" presetID="2" presetClass="entr" presetSubtype="4" fill="hold"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250" fill="hold"/>
                                        <p:tgtEl>
                                          <p:spTgt spid="33"/>
                                        </p:tgtEl>
                                        <p:attrNameLst>
                                          <p:attrName>ppt_x</p:attrName>
                                        </p:attrNameLst>
                                      </p:cBhvr>
                                      <p:tavLst>
                                        <p:tav tm="0">
                                          <p:val>
                                            <p:strVal val="#ppt_x"/>
                                          </p:val>
                                        </p:tav>
                                        <p:tav tm="100000">
                                          <p:val>
                                            <p:strVal val="#ppt_x"/>
                                          </p:val>
                                        </p:tav>
                                      </p:tavLst>
                                    </p:anim>
                                    <p:anim calcmode="lin" valueType="num">
                                      <p:cBhvr additive="base">
                                        <p:cTn id="59" dur="2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15" grpId="0" animBg="1"/>
      <p:bldP spid="16" grpId="0" animBg="1"/>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0" y="-1"/>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3" name="23"/>
          <p:cNvSpPr/>
          <p:nvPr/>
        </p:nvSpPr>
        <p:spPr>
          <a:xfrm>
            <a:off x="0" y="1842914"/>
            <a:ext cx="12192000" cy="3456384"/>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956533" y="3010916"/>
            <a:ext cx="5139967" cy="923307"/>
          </a:xfrm>
          <a:prstGeom prst="rect">
            <a:avLst/>
          </a:prstGeom>
        </p:spPr>
        <p:txBody>
          <a:bodyPr wrap="square" lIns="91419" tIns="45709" rIns="91419" bIns="45709">
            <a:spAutoFit/>
          </a:bodyPr>
          <a:lstStyle/>
          <a:p>
            <a:r>
              <a:rPr lang="zh-CN" altLang="en-US" sz="5400" b="1" dirty="0" smtClean="0">
                <a:solidFill>
                  <a:schemeClr val="bg1"/>
                </a:solidFill>
                <a:latin typeface="微软雅黑" pitchFamily="34" charset="-122"/>
                <a:ea typeface="微软雅黑" pitchFamily="34" charset="-122"/>
              </a:rPr>
              <a:t>成功项目及问题</a:t>
            </a:r>
            <a:endParaRPr lang="zh-CN" altLang="en-US" sz="5400" b="1" dirty="0">
              <a:solidFill>
                <a:schemeClr val="bg1"/>
              </a:solidFill>
              <a:latin typeface="微软雅黑" pitchFamily="34" charset="-122"/>
              <a:ea typeface="微软雅黑" pitchFamily="34" charset="-122"/>
            </a:endParaRPr>
          </a:p>
        </p:txBody>
      </p:sp>
      <p:pic>
        <p:nvPicPr>
          <p:cNvPr id="5" name="Picture 2" descr="C:\Users\Administrator\Desktop\微立体创业计划\001.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944689" y="2521655"/>
            <a:ext cx="2165877" cy="216587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49486" y="2341889"/>
            <a:ext cx="2303464" cy="230346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1" name="KSO_Shape"/>
          <p:cNvSpPr>
            <a:spLocks/>
          </p:cNvSpPr>
          <p:nvPr/>
        </p:nvSpPr>
        <p:spPr bwMode="auto">
          <a:xfrm>
            <a:off x="2893592" y="2962190"/>
            <a:ext cx="1044280" cy="103383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Tree>
    <p:extLst>
      <p:ext uri="{BB962C8B-B14F-4D97-AF65-F5344CB8AC3E}">
        <p14:creationId xmlns:p14="http://schemas.microsoft.com/office/powerpoint/2010/main" val="196248526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47"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31"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250" fill="hold"/>
                                        <p:tgtEl>
                                          <p:spTgt spid="4"/>
                                        </p:tgtEl>
                                        <p:attrNameLst>
                                          <p:attrName>ppt_w</p:attrName>
                                        </p:attrNameLst>
                                      </p:cBhvr>
                                      <p:tavLst>
                                        <p:tav tm="0">
                                          <p:val>
                                            <p:fltVal val="0"/>
                                          </p:val>
                                        </p:tav>
                                        <p:tav tm="100000">
                                          <p:val>
                                            <p:strVal val="#ppt_w"/>
                                          </p:val>
                                        </p:tav>
                                      </p:tavLst>
                                    </p:anim>
                                    <p:anim calcmode="lin" valueType="num">
                                      <p:cBhvr>
                                        <p:cTn id="31" dur="1250" fill="hold"/>
                                        <p:tgtEl>
                                          <p:spTgt spid="4"/>
                                        </p:tgtEl>
                                        <p:attrNameLst>
                                          <p:attrName>ppt_h</p:attrName>
                                        </p:attrNameLst>
                                      </p:cBhvr>
                                      <p:tavLst>
                                        <p:tav tm="0">
                                          <p:val>
                                            <p:fltVal val="0"/>
                                          </p:val>
                                        </p:tav>
                                        <p:tav tm="100000">
                                          <p:val>
                                            <p:strVal val="#ppt_h"/>
                                          </p:val>
                                        </p:tav>
                                      </p:tavLst>
                                    </p:anim>
                                    <p:anim calcmode="lin" valueType="num">
                                      <p:cBhvr>
                                        <p:cTn id="32" dur="1250" fill="hold"/>
                                        <p:tgtEl>
                                          <p:spTgt spid="4"/>
                                        </p:tgtEl>
                                        <p:attrNameLst>
                                          <p:attrName>style.rotation</p:attrName>
                                        </p:attrNameLst>
                                      </p:cBhvr>
                                      <p:tavLst>
                                        <p:tav tm="0">
                                          <p:val>
                                            <p:fltVal val="90"/>
                                          </p:val>
                                        </p:tav>
                                        <p:tav tm="100000">
                                          <p:val>
                                            <p:fltVal val="0"/>
                                          </p:val>
                                        </p:tav>
                                      </p:tavLst>
                                    </p:anim>
                                    <p:animEffect transition="in" filter="fade">
                                      <p:cBhvr>
                                        <p:cTn id="33"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1</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3443533" y="2584708"/>
            <a:ext cx="2482703" cy="2955923"/>
            <a:chOff x="1827008" y="2120901"/>
            <a:chExt cx="2298700" cy="2736849"/>
          </a:xfrm>
        </p:grpSpPr>
        <p:sp>
          <p:nvSpPr>
            <p:cNvPr id="14" name="矩形 13"/>
            <p:cNvSpPr/>
            <p:nvPr/>
          </p:nvSpPr>
          <p:spPr>
            <a:xfrm>
              <a:off x="1827008" y="2120901"/>
              <a:ext cx="2298700" cy="4445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15" name="矩形 14"/>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85000"/>
                  </a:schemeClr>
                </a:solidFill>
              </a:endParaRPr>
            </a:p>
          </p:txBody>
        </p:sp>
      </p:grpSp>
      <p:grpSp>
        <p:nvGrpSpPr>
          <p:cNvPr id="16" name="组合 15"/>
          <p:cNvGrpSpPr/>
          <p:nvPr/>
        </p:nvGrpSpPr>
        <p:grpSpPr>
          <a:xfrm>
            <a:off x="6265764" y="2584708"/>
            <a:ext cx="2482703" cy="2955923"/>
            <a:chOff x="1827008" y="2120901"/>
            <a:chExt cx="2298700" cy="2736849"/>
          </a:xfrm>
        </p:grpSpPr>
        <p:sp>
          <p:nvSpPr>
            <p:cNvPr id="17" name="矩形 16"/>
            <p:cNvSpPr/>
            <p:nvPr/>
          </p:nvSpPr>
          <p:spPr>
            <a:xfrm>
              <a:off x="1827008" y="2120901"/>
              <a:ext cx="2298700" cy="444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矩形 17"/>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85000"/>
                  </a:schemeClr>
                </a:solidFill>
              </a:endParaRPr>
            </a:p>
          </p:txBody>
        </p:sp>
      </p:grpSp>
      <p:grpSp>
        <p:nvGrpSpPr>
          <p:cNvPr id="19" name="组合 18"/>
          <p:cNvGrpSpPr/>
          <p:nvPr/>
        </p:nvGrpSpPr>
        <p:grpSpPr>
          <a:xfrm>
            <a:off x="9087995" y="2584708"/>
            <a:ext cx="2482703" cy="2955923"/>
            <a:chOff x="1827008" y="2120901"/>
            <a:chExt cx="2298700" cy="2736849"/>
          </a:xfrm>
        </p:grpSpPr>
        <p:sp>
          <p:nvSpPr>
            <p:cNvPr id="20" name="矩形 19"/>
            <p:cNvSpPr/>
            <p:nvPr/>
          </p:nvSpPr>
          <p:spPr>
            <a:xfrm>
              <a:off x="1827008" y="2120901"/>
              <a:ext cx="2298700" cy="4445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矩形 3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85000"/>
                  </a:schemeClr>
                </a:solidFill>
              </a:endParaRPr>
            </a:p>
          </p:txBody>
        </p:sp>
      </p:grpSp>
      <p:grpSp>
        <p:nvGrpSpPr>
          <p:cNvPr id="32" name="组合 31"/>
          <p:cNvGrpSpPr/>
          <p:nvPr/>
        </p:nvGrpSpPr>
        <p:grpSpPr>
          <a:xfrm>
            <a:off x="621302" y="2584708"/>
            <a:ext cx="2482703" cy="2955923"/>
            <a:chOff x="1827008" y="2120901"/>
            <a:chExt cx="2298700" cy="2736849"/>
          </a:xfrm>
        </p:grpSpPr>
        <p:sp>
          <p:nvSpPr>
            <p:cNvPr id="33" name="矩形 32"/>
            <p:cNvSpPr/>
            <p:nvPr/>
          </p:nvSpPr>
          <p:spPr>
            <a:xfrm>
              <a:off x="1827008" y="2120901"/>
              <a:ext cx="2298700" cy="444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34" name="矩形 3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85000"/>
                  </a:schemeClr>
                </a:solidFill>
              </a:endParaRPr>
            </a:p>
          </p:txBody>
        </p:sp>
      </p:grpSp>
      <p:sp>
        <p:nvSpPr>
          <p:cNvPr id="35" name="文本框 29"/>
          <p:cNvSpPr txBox="1"/>
          <p:nvPr/>
        </p:nvSpPr>
        <p:spPr>
          <a:xfrm>
            <a:off x="1028082" y="2612387"/>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6" name="文本框 30"/>
          <p:cNvSpPr txBox="1"/>
          <p:nvPr/>
        </p:nvSpPr>
        <p:spPr>
          <a:xfrm>
            <a:off x="6672544" y="2612387"/>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7" name="文本框 31"/>
          <p:cNvSpPr txBox="1"/>
          <p:nvPr/>
        </p:nvSpPr>
        <p:spPr>
          <a:xfrm>
            <a:off x="3850313" y="2612387"/>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8" name="文本框 32"/>
          <p:cNvSpPr txBox="1"/>
          <p:nvPr/>
        </p:nvSpPr>
        <p:spPr>
          <a:xfrm>
            <a:off x="9494775" y="2612387"/>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9" name="文本框 33"/>
          <p:cNvSpPr txBox="1"/>
          <p:nvPr/>
        </p:nvSpPr>
        <p:spPr>
          <a:xfrm>
            <a:off x="1028081" y="3483076"/>
            <a:ext cx="1669143" cy="1569660"/>
          </a:xfrm>
          <a:prstGeom prst="rect">
            <a:avLst/>
          </a:prstGeom>
          <a:noFill/>
        </p:spPr>
        <p:txBody>
          <a:bodyPr wrap="square" rtlCol="0">
            <a:spAutoFit/>
          </a:bodyPr>
          <a:lstStyle/>
          <a:p>
            <a:pPr algn="just"/>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文本框 34"/>
          <p:cNvSpPr txBox="1"/>
          <p:nvPr/>
        </p:nvSpPr>
        <p:spPr>
          <a:xfrm>
            <a:off x="3856855" y="3483076"/>
            <a:ext cx="1669143" cy="1569660"/>
          </a:xfrm>
          <a:prstGeom prst="rect">
            <a:avLst/>
          </a:prstGeom>
          <a:noFill/>
        </p:spPr>
        <p:txBody>
          <a:bodyPr wrap="square" rtlCol="0">
            <a:spAutoFit/>
          </a:bodyPr>
          <a:lstStyle/>
          <a:p>
            <a:pPr algn="just"/>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41" name="文本框 35"/>
          <p:cNvSpPr txBox="1"/>
          <p:nvPr/>
        </p:nvSpPr>
        <p:spPr>
          <a:xfrm>
            <a:off x="6685629" y="3483076"/>
            <a:ext cx="1669143" cy="1569660"/>
          </a:xfrm>
          <a:prstGeom prst="rect">
            <a:avLst/>
          </a:prstGeom>
          <a:noFill/>
        </p:spPr>
        <p:txBody>
          <a:bodyPr wrap="square" rtlCol="0">
            <a:spAutoFit/>
          </a:bodyPr>
          <a:lstStyle/>
          <a:p>
            <a:pPr algn="just"/>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a:t>
            </a:r>
          </a:p>
        </p:txBody>
      </p:sp>
      <p:sp>
        <p:nvSpPr>
          <p:cNvPr id="42" name="文本框 36"/>
          <p:cNvSpPr txBox="1"/>
          <p:nvPr/>
        </p:nvSpPr>
        <p:spPr>
          <a:xfrm>
            <a:off x="9514402" y="3483076"/>
            <a:ext cx="1669143" cy="1569660"/>
          </a:xfrm>
          <a:prstGeom prst="rect">
            <a:avLst/>
          </a:prstGeom>
          <a:noFill/>
        </p:spPr>
        <p:txBody>
          <a:bodyPr wrap="square" rtlCol="0">
            <a:spAutoFit/>
          </a:bodyPr>
          <a:lstStyle/>
          <a:p>
            <a:pPr algn="just"/>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055508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up)">
                                      <p:cBhvr>
                                        <p:cTn id="30" dur="500"/>
                                        <p:tgtEl>
                                          <p:spTgt spid="1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left)">
                                      <p:cBhvr>
                                        <p:cTn id="38" dur="500"/>
                                        <p:tgtEl>
                                          <p:spTgt spid="40"/>
                                        </p:tgtEl>
                                      </p:cBhvr>
                                    </p:animEffect>
                                  </p:childTnLst>
                                </p:cTn>
                              </p:par>
                            </p:childTnLst>
                          </p:cTn>
                        </p:par>
                        <p:par>
                          <p:cTn id="39" fill="hold">
                            <p:stCondLst>
                              <p:cond delay="4000"/>
                            </p:stCondLst>
                            <p:childTnLst>
                              <p:par>
                                <p:cTn id="40" presetID="22" presetClass="entr" presetSubtype="1"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left)">
                                      <p:cBhvr>
                                        <p:cTn id="50" dur="500"/>
                                        <p:tgtEl>
                                          <p:spTgt spid="41"/>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500"/>
                                        <p:tgtEl>
                                          <p:spTgt spid="19"/>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wipe(left)">
                                      <p:cBhvr>
                                        <p:cTn id="58" dur="500"/>
                                        <p:tgtEl>
                                          <p:spTgt spid="38"/>
                                        </p:tgtEl>
                                      </p:cBhvr>
                                    </p:animEffect>
                                  </p:childTnLst>
                                </p:cTn>
                              </p:par>
                            </p:childTnLst>
                          </p:cTn>
                        </p:par>
                        <p:par>
                          <p:cTn id="59" fill="hold">
                            <p:stCondLst>
                              <p:cond delay="6500"/>
                            </p:stCondLst>
                            <p:childTnLst>
                              <p:par>
                                <p:cTn id="60" presetID="22" presetClass="entr" presetSubtype="8"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left)">
                                      <p:cBhvr>
                                        <p:cTn id="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2</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7"/>
          <p:cNvCxnSpPr/>
          <p:nvPr/>
        </p:nvCxnSpPr>
        <p:spPr>
          <a:xfrm flipH="1">
            <a:off x="6064745" y="1655474"/>
            <a:ext cx="15940" cy="4977549"/>
          </a:xfrm>
          <a:prstGeom prst="line">
            <a:avLst/>
          </a:prstGeom>
          <a:ln w="25400">
            <a:solidFill>
              <a:srgbClr val="40404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 name="Group 8"/>
          <p:cNvGrpSpPr/>
          <p:nvPr/>
        </p:nvGrpSpPr>
        <p:grpSpPr>
          <a:xfrm>
            <a:off x="5968445" y="1865750"/>
            <a:ext cx="1135806" cy="237334"/>
            <a:chOff x="5964215" y="1531583"/>
            <a:chExt cx="1070244" cy="223633"/>
          </a:xfrm>
        </p:grpSpPr>
        <p:sp>
          <p:nvSpPr>
            <p:cNvPr id="15" name="椭圆 8"/>
            <p:cNvSpPr/>
            <p:nvPr/>
          </p:nvSpPr>
          <p:spPr>
            <a:xfrm>
              <a:off x="5964215" y="1531583"/>
              <a:ext cx="223633" cy="223633"/>
            </a:xfrm>
            <a:prstGeom prst="ellipse">
              <a:avLst/>
            </a:prstGeom>
            <a:solidFill>
              <a:schemeClr val="bg1"/>
            </a:solidFill>
            <a:ln w="50800">
              <a:solidFill>
                <a:srgbClr val="C000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6" name="直接连接符 12"/>
            <p:cNvCxnSpPr>
              <a:stCxn id="15" idx="6"/>
            </p:cNvCxnSpPr>
            <p:nvPr/>
          </p:nvCxnSpPr>
          <p:spPr>
            <a:xfrm flipV="1">
              <a:off x="6187848" y="1643399"/>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7" name="Group 12"/>
          <p:cNvGrpSpPr/>
          <p:nvPr/>
        </p:nvGrpSpPr>
        <p:grpSpPr>
          <a:xfrm>
            <a:off x="5946079" y="4747295"/>
            <a:ext cx="1137812" cy="237334"/>
            <a:chOff x="5964215" y="4790393"/>
            <a:chExt cx="1072134" cy="223633"/>
          </a:xfrm>
        </p:grpSpPr>
        <p:sp>
          <p:nvSpPr>
            <p:cNvPr id="18" name="椭圆 10"/>
            <p:cNvSpPr/>
            <p:nvPr/>
          </p:nvSpPr>
          <p:spPr>
            <a:xfrm>
              <a:off x="5964215" y="4790393"/>
              <a:ext cx="223633" cy="223633"/>
            </a:xfrm>
            <a:prstGeom prst="ellipse">
              <a:avLst/>
            </a:prstGeom>
            <a:solidFill>
              <a:schemeClr val="bg1"/>
            </a:solidFill>
            <a:ln w="50800">
              <a:solidFill>
                <a:srgbClr val="C000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9" name="直接连接符 14"/>
            <p:cNvCxnSpPr/>
            <p:nvPr/>
          </p:nvCxnSpPr>
          <p:spPr>
            <a:xfrm flipV="1">
              <a:off x="6189738" y="4902208"/>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0" name="Group 10"/>
          <p:cNvGrpSpPr/>
          <p:nvPr/>
        </p:nvGrpSpPr>
        <p:grpSpPr>
          <a:xfrm>
            <a:off x="5989621" y="3182722"/>
            <a:ext cx="1137812" cy="237334"/>
            <a:chOff x="5964215" y="3033279"/>
            <a:chExt cx="1072134" cy="223633"/>
          </a:xfrm>
        </p:grpSpPr>
        <p:sp>
          <p:nvSpPr>
            <p:cNvPr id="31" name="椭圆 9"/>
            <p:cNvSpPr/>
            <p:nvPr/>
          </p:nvSpPr>
          <p:spPr>
            <a:xfrm>
              <a:off x="5964215" y="3033279"/>
              <a:ext cx="223633" cy="223633"/>
            </a:xfrm>
            <a:prstGeom prst="ellipse">
              <a:avLst/>
            </a:prstGeom>
            <a:solidFill>
              <a:schemeClr val="bg1"/>
            </a:solidFill>
            <a:ln w="50800">
              <a:solidFill>
                <a:srgbClr val="40404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32" name="直接连接符 16"/>
            <p:cNvCxnSpPr/>
            <p:nvPr/>
          </p:nvCxnSpPr>
          <p:spPr>
            <a:xfrm flipV="1">
              <a:off x="6189738" y="3145093"/>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7317093" y="1766109"/>
            <a:ext cx="858318" cy="346249"/>
          </a:xfrm>
          <a:prstGeom prst="rect">
            <a:avLst/>
          </a:prstGeom>
          <a:noFill/>
        </p:spPr>
        <p:txBody>
          <a:bodyPr wrap="square" lIns="68580" tIns="34290" rIns="68580" bIns="34290" rtlCol="0">
            <a:spAutoFit/>
          </a:bodyPr>
          <a:lstStyle/>
          <a:p>
            <a:r>
              <a:rPr lang="en-US" sz="1800" b="1" dirty="0" smtClean="0">
                <a:solidFill>
                  <a:schemeClr val="tx1">
                    <a:lumMod val="65000"/>
                    <a:lumOff val="35000"/>
                  </a:schemeClr>
                </a:solidFill>
                <a:latin typeface="+mj-lt"/>
              </a:rPr>
              <a:t>20</a:t>
            </a:r>
            <a:r>
              <a:rPr lang="en-US" altLang="zh-CN" sz="1800" b="1" dirty="0" smtClean="0">
                <a:solidFill>
                  <a:schemeClr val="tx1">
                    <a:lumMod val="65000"/>
                    <a:lumOff val="35000"/>
                  </a:schemeClr>
                </a:solidFill>
                <a:latin typeface="+mj-lt"/>
              </a:rPr>
              <a:t>XX</a:t>
            </a:r>
            <a:endParaRPr lang="en-GB" sz="1800" b="1" dirty="0">
              <a:solidFill>
                <a:schemeClr val="tx1">
                  <a:lumMod val="65000"/>
                  <a:lumOff val="35000"/>
                </a:schemeClr>
              </a:solidFill>
              <a:latin typeface="+mj-lt"/>
            </a:endParaRPr>
          </a:p>
        </p:txBody>
      </p:sp>
      <p:sp>
        <p:nvSpPr>
          <p:cNvPr id="34" name="TextBox 33"/>
          <p:cNvSpPr txBox="1"/>
          <p:nvPr/>
        </p:nvSpPr>
        <p:spPr>
          <a:xfrm>
            <a:off x="7280506" y="3082797"/>
            <a:ext cx="858318" cy="346249"/>
          </a:xfrm>
          <a:prstGeom prst="rect">
            <a:avLst/>
          </a:prstGeom>
          <a:noFill/>
        </p:spPr>
        <p:txBody>
          <a:bodyPr wrap="square" lIns="68580" tIns="34290" rIns="68580" bIns="34290" rtlCol="0">
            <a:spAutoFit/>
          </a:bodyPr>
          <a:lstStyle/>
          <a:p>
            <a:r>
              <a:rPr lang="en-US" sz="1800" b="1" dirty="0" smtClean="0">
                <a:solidFill>
                  <a:schemeClr val="tx1">
                    <a:lumMod val="65000"/>
                    <a:lumOff val="35000"/>
                  </a:schemeClr>
                </a:solidFill>
                <a:latin typeface="+mj-lt"/>
              </a:rPr>
              <a:t>2018</a:t>
            </a:r>
            <a:endParaRPr lang="en-GB" sz="1800" b="1" dirty="0">
              <a:solidFill>
                <a:schemeClr val="tx1">
                  <a:lumMod val="65000"/>
                  <a:lumOff val="35000"/>
                </a:schemeClr>
              </a:solidFill>
              <a:latin typeface="+mj-lt"/>
            </a:endParaRPr>
          </a:p>
        </p:txBody>
      </p:sp>
      <p:sp>
        <p:nvSpPr>
          <p:cNvPr id="35" name="TextBox 34"/>
          <p:cNvSpPr txBox="1"/>
          <p:nvPr/>
        </p:nvSpPr>
        <p:spPr>
          <a:xfrm>
            <a:off x="7280506" y="4656190"/>
            <a:ext cx="858318" cy="346249"/>
          </a:xfrm>
          <a:prstGeom prst="rect">
            <a:avLst/>
          </a:prstGeom>
          <a:noFill/>
        </p:spPr>
        <p:txBody>
          <a:bodyPr wrap="square" lIns="68580" tIns="34290" rIns="68580" bIns="34290" rtlCol="0">
            <a:spAutoFit/>
          </a:bodyPr>
          <a:lstStyle/>
          <a:p>
            <a:r>
              <a:rPr lang="en-US" sz="1800" b="1" dirty="0" smtClean="0">
                <a:solidFill>
                  <a:schemeClr val="tx1">
                    <a:lumMod val="65000"/>
                    <a:lumOff val="35000"/>
                  </a:schemeClr>
                </a:solidFill>
                <a:latin typeface="+mj-lt"/>
              </a:rPr>
              <a:t>2014</a:t>
            </a:r>
            <a:endParaRPr lang="en-GB" sz="1800" b="1" dirty="0">
              <a:solidFill>
                <a:schemeClr val="tx1">
                  <a:lumMod val="65000"/>
                  <a:lumOff val="35000"/>
                </a:schemeClr>
              </a:solidFill>
              <a:latin typeface="+mj-lt"/>
            </a:endParaRPr>
          </a:p>
        </p:txBody>
      </p:sp>
      <p:grpSp>
        <p:nvGrpSpPr>
          <p:cNvPr id="36" name="Group 14"/>
          <p:cNvGrpSpPr/>
          <p:nvPr/>
        </p:nvGrpSpPr>
        <p:grpSpPr>
          <a:xfrm>
            <a:off x="6089740" y="2186716"/>
            <a:ext cx="4534772" cy="712002"/>
            <a:chOff x="5349226" y="2010956"/>
            <a:chExt cx="4272984" cy="670899"/>
          </a:xfrm>
        </p:grpSpPr>
        <p:sp>
          <p:nvSpPr>
            <p:cNvPr id="37" name="燕尾形 18"/>
            <p:cNvSpPr/>
            <p:nvPr/>
          </p:nvSpPr>
          <p:spPr>
            <a:xfrm rot="10800000">
              <a:off x="5349226" y="2010956"/>
              <a:ext cx="4272984" cy="670899"/>
            </a:xfrm>
            <a:prstGeom prst="chevron">
              <a:avLst>
                <a:gd name="adj" fmla="val 67746"/>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38" name="TextBox 37"/>
            <p:cNvSpPr txBox="1"/>
            <p:nvPr/>
          </p:nvSpPr>
          <p:spPr>
            <a:xfrm>
              <a:off x="6194267" y="2168564"/>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grpSp>
        <p:nvGrpSpPr>
          <p:cNvPr id="39" name="Group 15"/>
          <p:cNvGrpSpPr/>
          <p:nvPr/>
        </p:nvGrpSpPr>
        <p:grpSpPr>
          <a:xfrm>
            <a:off x="1479726" y="3573003"/>
            <a:ext cx="4534772" cy="712002"/>
            <a:chOff x="2569789" y="3646467"/>
            <a:chExt cx="4272984" cy="670899"/>
          </a:xfrm>
        </p:grpSpPr>
        <p:sp>
          <p:nvSpPr>
            <p:cNvPr id="40" name="燕尾形 20"/>
            <p:cNvSpPr/>
            <p:nvPr/>
          </p:nvSpPr>
          <p:spPr>
            <a:xfrm>
              <a:off x="2569789" y="3646467"/>
              <a:ext cx="4272984" cy="670899"/>
            </a:xfrm>
            <a:prstGeom prst="chevron">
              <a:avLst>
                <a:gd name="adj" fmla="val 67746"/>
              </a:avLst>
            </a:prstGeom>
            <a:solidFill>
              <a:srgbClr val="4040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41" name="TextBox 40"/>
            <p:cNvSpPr txBox="1"/>
            <p:nvPr/>
          </p:nvSpPr>
          <p:spPr>
            <a:xfrm>
              <a:off x="3866549" y="3790399"/>
              <a:ext cx="2092880" cy="492443"/>
            </a:xfrm>
            <a:prstGeom prst="rect">
              <a:avLst/>
            </a:prstGeom>
            <a:noFill/>
          </p:spPr>
          <p:txBody>
            <a:bodyPr wrap="none" rtlCol="0">
              <a:spAutoFit/>
            </a:bodyPr>
            <a:lstStyle/>
            <a:p>
              <a:pPr algn="r"/>
              <a:r>
                <a:rPr lang="zh-CN" altLang="en-US" b="1" dirty="0" smtClean="0">
                  <a:solidFill>
                    <a:schemeClr val="bg1">
                      <a:lumMod val="95000"/>
                    </a:schemeClr>
                  </a:solidFill>
                  <a:latin typeface="微软雅黑" pitchFamily="34" charset="-122"/>
                  <a:ea typeface="微软雅黑" pitchFamily="34" charset="-122"/>
                </a:rPr>
                <a:t>点击添加</a:t>
              </a:r>
              <a:r>
                <a:rPr lang="zh-CN" altLang="en-US" b="1" dirty="0">
                  <a:solidFill>
                    <a:schemeClr val="bg1">
                      <a:lumMod val="95000"/>
                    </a:schemeClr>
                  </a:solidFill>
                  <a:latin typeface="微软雅黑" pitchFamily="34" charset="-122"/>
                  <a:ea typeface="微软雅黑" pitchFamily="34" charset="-122"/>
                </a:rPr>
                <a:t>文本</a:t>
              </a:r>
            </a:p>
          </p:txBody>
        </p:sp>
      </p:grpSp>
      <p:grpSp>
        <p:nvGrpSpPr>
          <p:cNvPr id="42" name="Group 17"/>
          <p:cNvGrpSpPr/>
          <p:nvPr/>
        </p:nvGrpSpPr>
        <p:grpSpPr>
          <a:xfrm>
            <a:off x="6089740" y="5108978"/>
            <a:ext cx="4534772" cy="712002"/>
            <a:chOff x="5349226" y="5365450"/>
            <a:chExt cx="4272984" cy="670899"/>
          </a:xfrm>
        </p:grpSpPr>
        <p:sp>
          <p:nvSpPr>
            <p:cNvPr id="43" name="燕尾形 23"/>
            <p:cNvSpPr/>
            <p:nvPr/>
          </p:nvSpPr>
          <p:spPr>
            <a:xfrm rot="10800000">
              <a:off x="5349226" y="5365450"/>
              <a:ext cx="4272984" cy="670899"/>
            </a:xfrm>
            <a:prstGeom prst="chevron">
              <a:avLst>
                <a:gd name="adj" fmla="val 67746"/>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44" name="TextBox 43"/>
            <p:cNvSpPr txBox="1"/>
            <p:nvPr/>
          </p:nvSpPr>
          <p:spPr>
            <a:xfrm>
              <a:off x="6194267" y="5523058"/>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sp>
        <p:nvSpPr>
          <p:cNvPr id="45" name="Rectangle 70"/>
          <p:cNvSpPr/>
          <p:nvPr/>
        </p:nvSpPr>
        <p:spPr>
          <a:xfrm>
            <a:off x="2276936" y="2629097"/>
            <a:ext cx="3630710" cy="500137"/>
          </a:xfrm>
          <a:prstGeom prst="rect">
            <a:avLst/>
          </a:prstGeom>
        </p:spPr>
        <p:txBody>
          <a:bodyPr wrap="square" lIns="68580" tIns="34290" rIns="68580" bIns="3429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tx1">
                    <a:lumMod val="65000"/>
                    <a:lumOff val="35000"/>
                  </a:schemeClr>
                </a:solidFill>
                <a:latin typeface="微软雅黑" pitchFamily="34" charset="-122"/>
                <a:ea typeface="微软雅黑" pitchFamily="34" charset="-122"/>
              </a:rPr>
              <a:t>内容</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46" name="TextBox 45"/>
          <p:cNvSpPr txBox="1"/>
          <p:nvPr/>
        </p:nvSpPr>
        <p:spPr>
          <a:xfrm>
            <a:off x="4550733" y="2270163"/>
            <a:ext cx="1357338" cy="377026"/>
          </a:xfrm>
          <a:prstGeom prst="rect">
            <a:avLst/>
          </a:prstGeom>
          <a:noFill/>
        </p:spPr>
        <p:txBody>
          <a:bodyPr wrap="square" lIns="68580" tIns="34290" rIns="68580" bIns="34290" rtlCol="0">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添加文本</a:t>
            </a:r>
          </a:p>
        </p:txBody>
      </p:sp>
      <p:sp>
        <p:nvSpPr>
          <p:cNvPr id="47" name="Rectangle 70"/>
          <p:cNvSpPr/>
          <p:nvPr/>
        </p:nvSpPr>
        <p:spPr>
          <a:xfrm>
            <a:off x="6159681" y="3871684"/>
            <a:ext cx="3630710" cy="500137"/>
          </a:xfrm>
          <a:prstGeom prst="rect">
            <a:avLst/>
          </a:prstGeom>
        </p:spPr>
        <p:txBody>
          <a:bodyPr wrap="square" lIns="68580" tIns="34290" rIns="68580" bIns="34290">
            <a:spAutoFit/>
          </a:bodyPr>
          <a:lstStyle/>
          <a:p>
            <a:r>
              <a:rPr lang="zh-CN" altLang="en-US" sz="14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tx1">
                    <a:lumMod val="65000"/>
                    <a:lumOff val="35000"/>
                  </a:schemeClr>
                </a:solidFill>
                <a:latin typeface="微软雅黑" pitchFamily="34" charset="-122"/>
                <a:ea typeface="微软雅黑" pitchFamily="34" charset="-122"/>
              </a:rPr>
              <a:t>内容</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48" name="TextBox 47"/>
          <p:cNvSpPr txBox="1"/>
          <p:nvPr/>
        </p:nvSpPr>
        <p:spPr>
          <a:xfrm>
            <a:off x="6187512" y="3541699"/>
            <a:ext cx="1357338" cy="377026"/>
          </a:xfrm>
          <a:prstGeom prst="rect">
            <a:avLst/>
          </a:prstGeom>
          <a:noFill/>
        </p:spPr>
        <p:txBody>
          <a:bodyPr wrap="square" lIns="68580" tIns="34290" rIns="68580" bIns="34290" rtlCol="0">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添加文本</a:t>
            </a:r>
          </a:p>
        </p:txBody>
      </p:sp>
      <p:sp>
        <p:nvSpPr>
          <p:cNvPr id="49" name="Rectangle 70"/>
          <p:cNvSpPr/>
          <p:nvPr/>
        </p:nvSpPr>
        <p:spPr>
          <a:xfrm>
            <a:off x="2270348" y="5388566"/>
            <a:ext cx="3630710" cy="500137"/>
          </a:xfrm>
          <a:prstGeom prst="rect">
            <a:avLst/>
          </a:prstGeom>
        </p:spPr>
        <p:txBody>
          <a:bodyPr wrap="square" lIns="68580" tIns="34290" rIns="68580" bIns="3429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tx1">
                    <a:lumMod val="65000"/>
                    <a:lumOff val="35000"/>
                  </a:schemeClr>
                </a:solidFill>
                <a:latin typeface="微软雅黑" pitchFamily="34" charset="-122"/>
                <a:ea typeface="微软雅黑" pitchFamily="34" charset="-122"/>
              </a:rPr>
              <a:t>内容</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50" name="TextBox 49"/>
          <p:cNvSpPr txBox="1"/>
          <p:nvPr/>
        </p:nvSpPr>
        <p:spPr>
          <a:xfrm>
            <a:off x="4515117" y="5029632"/>
            <a:ext cx="1357338" cy="377026"/>
          </a:xfrm>
          <a:prstGeom prst="rect">
            <a:avLst/>
          </a:prstGeom>
          <a:noFill/>
        </p:spPr>
        <p:txBody>
          <a:bodyPr wrap="square" lIns="68580" tIns="34290" rIns="68580" bIns="34290" rtlCol="0">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9958026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par>
                          <p:cTn id="27" fill="hold">
                            <p:stCondLst>
                              <p:cond delay="2500"/>
                            </p:stCondLst>
                            <p:childTnLst>
                              <p:par>
                                <p:cTn id="28" presetID="12" presetClass="entr" presetSubtype="2"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p:tgtEl>
                                          <p:spTgt spid="36"/>
                                        </p:tgtEl>
                                        <p:attrNameLst>
                                          <p:attrName>ppt_x</p:attrName>
                                        </p:attrNameLst>
                                      </p:cBhvr>
                                      <p:tavLst>
                                        <p:tav tm="0">
                                          <p:val>
                                            <p:strVal val="#ppt_x+#ppt_w*1.125000"/>
                                          </p:val>
                                        </p:tav>
                                        <p:tav tm="100000">
                                          <p:val>
                                            <p:strVal val="#ppt_x"/>
                                          </p:val>
                                        </p:tav>
                                      </p:tavLst>
                                    </p:anim>
                                    <p:animEffect transition="in" filter="wipe(left)">
                                      <p:cBhvr>
                                        <p:cTn id="31" dur="500"/>
                                        <p:tgtEl>
                                          <p:spTgt spid="36"/>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000"/>
                            </p:stCondLst>
                            <p:childTnLst>
                              <p:par>
                                <p:cTn id="41" presetID="1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right)">
                                      <p:cBhvr>
                                        <p:cTn id="44" dur="500"/>
                                        <p:tgtEl>
                                          <p:spTgt spid="39"/>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childTnLst>
                          </p:cTn>
                        </p:par>
                        <p:par>
                          <p:cTn id="53" fill="hold">
                            <p:stCondLst>
                              <p:cond delay="5500"/>
                            </p:stCondLst>
                            <p:childTnLst>
                              <p:par>
                                <p:cTn id="54" presetID="12" presetClass="entr" presetSubtype="2"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500"/>
                                        <p:tgtEl>
                                          <p:spTgt spid="42"/>
                                        </p:tgtEl>
                                        <p:attrNameLst>
                                          <p:attrName>ppt_x</p:attrName>
                                        </p:attrNameLst>
                                      </p:cBhvr>
                                      <p:tavLst>
                                        <p:tav tm="0">
                                          <p:val>
                                            <p:strVal val="#ppt_x+#ppt_w*1.125000"/>
                                          </p:val>
                                        </p:tav>
                                        <p:tav tm="100000">
                                          <p:val>
                                            <p:strVal val="#ppt_x"/>
                                          </p:val>
                                        </p:tav>
                                      </p:tavLst>
                                    </p:anim>
                                    <p:animEffect transition="in" filter="wipe(left)">
                                      <p:cBhvr>
                                        <p:cTn id="57" dur="500"/>
                                        <p:tgtEl>
                                          <p:spTgt spid="42"/>
                                        </p:tgtEl>
                                      </p:cBhvr>
                                    </p:animEffect>
                                  </p:childTnLst>
                                </p:cTn>
                              </p:par>
                            </p:childTnLst>
                          </p:cTn>
                        </p:par>
                        <p:par>
                          <p:cTn id="58" fill="hold">
                            <p:stCondLst>
                              <p:cond delay="6000"/>
                            </p:stCondLst>
                            <p:childTnLst>
                              <p:par>
                                <p:cTn id="59" presetID="2" presetClass="entr" presetSubtype="8"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fill="hold"/>
                                        <p:tgtEl>
                                          <p:spTgt spid="46"/>
                                        </p:tgtEl>
                                        <p:attrNameLst>
                                          <p:attrName>ppt_x</p:attrName>
                                        </p:attrNameLst>
                                      </p:cBhvr>
                                      <p:tavLst>
                                        <p:tav tm="0">
                                          <p:val>
                                            <p:strVal val="0-#ppt_w/2"/>
                                          </p:val>
                                        </p:tav>
                                        <p:tav tm="100000">
                                          <p:val>
                                            <p:strVal val="#ppt_x"/>
                                          </p:val>
                                        </p:tav>
                                      </p:tavLst>
                                    </p:anim>
                                    <p:anim calcmode="lin" valueType="num">
                                      <p:cBhvr additive="base">
                                        <p:cTn id="62" dur="500" fill="hold"/>
                                        <p:tgtEl>
                                          <p:spTgt spid="46"/>
                                        </p:tgtEl>
                                        <p:attrNameLst>
                                          <p:attrName>ppt_y</p:attrName>
                                        </p:attrNameLst>
                                      </p:cBhvr>
                                      <p:tavLst>
                                        <p:tav tm="0">
                                          <p:val>
                                            <p:strVal val="#ppt_y"/>
                                          </p:val>
                                        </p:tav>
                                        <p:tav tm="100000">
                                          <p:val>
                                            <p:strVal val="#ppt_y"/>
                                          </p:val>
                                        </p:tav>
                                      </p:tavLst>
                                    </p:anim>
                                  </p:childTnLst>
                                </p:cTn>
                              </p:par>
                              <p:par>
                                <p:cTn id="63" presetID="22" presetClass="entr" presetSubtype="1"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up)">
                                      <p:cBhvr>
                                        <p:cTn id="65" dur="500"/>
                                        <p:tgtEl>
                                          <p:spTgt spid="45"/>
                                        </p:tgtEl>
                                      </p:cBhvr>
                                    </p:animEffect>
                                  </p:childTnLst>
                                </p:cTn>
                              </p:par>
                            </p:childTnLst>
                          </p:cTn>
                        </p:par>
                        <p:par>
                          <p:cTn id="66" fill="hold">
                            <p:stCondLst>
                              <p:cond delay="6500"/>
                            </p:stCondLst>
                            <p:childTnLst>
                              <p:par>
                                <p:cTn id="67" presetID="2" presetClass="entr" presetSubtype="8"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500" fill="hold"/>
                                        <p:tgtEl>
                                          <p:spTgt spid="48"/>
                                        </p:tgtEl>
                                        <p:attrNameLst>
                                          <p:attrName>ppt_x</p:attrName>
                                        </p:attrNameLst>
                                      </p:cBhvr>
                                      <p:tavLst>
                                        <p:tav tm="0">
                                          <p:val>
                                            <p:strVal val="0-#ppt_w/2"/>
                                          </p:val>
                                        </p:tav>
                                        <p:tav tm="100000">
                                          <p:val>
                                            <p:strVal val="#ppt_x"/>
                                          </p:val>
                                        </p:tav>
                                      </p:tavLst>
                                    </p:anim>
                                    <p:anim calcmode="lin" valueType="num">
                                      <p:cBhvr additive="base">
                                        <p:cTn id="70" dur="500" fill="hold"/>
                                        <p:tgtEl>
                                          <p:spTgt spid="48"/>
                                        </p:tgtEl>
                                        <p:attrNameLst>
                                          <p:attrName>ppt_y</p:attrName>
                                        </p:attrNameLst>
                                      </p:cBhvr>
                                      <p:tavLst>
                                        <p:tav tm="0">
                                          <p:val>
                                            <p:strVal val="#ppt_y"/>
                                          </p:val>
                                        </p:tav>
                                        <p:tav tm="100000">
                                          <p:val>
                                            <p:strVal val="#ppt_y"/>
                                          </p:val>
                                        </p:tav>
                                      </p:tavLst>
                                    </p:anim>
                                  </p:childTnLst>
                                </p:cTn>
                              </p:par>
                              <p:par>
                                <p:cTn id="71" presetID="22" presetClass="entr" presetSubtype="1"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up)">
                                      <p:cBhvr>
                                        <p:cTn id="73" dur="500"/>
                                        <p:tgtEl>
                                          <p:spTgt spid="47"/>
                                        </p:tgtEl>
                                      </p:cBhvr>
                                    </p:animEffect>
                                  </p:childTnLst>
                                </p:cTn>
                              </p:par>
                            </p:childTnLst>
                          </p:cTn>
                        </p:par>
                        <p:par>
                          <p:cTn id="74" fill="hold">
                            <p:stCondLst>
                              <p:cond delay="7000"/>
                            </p:stCondLst>
                            <p:childTnLst>
                              <p:par>
                                <p:cTn id="75" presetID="2" presetClass="entr" presetSubtype="8" fill="hold" grpId="0" nodeType="after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500" fill="hold"/>
                                        <p:tgtEl>
                                          <p:spTgt spid="50"/>
                                        </p:tgtEl>
                                        <p:attrNameLst>
                                          <p:attrName>ppt_x</p:attrName>
                                        </p:attrNameLst>
                                      </p:cBhvr>
                                      <p:tavLst>
                                        <p:tav tm="0">
                                          <p:val>
                                            <p:strVal val="0-#ppt_w/2"/>
                                          </p:val>
                                        </p:tav>
                                        <p:tav tm="100000">
                                          <p:val>
                                            <p:strVal val="#ppt_x"/>
                                          </p:val>
                                        </p:tav>
                                      </p:tavLst>
                                    </p:anim>
                                    <p:anim calcmode="lin" valueType="num">
                                      <p:cBhvr additive="base">
                                        <p:cTn id="78" dur="500" fill="hold"/>
                                        <p:tgtEl>
                                          <p:spTgt spid="50"/>
                                        </p:tgtEl>
                                        <p:attrNameLst>
                                          <p:attrName>ppt_y</p:attrName>
                                        </p:attrNameLst>
                                      </p:cBhvr>
                                      <p:tavLst>
                                        <p:tav tm="0">
                                          <p:val>
                                            <p:strVal val="#ppt_y"/>
                                          </p:val>
                                        </p:tav>
                                        <p:tav tm="100000">
                                          <p:val>
                                            <p:strVal val="#ppt_y"/>
                                          </p:val>
                                        </p:tav>
                                      </p:tavLst>
                                    </p:anim>
                                  </p:childTnLst>
                                </p:cTn>
                              </p:par>
                              <p:par>
                                <p:cTn id="79" presetID="22" presetClass="entr" presetSubtype="1"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up)">
                                      <p:cBhvr>
                                        <p:cTn id="8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p:bldP spid="34" grpId="0"/>
      <p:bldP spid="35" grpId="0"/>
      <p:bldP spid="45" grpId="0"/>
      <p:bldP spid="46" grpId="0"/>
      <p:bldP spid="47" grpId="0"/>
      <p:bldP spid="48" grpId="0"/>
      <p:bldP spid="49"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3</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38"/>
          <p:cNvGrpSpPr/>
          <p:nvPr/>
        </p:nvGrpSpPr>
        <p:grpSpPr>
          <a:xfrm rot="635756">
            <a:off x="4087766" y="2307920"/>
            <a:ext cx="1487124" cy="1912528"/>
            <a:chOff x="3102484" y="1163896"/>
            <a:chExt cx="1077642" cy="1385911"/>
          </a:xfrm>
          <a:solidFill>
            <a:srgbClr val="C00000"/>
          </a:solidFill>
        </p:grpSpPr>
        <p:sp>
          <p:nvSpPr>
            <p:cNvPr id="14" name="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40"/>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品 41"/>
          <p:cNvGrpSpPr/>
          <p:nvPr/>
        </p:nvGrpSpPr>
        <p:grpSpPr>
          <a:xfrm rot="635756">
            <a:off x="8852616" y="2307921"/>
            <a:ext cx="1487124" cy="1912528"/>
            <a:chOff x="3102484" y="1163896"/>
            <a:chExt cx="1077642" cy="1385911"/>
          </a:xfrm>
          <a:solidFill>
            <a:srgbClr val="C00000"/>
          </a:solidFill>
        </p:grpSpPr>
        <p:sp>
          <p:nvSpPr>
            <p:cNvPr id="17" name="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品 43"/>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13"/>
          <p:cNvGrpSpPr/>
          <p:nvPr/>
        </p:nvGrpSpPr>
        <p:grpSpPr>
          <a:xfrm rot="10800000">
            <a:off x="1785775" y="2328516"/>
            <a:ext cx="1465086" cy="1903490"/>
            <a:chOff x="4020870" y="2194485"/>
            <a:chExt cx="1102258" cy="1432090"/>
          </a:xfrm>
          <a:solidFill>
            <a:srgbClr val="404040"/>
          </a:solidFill>
          <a:effectLst>
            <a:outerShdw blurRad="444500" dist="254000" dir="8100000" algn="tr" rotWithShape="0">
              <a:prstClr val="black">
                <a:alpha val="50000"/>
              </a:prstClr>
            </a:outerShdw>
          </a:effectLst>
        </p:grpSpPr>
        <p:sp>
          <p:nvSpPr>
            <p:cNvPr id="2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16"/>
          <p:cNvSpPr>
            <a:spLocks noChangeArrowheads="1"/>
          </p:cNvSpPr>
          <p:nvPr/>
        </p:nvSpPr>
        <p:spPr bwMode="auto">
          <a:xfrm>
            <a:off x="1999960" y="2878218"/>
            <a:ext cx="1901690" cy="36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800" b="1" dirty="0" smtClean="0">
                <a:solidFill>
                  <a:schemeClr val="bg1"/>
                </a:solidFill>
              </a:rPr>
              <a:t>加入标题</a:t>
            </a:r>
            <a:endParaRPr lang="zh-CN" altLang="en-US" sz="1800" b="1" dirty="0">
              <a:solidFill>
                <a:schemeClr val="bg1"/>
              </a:solidFill>
            </a:endParaRPr>
          </a:p>
        </p:txBody>
      </p:sp>
      <p:sp>
        <p:nvSpPr>
          <p:cNvPr id="33" name="13"/>
          <p:cNvSpPr txBox="1"/>
          <p:nvPr/>
        </p:nvSpPr>
        <p:spPr>
          <a:xfrm>
            <a:off x="1460419" y="4431896"/>
            <a:ext cx="2016652" cy="1598872"/>
          </a:xfrm>
          <a:prstGeom prst="rect">
            <a:avLst/>
          </a:prstGeom>
          <a:noFill/>
        </p:spPr>
        <p:txBody>
          <a:bodyPr wrap="square" lIns="65824" tIns="32911" rIns="65824" bIns="32911" rtlCol="0">
            <a:spAutoFit/>
          </a:bodyPr>
          <a:lstStyle/>
          <a:p>
            <a:pPr>
              <a:lnSpc>
                <a:spcPct val="120000"/>
              </a:lnSpc>
              <a:spcBef>
                <a:spcPct val="0"/>
              </a:spcBef>
              <a:buNone/>
            </a:pPr>
            <a:r>
              <a:rPr lang="zh-CN" altLang="en-US" sz="12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34" name="22"/>
          <p:cNvSpPr>
            <a:spLocks noChangeArrowheads="1"/>
          </p:cNvSpPr>
          <p:nvPr/>
        </p:nvSpPr>
        <p:spPr bwMode="auto">
          <a:xfrm>
            <a:off x="4334104" y="2878218"/>
            <a:ext cx="1901690" cy="36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800" b="1" dirty="0">
                <a:solidFill>
                  <a:schemeClr val="bg1"/>
                </a:solidFill>
              </a:rPr>
              <a:t>加入标题</a:t>
            </a:r>
          </a:p>
        </p:txBody>
      </p:sp>
      <p:sp>
        <p:nvSpPr>
          <p:cNvPr id="35" name="淘 13"/>
          <p:cNvSpPr txBox="1"/>
          <p:nvPr/>
        </p:nvSpPr>
        <p:spPr>
          <a:xfrm>
            <a:off x="3794563" y="4431896"/>
            <a:ext cx="2016652" cy="1598872"/>
          </a:xfrm>
          <a:prstGeom prst="rect">
            <a:avLst/>
          </a:prstGeom>
          <a:noFill/>
        </p:spPr>
        <p:txBody>
          <a:bodyPr wrap="square" lIns="65824" tIns="32911" rIns="65824" bIns="32911" rtlCol="0">
            <a:spAutoFit/>
          </a:bodyPr>
          <a:lstStyle/>
          <a:p>
            <a:pPr>
              <a:lnSpc>
                <a:spcPct val="120000"/>
              </a:lnSpc>
              <a:spcBef>
                <a:spcPct val="0"/>
              </a:spcBef>
              <a:buNone/>
            </a:pPr>
            <a:r>
              <a:rPr lang="zh-CN" altLang="en-US" sz="12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6" name="24"/>
          <p:cNvGrpSpPr/>
          <p:nvPr/>
        </p:nvGrpSpPr>
        <p:grpSpPr>
          <a:xfrm rot="10800000">
            <a:off x="6437507" y="2328516"/>
            <a:ext cx="1465086" cy="1903490"/>
            <a:chOff x="4020870" y="2194485"/>
            <a:chExt cx="1102258" cy="1432090"/>
          </a:xfrm>
          <a:solidFill>
            <a:srgbClr val="404040"/>
          </a:solidFill>
          <a:effectLst>
            <a:outerShdw blurRad="444500" dist="254000" dir="8100000" algn="tr" rotWithShape="0">
              <a:prstClr val="black">
                <a:alpha val="50000"/>
              </a:prstClr>
            </a:outerShdw>
          </a:effectLst>
        </p:grpSpPr>
        <p:sp>
          <p:nvSpPr>
            <p:cNvPr id="3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30"/>
          <p:cNvSpPr>
            <a:spLocks noChangeArrowheads="1"/>
          </p:cNvSpPr>
          <p:nvPr/>
        </p:nvSpPr>
        <p:spPr bwMode="auto">
          <a:xfrm>
            <a:off x="6686736" y="2878218"/>
            <a:ext cx="1901690" cy="36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800" b="1" dirty="0">
                <a:solidFill>
                  <a:schemeClr val="bg1"/>
                </a:solidFill>
              </a:rPr>
              <a:t>加入标题</a:t>
            </a:r>
          </a:p>
        </p:txBody>
      </p:sp>
      <p:sp>
        <p:nvSpPr>
          <p:cNvPr id="40" name="13"/>
          <p:cNvSpPr txBox="1"/>
          <p:nvPr/>
        </p:nvSpPr>
        <p:spPr>
          <a:xfrm>
            <a:off x="6178839" y="4431896"/>
            <a:ext cx="2016652" cy="1598872"/>
          </a:xfrm>
          <a:prstGeom prst="rect">
            <a:avLst/>
          </a:prstGeom>
          <a:noFill/>
        </p:spPr>
        <p:txBody>
          <a:bodyPr wrap="square" lIns="65824" tIns="32911" rIns="65824" bIns="32911" rtlCol="0">
            <a:spAutoFit/>
          </a:bodyPr>
          <a:lstStyle/>
          <a:p>
            <a:pPr>
              <a:lnSpc>
                <a:spcPct val="120000"/>
              </a:lnSpc>
              <a:spcBef>
                <a:spcPct val="0"/>
              </a:spcBef>
              <a:buNone/>
            </a:pPr>
            <a:r>
              <a:rPr lang="zh-CN" altLang="en-US" sz="12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1" name="36"/>
          <p:cNvSpPr>
            <a:spLocks noChangeArrowheads="1"/>
          </p:cNvSpPr>
          <p:nvPr/>
        </p:nvSpPr>
        <p:spPr bwMode="auto">
          <a:xfrm>
            <a:off x="9122712" y="2878218"/>
            <a:ext cx="1901690" cy="36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800" b="1" dirty="0">
                <a:solidFill>
                  <a:schemeClr val="bg1"/>
                </a:solidFill>
              </a:rPr>
              <a:t>加入标题</a:t>
            </a:r>
          </a:p>
        </p:txBody>
      </p:sp>
      <p:sp>
        <p:nvSpPr>
          <p:cNvPr id="42" name="13"/>
          <p:cNvSpPr txBox="1"/>
          <p:nvPr/>
        </p:nvSpPr>
        <p:spPr>
          <a:xfrm>
            <a:off x="8583171" y="4431896"/>
            <a:ext cx="2016652" cy="1598872"/>
          </a:xfrm>
          <a:prstGeom prst="rect">
            <a:avLst/>
          </a:prstGeom>
          <a:noFill/>
        </p:spPr>
        <p:txBody>
          <a:bodyPr wrap="square" lIns="65824" tIns="32911" rIns="65824" bIns="32911" rtlCol="0">
            <a:spAutoFit/>
          </a:bodyPr>
          <a:lstStyle/>
          <a:p>
            <a:pPr>
              <a:lnSpc>
                <a:spcPct val="120000"/>
              </a:lnSpc>
              <a:spcBef>
                <a:spcPct val="0"/>
              </a:spcBef>
              <a:buNone/>
            </a:pPr>
            <a:r>
              <a:rPr lang="zh-CN" altLang="en-US" sz="12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41475814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1" fill="hold" nodeType="afterEffect" p14:presetBounceEnd="54000">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14:bounceEnd="54000">
                                          <p:cBhvr additive="base">
                                            <p:cTn id="18" dur="50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19" dur="500" fill="hold"/>
                                            <p:tgtEl>
                                              <p:spTgt spid="19"/>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right)">
                                          <p:cBhvr>
                                            <p:cTn id="27" dur="750"/>
                                            <p:tgtEl>
                                              <p:spTgt spid="33"/>
                                            </p:tgtEl>
                                          </p:cBhvr>
                                        </p:animEffect>
                                      </p:childTnLst>
                                    </p:cTn>
                                  </p:par>
                                </p:childTnLst>
                              </p:cTn>
                            </p:par>
                            <p:par>
                              <p:cTn id="28" fill="hold">
                                <p:stCondLst>
                                  <p:cond delay="2750"/>
                                </p:stCondLst>
                                <p:childTnLst>
                                  <p:par>
                                    <p:cTn id="29" presetID="2" presetClass="entr" presetSubtype="1" fill="hold" nodeType="afterEffect" p14:presetBounceEnd="54000">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14:bounceEnd="54000">
                                          <p:cBhvr additive="base">
                                            <p:cTn id="31" dur="500" fill="hold"/>
                                            <p:tgtEl>
                                              <p:spTgt spid="13"/>
                                            </p:tgtEl>
                                            <p:attrNameLst>
                                              <p:attrName>ppt_x</p:attrName>
                                            </p:attrNameLst>
                                          </p:cBhvr>
                                          <p:tavLst>
                                            <p:tav tm="0">
                                              <p:val>
                                                <p:strVal val="#ppt_x"/>
                                              </p:val>
                                            </p:tav>
                                            <p:tav tm="100000">
                                              <p:val>
                                                <p:strVal val="#ppt_x"/>
                                              </p:val>
                                            </p:tav>
                                          </p:tavLst>
                                        </p:anim>
                                        <p:anim calcmode="lin" valueType="num" p14:bounceEnd="54000">
                                          <p:cBhvr additive="base">
                                            <p:cTn id="32" dur="500" fill="hold"/>
                                            <p:tgtEl>
                                              <p:spTgt spid="13"/>
                                            </p:tgtEl>
                                            <p:attrNameLst>
                                              <p:attrName>ppt_y</p:attrName>
                                            </p:attrNameLst>
                                          </p:cBhvr>
                                          <p:tavLst>
                                            <p:tav tm="0">
                                              <p:val>
                                                <p:strVal val="0-#ppt_h/2"/>
                                              </p:val>
                                            </p:tav>
                                            <p:tav tm="100000">
                                              <p:val>
                                                <p:strVal val="#ppt_y"/>
                                              </p:val>
                                            </p:tav>
                                          </p:tavLst>
                                        </p:anim>
                                      </p:childTnLst>
                                    </p:cTn>
                                  </p:par>
                                </p:childTnLst>
                              </p:cTn>
                            </p:par>
                            <p:par>
                              <p:cTn id="33" fill="hold">
                                <p:stCondLst>
                                  <p:cond delay="3250"/>
                                </p:stCondLst>
                                <p:childTnLst>
                                  <p:par>
                                    <p:cTn id="34" presetID="22" presetClass="entr" presetSubtype="2"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right)">
                                          <p:cBhvr>
                                            <p:cTn id="36" dur="500"/>
                                            <p:tgtEl>
                                              <p:spTgt spid="34"/>
                                            </p:tgtEl>
                                          </p:cBhvr>
                                        </p:animEffect>
                                      </p:childTnLst>
                                    </p:cTn>
                                  </p:par>
                                </p:childTnLst>
                              </p:cTn>
                            </p:par>
                            <p:par>
                              <p:cTn id="37" fill="hold">
                                <p:stCondLst>
                                  <p:cond delay="3750"/>
                                </p:stCondLst>
                                <p:childTnLst>
                                  <p:par>
                                    <p:cTn id="38" presetID="22" presetClass="entr" presetSubtype="2"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right)">
                                          <p:cBhvr>
                                            <p:cTn id="40" dur="750"/>
                                            <p:tgtEl>
                                              <p:spTgt spid="35"/>
                                            </p:tgtEl>
                                          </p:cBhvr>
                                        </p:animEffect>
                                      </p:childTnLst>
                                    </p:cTn>
                                  </p:par>
                                </p:childTnLst>
                              </p:cTn>
                            </p:par>
                            <p:par>
                              <p:cTn id="41" fill="hold">
                                <p:stCondLst>
                                  <p:cond delay="4500"/>
                                </p:stCondLst>
                                <p:childTnLst>
                                  <p:par>
                                    <p:cTn id="42" presetID="2" presetClass="entr" presetSubtype="1" fill="hold" nodeType="afterEffect" p14:presetBounceEnd="54000">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14:bounceEnd="54000">
                                          <p:cBhvr additive="base">
                                            <p:cTn id="44" dur="500" fill="hold"/>
                                            <p:tgtEl>
                                              <p:spTgt spid="36"/>
                                            </p:tgtEl>
                                            <p:attrNameLst>
                                              <p:attrName>ppt_x</p:attrName>
                                            </p:attrNameLst>
                                          </p:cBhvr>
                                          <p:tavLst>
                                            <p:tav tm="0">
                                              <p:val>
                                                <p:strVal val="#ppt_x"/>
                                              </p:val>
                                            </p:tav>
                                            <p:tav tm="100000">
                                              <p:val>
                                                <p:strVal val="#ppt_x"/>
                                              </p:val>
                                            </p:tav>
                                          </p:tavLst>
                                        </p:anim>
                                        <p:anim calcmode="lin" valueType="num" p14:bounceEnd="54000">
                                          <p:cBhvr additive="base">
                                            <p:cTn id="45" dur="500" fill="hold"/>
                                            <p:tgtEl>
                                              <p:spTgt spid="36"/>
                                            </p:tgtEl>
                                            <p:attrNameLst>
                                              <p:attrName>ppt_y</p:attrName>
                                            </p:attrNameLst>
                                          </p:cBhvr>
                                          <p:tavLst>
                                            <p:tav tm="0">
                                              <p:val>
                                                <p:strVal val="0-#ppt_h/2"/>
                                              </p:val>
                                            </p:tav>
                                            <p:tav tm="100000">
                                              <p:val>
                                                <p:strVal val="#ppt_y"/>
                                              </p:val>
                                            </p:tav>
                                          </p:tavLst>
                                        </p:anim>
                                      </p:childTnLst>
                                    </p:cTn>
                                  </p:par>
                                </p:childTnLst>
                              </p:cTn>
                            </p:par>
                            <p:par>
                              <p:cTn id="46" fill="hold">
                                <p:stCondLst>
                                  <p:cond delay="5000"/>
                                </p:stCondLst>
                                <p:childTnLst>
                                  <p:par>
                                    <p:cTn id="47" presetID="22" presetClass="entr" presetSubtype="2"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right)">
                                          <p:cBhvr>
                                            <p:cTn id="49" dur="500"/>
                                            <p:tgtEl>
                                              <p:spTgt spid="39"/>
                                            </p:tgtEl>
                                          </p:cBhvr>
                                        </p:animEffect>
                                      </p:childTnLst>
                                    </p:cTn>
                                  </p:par>
                                </p:childTnLst>
                              </p:cTn>
                            </p:par>
                            <p:par>
                              <p:cTn id="50" fill="hold">
                                <p:stCondLst>
                                  <p:cond delay="5500"/>
                                </p:stCondLst>
                                <p:childTnLst>
                                  <p:par>
                                    <p:cTn id="51" presetID="22" presetClass="entr" presetSubtype="2"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right)">
                                          <p:cBhvr>
                                            <p:cTn id="53" dur="750"/>
                                            <p:tgtEl>
                                              <p:spTgt spid="40"/>
                                            </p:tgtEl>
                                          </p:cBhvr>
                                        </p:animEffect>
                                      </p:childTnLst>
                                    </p:cTn>
                                  </p:par>
                                </p:childTnLst>
                              </p:cTn>
                            </p:par>
                            <p:par>
                              <p:cTn id="54" fill="hold">
                                <p:stCondLst>
                                  <p:cond delay="6250"/>
                                </p:stCondLst>
                                <p:childTnLst>
                                  <p:par>
                                    <p:cTn id="55" presetID="2" presetClass="entr" presetSubtype="1" fill="hold" nodeType="afterEffect" p14:presetBounceEnd="54000">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14:bounceEnd="54000">
                                          <p:cBhvr additive="base">
                                            <p:cTn id="57" dur="500" fill="hold"/>
                                            <p:tgtEl>
                                              <p:spTgt spid="16"/>
                                            </p:tgtEl>
                                            <p:attrNameLst>
                                              <p:attrName>ppt_x</p:attrName>
                                            </p:attrNameLst>
                                          </p:cBhvr>
                                          <p:tavLst>
                                            <p:tav tm="0">
                                              <p:val>
                                                <p:strVal val="#ppt_x"/>
                                              </p:val>
                                            </p:tav>
                                            <p:tav tm="100000">
                                              <p:val>
                                                <p:strVal val="#ppt_x"/>
                                              </p:val>
                                            </p:tav>
                                          </p:tavLst>
                                        </p:anim>
                                        <p:anim calcmode="lin" valueType="num" p14:bounceEnd="54000">
                                          <p:cBhvr additive="base">
                                            <p:cTn id="58" dur="500" fill="hold"/>
                                            <p:tgtEl>
                                              <p:spTgt spid="16"/>
                                            </p:tgtEl>
                                            <p:attrNameLst>
                                              <p:attrName>ppt_y</p:attrName>
                                            </p:attrNameLst>
                                          </p:cBhvr>
                                          <p:tavLst>
                                            <p:tav tm="0">
                                              <p:val>
                                                <p:strVal val="0-#ppt_h/2"/>
                                              </p:val>
                                            </p:tav>
                                            <p:tav tm="100000">
                                              <p:val>
                                                <p:strVal val="#ppt_y"/>
                                              </p:val>
                                            </p:tav>
                                          </p:tavLst>
                                        </p:anim>
                                      </p:childTnLst>
                                    </p:cTn>
                                  </p:par>
                                </p:childTnLst>
                              </p:cTn>
                            </p:par>
                            <p:par>
                              <p:cTn id="59" fill="hold">
                                <p:stCondLst>
                                  <p:cond delay="6750"/>
                                </p:stCondLst>
                                <p:childTnLst>
                                  <p:par>
                                    <p:cTn id="60" presetID="2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right)">
                                          <p:cBhvr>
                                            <p:cTn id="62" dur="500"/>
                                            <p:tgtEl>
                                              <p:spTgt spid="41"/>
                                            </p:tgtEl>
                                          </p:cBhvr>
                                        </p:animEffect>
                                      </p:childTnLst>
                                    </p:cTn>
                                  </p:par>
                                </p:childTnLst>
                              </p:cTn>
                            </p:par>
                            <p:par>
                              <p:cTn id="63" fill="hold">
                                <p:stCondLst>
                                  <p:cond delay="7250"/>
                                </p:stCondLst>
                                <p:childTnLst>
                                  <p:par>
                                    <p:cTn id="64" presetID="22" presetClass="entr" presetSubtype="2"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right)">
                                          <p:cBhvr>
                                            <p:cTn id="66"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p:bldP spid="33" grpId="0"/>
          <p:bldP spid="34" grpId="0"/>
          <p:bldP spid="35" grpId="0"/>
          <p:bldP spid="39" grpId="0"/>
          <p:bldP spid="40"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1"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ppt_x"/>
                                              </p:val>
                                            </p:tav>
                                            <p:tav tm="100000">
                                              <p:val>
                                                <p:strVal val="#ppt_x"/>
                                              </p:val>
                                            </p:tav>
                                          </p:tavLst>
                                        </p:anim>
                                        <p:anim calcmode="lin" valueType="num">
                                          <p:cBhvr additive="base">
                                            <p:cTn id="19" dur="500" fill="hold"/>
                                            <p:tgtEl>
                                              <p:spTgt spid="19"/>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right)">
                                          <p:cBhvr>
                                            <p:cTn id="27" dur="750"/>
                                            <p:tgtEl>
                                              <p:spTgt spid="33"/>
                                            </p:tgtEl>
                                          </p:cBhvr>
                                        </p:animEffect>
                                      </p:childTnLst>
                                    </p:cTn>
                                  </p:par>
                                </p:childTnLst>
                              </p:cTn>
                            </p:par>
                            <p:par>
                              <p:cTn id="28" fill="hold">
                                <p:stCondLst>
                                  <p:cond delay="2750"/>
                                </p:stCondLst>
                                <p:childTnLst>
                                  <p:par>
                                    <p:cTn id="29" presetID="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0-#ppt_h/2"/>
                                              </p:val>
                                            </p:tav>
                                            <p:tav tm="100000">
                                              <p:val>
                                                <p:strVal val="#ppt_y"/>
                                              </p:val>
                                            </p:tav>
                                          </p:tavLst>
                                        </p:anim>
                                      </p:childTnLst>
                                    </p:cTn>
                                  </p:par>
                                </p:childTnLst>
                              </p:cTn>
                            </p:par>
                            <p:par>
                              <p:cTn id="33" fill="hold">
                                <p:stCondLst>
                                  <p:cond delay="3250"/>
                                </p:stCondLst>
                                <p:childTnLst>
                                  <p:par>
                                    <p:cTn id="34" presetID="22" presetClass="entr" presetSubtype="2"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right)">
                                          <p:cBhvr>
                                            <p:cTn id="36" dur="500"/>
                                            <p:tgtEl>
                                              <p:spTgt spid="34"/>
                                            </p:tgtEl>
                                          </p:cBhvr>
                                        </p:animEffect>
                                      </p:childTnLst>
                                    </p:cTn>
                                  </p:par>
                                </p:childTnLst>
                              </p:cTn>
                            </p:par>
                            <p:par>
                              <p:cTn id="37" fill="hold">
                                <p:stCondLst>
                                  <p:cond delay="3750"/>
                                </p:stCondLst>
                                <p:childTnLst>
                                  <p:par>
                                    <p:cTn id="38" presetID="22" presetClass="entr" presetSubtype="2"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right)">
                                          <p:cBhvr>
                                            <p:cTn id="40" dur="750"/>
                                            <p:tgtEl>
                                              <p:spTgt spid="35"/>
                                            </p:tgtEl>
                                          </p:cBhvr>
                                        </p:animEffect>
                                      </p:childTnLst>
                                    </p:cTn>
                                  </p:par>
                                </p:childTnLst>
                              </p:cTn>
                            </p:par>
                            <p:par>
                              <p:cTn id="41" fill="hold">
                                <p:stCondLst>
                                  <p:cond delay="4500"/>
                                </p:stCondLst>
                                <p:childTnLst>
                                  <p:par>
                                    <p:cTn id="42" presetID="2" presetClass="entr" presetSubtype="1"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ppt_x"/>
                                              </p:val>
                                            </p:tav>
                                            <p:tav tm="100000">
                                              <p:val>
                                                <p:strVal val="#ppt_x"/>
                                              </p:val>
                                            </p:tav>
                                          </p:tavLst>
                                        </p:anim>
                                        <p:anim calcmode="lin" valueType="num">
                                          <p:cBhvr additive="base">
                                            <p:cTn id="45" dur="500" fill="hold"/>
                                            <p:tgtEl>
                                              <p:spTgt spid="36"/>
                                            </p:tgtEl>
                                            <p:attrNameLst>
                                              <p:attrName>ppt_y</p:attrName>
                                            </p:attrNameLst>
                                          </p:cBhvr>
                                          <p:tavLst>
                                            <p:tav tm="0">
                                              <p:val>
                                                <p:strVal val="0-#ppt_h/2"/>
                                              </p:val>
                                            </p:tav>
                                            <p:tav tm="100000">
                                              <p:val>
                                                <p:strVal val="#ppt_y"/>
                                              </p:val>
                                            </p:tav>
                                          </p:tavLst>
                                        </p:anim>
                                      </p:childTnLst>
                                    </p:cTn>
                                  </p:par>
                                </p:childTnLst>
                              </p:cTn>
                            </p:par>
                            <p:par>
                              <p:cTn id="46" fill="hold">
                                <p:stCondLst>
                                  <p:cond delay="5000"/>
                                </p:stCondLst>
                                <p:childTnLst>
                                  <p:par>
                                    <p:cTn id="47" presetID="22" presetClass="entr" presetSubtype="2"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right)">
                                          <p:cBhvr>
                                            <p:cTn id="49" dur="500"/>
                                            <p:tgtEl>
                                              <p:spTgt spid="39"/>
                                            </p:tgtEl>
                                          </p:cBhvr>
                                        </p:animEffect>
                                      </p:childTnLst>
                                    </p:cTn>
                                  </p:par>
                                </p:childTnLst>
                              </p:cTn>
                            </p:par>
                            <p:par>
                              <p:cTn id="50" fill="hold">
                                <p:stCondLst>
                                  <p:cond delay="5500"/>
                                </p:stCondLst>
                                <p:childTnLst>
                                  <p:par>
                                    <p:cTn id="51" presetID="22" presetClass="entr" presetSubtype="2"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right)">
                                          <p:cBhvr>
                                            <p:cTn id="53" dur="750"/>
                                            <p:tgtEl>
                                              <p:spTgt spid="40"/>
                                            </p:tgtEl>
                                          </p:cBhvr>
                                        </p:animEffect>
                                      </p:childTnLst>
                                    </p:cTn>
                                  </p:par>
                                </p:childTnLst>
                              </p:cTn>
                            </p:par>
                            <p:par>
                              <p:cTn id="54" fill="hold">
                                <p:stCondLst>
                                  <p:cond delay="6250"/>
                                </p:stCondLst>
                                <p:childTnLst>
                                  <p:par>
                                    <p:cTn id="55" presetID="2" presetClass="entr" presetSubtype="1"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0-#ppt_h/2"/>
                                              </p:val>
                                            </p:tav>
                                            <p:tav tm="100000">
                                              <p:val>
                                                <p:strVal val="#ppt_y"/>
                                              </p:val>
                                            </p:tav>
                                          </p:tavLst>
                                        </p:anim>
                                      </p:childTnLst>
                                    </p:cTn>
                                  </p:par>
                                </p:childTnLst>
                              </p:cTn>
                            </p:par>
                            <p:par>
                              <p:cTn id="59" fill="hold">
                                <p:stCondLst>
                                  <p:cond delay="6750"/>
                                </p:stCondLst>
                                <p:childTnLst>
                                  <p:par>
                                    <p:cTn id="60" presetID="2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right)">
                                          <p:cBhvr>
                                            <p:cTn id="62" dur="500"/>
                                            <p:tgtEl>
                                              <p:spTgt spid="41"/>
                                            </p:tgtEl>
                                          </p:cBhvr>
                                        </p:animEffect>
                                      </p:childTnLst>
                                    </p:cTn>
                                  </p:par>
                                </p:childTnLst>
                              </p:cTn>
                            </p:par>
                            <p:par>
                              <p:cTn id="63" fill="hold">
                                <p:stCondLst>
                                  <p:cond delay="7250"/>
                                </p:stCondLst>
                                <p:childTnLst>
                                  <p:par>
                                    <p:cTn id="64" presetID="22" presetClass="entr" presetSubtype="2"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right)">
                                          <p:cBhvr>
                                            <p:cTn id="66"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p:bldP spid="33" grpId="0"/>
          <p:bldP spid="34" grpId="0"/>
          <p:bldP spid="35" grpId="0"/>
          <p:bldP spid="39" grpId="0"/>
          <p:bldP spid="40" grpId="0"/>
          <p:bldP spid="41" grpId="0"/>
          <p:bldP spid="4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p:cNvSpPr>
          <p:nvPr/>
        </p:nvSpPr>
        <p:spPr bwMode="auto">
          <a:xfrm>
            <a:off x="2012041" y="1596713"/>
            <a:ext cx="3397720" cy="280680"/>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4F81BD"/>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prstTxWarp prst="textNoShape">
              <a:avLst/>
            </a:prstTxWarp>
          </a:bodyPr>
          <a:lstStyle/>
          <a:p>
            <a:endParaRPr lang="zh-CN" altLang="en-US"/>
          </a:p>
        </p:txBody>
      </p:sp>
      <p:sp>
        <p:nvSpPr>
          <p:cNvPr id="3" name="Freeform 10"/>
          <p:cNvSpPr>
            <a:spLocks/>
          </p:cNvSpPr>
          <p:nvPr/>
        </p:nvSpPr>
        <p:spPr bwMode="auto">
          <a:xfrm>
            <a:off x="1208936" y="1151125"/>
            <a:ext cx="9868186" cy="4887314"/>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prstTxWarp prst="textNoShape">
              <a:avLst/>
            </a:prstTxWarp>
          </a:bodyPr>
          <a:lstStyle/>
          <a:p>
            <a:endParaRPr lang="zh-CN" altLang="en-US"/>
          </a:p>
        </p:txBody>
      </p:sp>
      <p:sp>
        <p:nvSpPr>
          <p:cNvPr id="4" name="Freeform 11"/>
          <p:cNvSpPr>
            <a:spLocks/>
          </p:cNvSpPr>
          <p:nvPr/>
        </p:nvSpPr>
        <p:spPr bwMode="auto">
          <a:xfrm flipH="1" flipV="1">
            <a:off x="1252478" y="1168562"/>
            <a:ext cx="812502" cy="827274"/>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headEnd/>
            <a:tailEnd/>
          </a:ln>
          <a:effectLst>
            <a:outerShdw blurRad="190500" dist="139700" dir="9600000" algn="ctr">
              <a:srgbClr val="000000">
                <a:alpha val="3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p:nvSpPr>
        <p:spPr>
          <a:xfrm>
            <a:off x="3034659" y="1374171"/>
            <a:ext cx="1208938" cy="1569660"/>
          </a:xfrm>
          <a:prstGeom prst="rect">
            <a:avLst/>
          </a:prstGeom>
          <a:noFill/>
        </p:spPr>
        <p:txBody>
          <a:bodyPr wrap="square" rtlCol="0">
            <a:spAutoFit/>
          </a:bodyPr>
          <a:lstStyle/>
          <a:p>
            <a:r>
              <a:rPr lang="en-US" altLang="zh-CN" sz="9600" b="1" dirty="0" smtClean="0">
                <a:solidFill>
                  <a:srgbClr val="FFFFFF"/>
                </a:solidFill>
                <a:latin typeface="Arial" pitchFamily="34" charset="0"/>
                <a:cs typeface="Arial" pitchFamily="34" charset="0"/>
              </a:rPr>
              <a:t>1</a:t>
            </a:r>
            <a:endParaRPr lang="zh-CN" altLang="en-US" sz="9600" b="1" dirty="0">
              <a:solidFill>
                <a:srgbClr val="FFFFFF"/>
              </a:solidFill>
              <a:latin typeface="Arial" pitchFamily="34" charset="0"/>
              <a:cs typeface="Arial" pitchFamily="34" charset="0"/>
            </a:endParaRPr>
          </a:p>
        </p:txBody>
      </p:sp>
      <p:sp>
        <p:nvSpPr>
          <p:cNvPr id="13" name="TextBox 12"/>
          <p:cNvSpPr txBox="1"/>
          <p:nvPr/>
        </p:nvSpPr>
        <p:spPr>
          <a:xfrm>
            <a:off x="1782095" y="2627565"/>
            <a:ext cx="8757882" cy="3046988"/>
          </a:xfrm>
          <a:prstGeom prst="rect">
            <a:avLst/>
          </a:prstGeom>
          <a:noFill/>
        </p:spPr>
        <p:txBody>
          <a:bodyPr wrap="square" rtlCol="0">
            <a:spAutoFit/>
          </a:bodyPr>
          <a:lstStyle/>
          <a:p>
            <a:pPr>
              <a:lnSpc>
                <a:spcPct val="150000"/>
              </a:lnSpc>
            </a:pPr>
            <a:r>
              <a:rPr lang="zh-CN" altLang="en-US" sz="1600" dirty="0" smtClean="0">
                <a:solidFill>
                  <a:schemeClr val="bg1">
                    <a:lumMod val="50000"/>
                  </a:schemeClr>
                </a:solidFill>
                <a:latin typeface="微软雅黑" pitchFamily="34" charset="-122"/>
                <a:ea typeface="微软雅黑" pitchFamily="34" charset="-122"/>
              </a:rPr>
              <a:t>       在此</a:t>
            </a:r>
            <a:r>
              <a:rPr lang="zh-CN" altLang="en-US" sz="1600" dirty="0">
                <a:solidFill>
                  <a:schemeClr val="bg1">
                    <a:lumMod val="50000"/>
                  </a:schemeClr>
                </a:solidFill>
                <a:latin typeface="微软雅黑" pitchFamily="34" charset="-122"/>
                <a:ea typeface="微软雅黑" pitchFamily="34" charset="-122"/>
              </a:rPr>
              <a:t>输入章节概述文本内容，文字尽量言简意赅的描述本章节的基本内容即可锐旗设计在此输入章节概述文本内容，文字尽量言简意赅的描述本章节的基本内容即可锐旗设计</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在此输入章节概述文本内容，文字尽量言简意赅的描述本章节的基本内容即可锐旗设计在此输入章节概述文本内容，文字尽量言简意赅的描述本章节的基本内容即可锐旗设计</a:t>
            </a:r>
            <a:r>
              <a:rPr lang="en-US" altLang="zh-CN" sz="1600" dirty="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nSpc>
                <a:spcPct val="150000"/>
              </a:lnSpc>
            </a:pPr>
            <a:endParaRPr lang="en-US" altLang="zh-CN" sz="1600" dirty="0" smtClean="0">
              <a:solidFill>
                <a:schemeClr val="bg1">
                  <a:lumMod val="50000"/>
                </a:schemeClr>
              </a:solidFill>
              <a:latin typeface="微软雅黑" pitchFamily="34" charset="-122"/>
              <a:ea typeface="微软雅黑" pitchFamily="34" charset="-122"/>
            </a:endParaRPr>
          </a:p>
          <a:p>
            <a:pPr>
              <a:lnSpc>
                <a:spcPct val="150000"/>
              </a:lnSpc>
            </a:pPr>
            <a:r>
              <a:rPr lang="en-US" altLang="zh-CN" sz="1600" dirty="0">
                <a:solidFill>
                  <a:schemeClr val="bg1">
                    <a:lumMod val="50000"/>
                  </a:schemeClr>
                </a:solidFill>
                <a:latin typeface="微软雅黑" pitchFamily="34" charset="-122"/>
                <a:ea typeface="微软雅黑" pitchFamily="34" charset="-122"/>
              </a:rPr>
              <a:t> </a:t>
            </a:r>
            <a:r>
              <a:rPr lang="en-US" altLang="zh-CN" sz="1600" dirty="0" smtClean="0">
                <a:solidFill>
                  <a:schemeClr val="bg1">
                    <a:lumMod val="50000"/>
                  </a:schemeClr>
                </a:solidFill>
                <a:latin typeface="微软雅黑" pitchFamily="34" charset="-122"/>
                <a:ea typeface="微软雅黑" pitchFamily="34" charset="-122"/>
              </a:rPr>
              <a:t>      </a:t>
            </a:r>
            <a:r>
              <a:rPr lang="zh-CN" altLang="en-US" sz="1600" dirty="0" smtClean="0">
                <a:solidFill>
                  <a:schemeClr val="bg1">
                    <a:lumMod val="50000"/>
                  </a:schemeClr>
                </a:solidFill>
                <a:latin typeface="微软雅黑" pitchFamily="34" charset="-122"/>
                <a:ea typeface="微软雅黑" pitchFamily="34" charset="-122"/>
              </a:rPr>
              <a:t>在此</a:t>
            </a:r>
            <a:r>
              <a:rPr lang="zh-CN" altLang="en-US" sz="1600" dirty="0">
                <a:solidFill>
                  <a:schemeClr val="bg1">
                    <a:lumMod val="50000"/>
                  </a:schemeClr>
                </a:solidFill>
                <a:latin typeface="微软雅黑" pitchFamily="34" charset="-122"/>
                <a:ea typeface="微软雅黑" pitchFamily="34" charset="-122"/>
              </a:rPr>
              <a:t>输入章节概述文本内容，文字尽量言简意赅的描述本章节的基本内容即可锐旗设计在此输入章节概述文本内容，文字尽量言简意赅的描述本章节的基本内容即可锐旗设计</a:t>
            </a:r>
            <a:r>
              <a:rPr lang="en-US" altLang="zh-CN" sz="1600" dirty="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nSpc>
                <a:spcPct val="150000"/>
              </a:lnSpc>
            </a:pPr>
            <a:endParaRPr lang="zh-CN" altLang="en-US" sz="1600" dirty="0">
              <a:solidFill>
                <a:schemeClr val="bg1">
                  <a:lumMod val="50000"/>
                </a:schemeClr>
              </a:solidFill>
              <a:latin typeface="微软雅黑" pitchFamily="34" charset="-122"/>
              <a:ea typeface="微软雅黑" pitchFamily="34" charset="-122"/>
            </a:endParaRPr>
          </a:p>
        </p:txBody>
      </p:sp>
      <p:pic>
        <p:nvPicPr>
          <p:cNvPr id="14"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759734" y="516506"/>
            <a:ext cx="1967586"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45575" y="324073"/>
            <a:ext cx="2230922"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7" name="0 4"/>
          <p:cNvSpPr txBox="1">
            <a:spLocks noChangeArrowheads="1"/>
          </p:cNvSpPr>
          <p:nvPr/>
        </p:nvSpPr>
        <p:spPr bwMode="auto">
          <a:xfrm>
            <a:off x="4885049" y="910460"/>
            <a:ext cx="2551974" cy="10581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4000" kern="0" dirty="0">
                <a:solidFill>
                  <a:srgbClr val="C00000"/>
                </a:solidFill>
                <a:latin typeface="Arial"/>
                <a:ea typeface="微软雅黑"/>
              </a:rPr>
              <a:t>前言</a:t>
            </a:r>
            <a:endParaRPr kumimoji="0" lang="zh-CN" altLang="en-US" sz="4000" i="0" u="none" strike="noStrike" kern="0" cap="none" spc="0" normalizeH="0" baseline="0" noProof="0" dirty="0">
              <a:ln>
                <a:noFill/>
              </a:ln>
              <a:solidFill>
                <a:srgbClr val="C00000"/>
              </a:solidFill>
              <a:effectLst/>
              <a:uLnTx/>
              <a:uFillTx/>
              <a:latin typeface="Arial"/>
              <a:ea typeface="微软雅黑"/>
            </a:endParaRPr>
          </a:p>
        </p:txBody>
      </p:sp>
      <p:sp>
        <p:nvSpPr>
          <p:cNvPr id="18" name="Freeform 11"/>
          <p:cNvSpPr>
            <a:spLocks/>
          </p:cNvSpPr>
          <p:nvPr/>
        </p:nvSpPr>
        <p:spPr bwMode="auto">
          <a:xfrm>
            <a:off x="10278866" y="5231888"/>
            <a:ext cx="812502" cy="827274"/>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headEnd/>
            <a:tailEnd/>
          </a:ln>
          <a:effectLst>
            <a:outerShdw blurRad="190500" dist="114300" dir="2700000" algn="ctr">
              <a:srgbClr val="000000">
                <a:alpha val="30000"/>
              </a:srgbClr>
            </a:outerShdw>
          </a:effec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355267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par>
                                <p:cTn id="16" presetID="42"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anim calcmode="lin" valueType="num">
                                      <p:cBhvr>
                                        <p:cTn id="19" dur="500" fill="hold"/>
                                        <p:tgtEl>
                                          <p:spTgt spid="15"/>
                                        </p:tgtEl>
                                        <p:attrNameLst>
                                          <p:attrName>ppt_x</p:attrName>
                                        </p:attrNameLst>
                                      </p:cBhvr>
                                      <p:tavLst>
                                        <p:tav tm="0">
                                          <p:val>
                                            <p:strVal val="#ppt_x"/>
                                          </p:val>
                                        </p:tav>
                                        <p:tav tm="100000">
                                          <p:val>
                                            <p:strVal val="#ppt_x"/>
                                          </p:val>
                                        </p:tav>
                                      </p:tavLst>
                                    </p:anim>
                                    <p:anim calcmode="lin" valueType="num">
                                      <p:cBhvr>
                                        <p:cTn id="20" dur="5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700"/>
                                        <p:tgtEl>
                                          <p:spTgt spid="17"/>
                                        </p:tgtEl>
                                      </p:cBhvr>
                                    </p:animEffect>
                                  </p:childTnLst>
                                </p:cTn>
                              </p:par>
                            </p:childTnLst>
                          </p:cTn>
                        </p:par>
                        <p:par>
                          <p:cTn id="25" fill="hold">
                            <p:stCondLst>
                              <p:cond delay="1700"/>
                            </p:stCondLst>
                            <p:childTnLst>
                              <p:par>
                                <p:cTn id="26" presetID="22" presetClass="entr" presetSubtype="4"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2200"/>
                            </p:stCondLst>
                            <p:childTnLst>
                              <p:par>
                                <p:cTn id="36" presetID="5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par>
                          <p:cTn id="41" fill="hold">
                            <p:stCondLst>
                              <p:cond delay="2700"/>
                            </p:stCondLst>
                            <p:childTnLst>
                              <p:par>
                                <p:cTn id="42" presetID="22" presetClass="entr" presetSubtype="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13" grpId="0"/>
      <p:bldP spid="17" grpId="0"/>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4</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317471" y="2189827"/>
            <a:ext cx="3453572" cy="427040"/>
          </a:xfrm>
          <a:prstGeom prst="rect">
            <a:avLst/>
          </a:prstGeom>
          <a:noFill/>
        </p:spPr>
        <p:txBody>
          <a:bodyPr wrap="square" lIns="57150" tIns="28575" rIns="57150" bIns="28575" rtlCol="0">
            <a:spAutoFit/>
          </a:bodyPr>
          <a:lstStyle/>
          <a:p>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单击填加标题</a:t>
            </a:r>
            <a:endParaRPr 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6278730" y="2735801"/>
            <a:ext cx="4289114" cy="665952"/>
          </a:xfrm>
          <a:prstGeom prst="rect">
            <a:avLst/>
          </a:prstGeom>
          <a:noFill/>
        </p:spPr>
        <p:txBody>
          <a:bodyPr wrap="square" lIns="57150" tIns="28575" rIns="57150" bIns="28575" rtlCol="0">
            <a:spAutoFit/>
          </a:bodyPr>
          <a:lstStyle/>
          <a:p>
            <a:pPr>
              <a:lnSpc>
                <a:spcPct val="150000"/>
              </a:lnSpc>
            </a:pPr>
            <a:r>
              <a:rPr lang="zh-CN" altLang="en-US" sz="1400" dirty="0">
                <a:solidFill>
                  <a:schemeClr val="bg1">
                    <a:lumMod val="50000"/>
                  </a:schemeClr>
                </a:solidFill>
                <a:latin typeface="微软雅黑" pitchFamily="34" charset="-122"/>
                <a:ea typeface="微软雅黑" panose="020B0503020204020204" pitchFamily="34" charset="-122"/>
              </a:rPr>
              <a:t>单击此处添加文本单击此处添加</a:t>
            </a:r>
            <a:r>
              <a:rPr lang="zh-CN" altLang="en-US" sz="1400" dirty="0" smtClean="0">
                <a:solidFill>
                  <a:schemeClr val="bg1">
                    <a:lumMod val="50000"/>
                  </a:schemeClr>
                </a:solidFill>
                <a:latin typeface="微软雅黑" pitchFamily="34" charset="-122"/>
                <a:ea typeface="微软雅黑" panose="020B0503020204020204" pitchFamily="34" charset="-122"/>
              </a:rPr>
              <a:t>文本</a:t>
            </a:r>
            <a:r>
              <a:rPr lang="zh-CN" altLang="en-US" sz="1400" dirty="0">
                <a:solidFill>
                  <a:schemeClr val="bg1">
                    <a:lumMod val="50000"/>
                  </a:schemeClr>
                </a:solidFill>
                <a:latin typeface="微软雅黑" pitchFamily="34" charset="-122"/>
                <a:ea typeface="微软雅黑" panose="020B0503020204020204" pitchFamily="34" charset="-122"/>
              </a:rPr>
              <a:t>单击此处添加文本单击此处添加</a:t>
            </a:r>
            <a:r>
              <a:rPr lang="zh-CN" altLang="en-US" sz="1400" dirty="0" smtClean="0">
                <a:solidFill>
                  <a:schemeClr val="bg1">
                    <a:lumMod val="50000"/>
                  </a:schemeClr>
                </a:solidFill>
                <a:latin typeface="微软雅黑" pitchFamily="34" charset="-122"/>
                <a:ea typeface="微软雅黑" panose="020B0503020204020204" pitchFamily="34" charset="-122"/>
              </a:rPr>
              <a:t>文本单击</a:t>
            </a:r>
            <a:r>
              <a:rPr lang="zh-CN" altLang="en-US" sz="1400" dirty="0">
                <a:solidFill>
                  <a:schemeClr val="bg1">
                    <a:lumMod val="50000"/>
                  </a:schemeClr>
                </a:solidFill>
                <a:latin typeface="微软雅黑" pitchFamily="34" charset="-122"/>
                <a:ea typeface="微软雅黑" panose="020B0503020204020204" pitchFamily="34" charset="-122"/>
              </a:rPr>
              <a:t>此处添加</a:t>
            </a:r>
            <a:r>
              <a:rPr lang="zh-CN" altLang="en-US" sz="1400" dirty="0" smtClean="0">
                <a:solidFill>
                  <a:schemeClr val="bg1">
                    <a:lumMod val="50000"/>
                  </a:schemeClr>
                </a:solidFill>
                <a:latin typeface="微软雅黑" pitchFamily="34" charset="-122"/>
                <a:ea typeface="微软雅黑" panose="020B0503020204020204" pitchFamily="34" charset="-122"/>
              </a:rPr>
              <a:t>文本</a:t>
            </a:r>
            <a:endParaRPr 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Shape 22"/>
          <p:cNvSpPr/>
          <p:nvPr/>
        </p:nvSpPr>
        <p:spPr>
          <a:xfrm>
            <a:off x="3285853" y="3956773"/>
            <a:ext cx="2033916" cy="2033916"/>
          </a:xfrm>
          <a:prstGeom prst="gear9">
            <a:avLst/>
          </a:prstGeom>
          <a:solidFill>
            <a:srgbClr val="C00000"/>
          </a:solidFill>
          <a:ln w="57150">
            <a:no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sp>
      <p:sp>
        <p:nvSpPr>
          <p:cNvPr id="16" name="Shape 20"/>
          <p:cNvSpPr/>
          <p:nvPr/>
        </p:nvSpPr>
        <p:spPr>
          <a:xfrm rot="19625411">
            <a:off x="2258487" y="2968769"/>
            <a:ext cx="1625600" cy="1625600"/>
          </a:xfrm>
          <a:prstGeom prst="gear6">
            <a:avLst/>
          </a:prstGeom>
          <a:solidFill>
            <a:srgbClr val="404040"/>
          </a:solidFill>
          <a:ln w="57150">
            <a:no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sp>
      <p:sp>
        <p:nvSpPr>
          <p:cNvPr id="17" name="Shape 18"/>
          <p:cNvSpPr/>
          <p:nvPr/>
        </p:nvSpPr>
        <p:spPr>
          <a:xfrm rot="20700000">
            <a:off x="3421903" y="1966544"/>
            <a:ext cx="1592756" cy="1592756"/>
          </a:xfrm>
          <a:prstGeom prst="gear6">
            <a:avLst/>
          </a:prstGeom>
          <a:solidFill>
            <a:srgbClr val="C00000"/>
          </a:solidFill>
          <a:ln w="57150">
            <a:no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sp>
      <p:sp>
        <p:nvSpPr>
          <p:cNvPr id="18" name="TextBox 17"/>
          <p:cNvSpPr txBox="1"/>
          <p:nvPr/>
        </p:nvSpPr>
        <p:spPr>
          <a:xfrm>
            <a:off x="3735593" y="2593275"/>
            <a:ext cx="952399" cy="334707"/>
          </a:xfrm>
          <a:prstGeom prst="rect">
            <a:avLst/>
          </a:prstGeom>
          <a:noFill/>
          <a:ln>
            <a:noFill/>
          </a:ln>
        </p:spPr>
        <p:txBody>
          <a:bodyPr wrap="square" lIns="57150" tIns="28575" rIns="57150" bIns="28575" rtlCol="0">
            <a:spAutoFit/>
          </a:bodyPr>
          <a:lstStyle/>
          <a:p>
            <a:pPr algn="ctr"/>
            <a:r>
              <a:rPr lang="zh-CN" altLang="en-US" sz="1800" b="1" dirty="0" smtClean="0">
                <a:solidFill>
                  <a:schemeClr val="bg1"/>
                </a:solidFill>
                <a:latin typeface="微软雅黑" panose="020B0503020204020204" pitchFamily="34" charset="-122"/>
                <a:ea typeface="微软雅黑" panose="020B0503020204020204" pitchFamily="34" charset="-122"/>
              </a:rPr>
              <a:t>分 析</a:t>
            </a:r>
            <a:endParaRPr lang="en-US" sz="18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3711414" y="4729433"/>
            <a:ext cx="1137248" cy="488595"/>
          </a:xfrm>
          <a:prstGeom prst="rect">
            <a:avLst/>
          </a:prstGeom>
          <a:noFill/>
          <a:ln>
            <a:noFill/>
          </a:ln>
        </p:spPr>
        <p:txBody>
          <a:bodyPr wrap="square" lIns="57150" tIns="28575" rIns="57150" bIns="28575"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创 意</a:t>
            </a:r>
            <a:endParaRPr lang="en-US" sz="2800" b="1" dirty="0">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502663" y="3599900"/>
            <a:ext cx="1137248" cy="334707"/>
          </a:xfrm>
          <a:prstGeom prst="rect">
            <a:avLst/>
          </a:prstGeom>
          <a:noFill/>
          <a:ln>
            <a:noFill/>
          </a:ln>
        </p:spPr>
        <p:txBody>
          <a:bodyPr wrap="square" lIns="57150" tIns="28575" rIns="57150" bIns="28575" rtlCol="0">
            <a:spAutoFit/>
          </a:bodyPr>
          <a:lstStyle/>
          <a:p>
            <a:pPr algn="ctr"/>
            <a:r>
              <a:rPr lang="zh-CN" altLang="en-US" sz="1800" b="1" smtClean="0">
                <a:solidFill>
                  <a:schemeClr val="bg1"/>
                </a:solidFill>
                <a:latin typeface="微软雅黑" panose="020B0503020204020204" pitchFamily="34" charset="-122"/>
                <a:ea typeface="微软雅黑" panose="020B0503020204020204" pitchFamily="34" charset="-122"/>
              </a:rPr>
              <a:t>优 化</a:t>
            </a:r>
            <a:endParaRPr lang="en-US" sz="1800" b="1" dirty="0">
              <a:solidFill>
                <a:schemeClr val="bg1"/>
              </a:solidFill>
              <a:latin typeface="微软雅黑" panose="020B0503020204020204" pitchFamily="34" charset="-122"/>
              <a:ea typeface="微软雅黑" panose="020B0503020204020204" pitchFamily="34" charset="-122"/>
            </a:endParaRPr>
          </a:p>
        </p:txBody>
      </p:sp>
      <p:pic>
        <p:nvPicPr>
          <p:cNvPr id="31" name="Picture 5"/>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364687" y="3516032"/>
            <a:ext cx="4023870" cy="2136806"/>
          </a:xfrm>
          <a:prstGeom prst="rect">
            <a:avLst/>
          </a:prstGeom>
          <a:solidFill>
            <a:schemeClr val="accent3"/>
          </a:solidFill>
          <a:ln w="57150">
            <a:noFill/>
          </a:ln>
          <a:effectLst>
            <a:outerShdw blurRad="228600" dist="114300" dir="6840000" sx="99000" sy="99000" algn="tl" rotWithShape="0">
              <a:prstClr val="black">
                <a:alpha val="40000"/>
              </a:prstClr>
            </a:outerShdw>
          </a:effectLst>
          <a:extLst/>
        </p:spPr>
      </p:pic>
      <p:cxnSp>
        <p:nvCxnSpPr>
          <p:cNvPr id="32" name="63"/>
          <p:cNvCxnSpPr/>
          <p:nvPr/>
        </p:nvCxnSpPr>
        <p:spPr>
          <a:xfrm>
            <a:off x="6380683" y="2683312"/>
            <a:ext cx="3732108" cy="1"/>
          </a:xfrm>
          <a:prstGeom prst="line">
            <a:avLst/>
          </a:prstGeom>
          <a:noFill/>
          <a:ln w="9525" cap="flat" cmpd="sng" algn="ctr">
            <a:solidFill>
              <a:schemeClr val="tx1">
                <a:lumMod val="50000"/>
                <a:lumOff val="50000"/>
              </a:schemeClr>
            </a:solidFill>
            <a:prstDash val="dash"/>
          </a:ln>
          <a:effectLst/>
        </p:spPr>
      </p:cxnSp>
    </p:spTree>
    <p:extLst>
      <p:ext uri="{BB962C8B-B14F-4D97-AF65-F5344CB8AC3E}">
        <p14:creationId xmlns:p14="http://schemas.microsoft.com/office/powerpoint/2010/main" val="254870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31"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1000" fill="hold"/>
                                        <p:tgtEl>
                                          <p:spTgt spid="17"/>
                                        </p:tgtEl>
                                        <p:attrNameLst>
                                          <p:attrName>ppt_w</p:attrName>
                                        </p:attrNameLst>
                                      </p:cBhvr>
                                      <p:tavLst>
                                        <p:tav tm="0">
                                          <p:val>
                                            <p:fltVal val="0"/>
                                          </p:val>
                                        </p:tav>
                                        <p:tav tm="100000">
                                          <p:val>
                                            <p:strVal val="#ppt_w"/>
                                          </p:val>
                                        </p:tav>
                                      </p:tavLst>
                                    </p:anim>
                                    <p:anim calcmode="lin" valueType="num">
                                      <p:cBhvr>
                                        <p:cTn id="37" dur="1000" fill="hold"/>
                                        <p:tgtEl>
                                          <p:spTgt spid="17"/>
                                        </p:tgtEl>
                                        <p:attrNameLst>
                                          <p:attrName>ppt_h</p:attrName>
                                        </p:attrNameLst>
                                      </p:cBhvr>
                                      <p:tavLst>
                                        <p:tav tm="0">
                                          <p:val>
                                            <p:fltVal val="0"/>
                                          </p:val>
                                        </p:tav>
                                        <p:tav tm="100000">
                                          <p:val>
                                            <p:strVal val="#ppt_h"/>
                                          </p:val>
                                        </p:tav>
                                      </p:tavLst>
                                    </p:anim>
                                    <p:anim calcmode="lin" valueType="num">
                                      <p:cBhvr>
                                        <p:cTn id="38" dur="1000" fill="hold"/>
                                        <p:tgtEl>
                                          <p:spTgt spid="17"/>
                                        </p:tgtEl>
                                        <p:attrNameLst>
                                          <p:attrName>style.rotation</p:attrName>
                                        </p:attrNameLst>
                                      </p:cBhvr>
                                      <p:tavLst>
                                        <p:tav tm="0">
                                          <p:val>
                                            <p:fltVal val="90"/>
                                          </p:val>
                                        </p:tav>
                                        <p:tav tm="100000">
                                          <p:val>
                                            <p:fltVal val="0"/>
                                          </p:val>
                                        </p:tav>
                                      </p:tavLst>
                                    </p:anim>
                                    <p:animEffect transition="in" filter="fade">
                                      <p:cBhvr>
                                        <p:cTn id="39" dur="1000"/>
                                        <p:tgtEl>
                                          <p:spTgt spid="1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31"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fltVal val="0"/>
                                          </p:val>
                                        </p:tav>
                                        <p:tav tm="100000">
                                          <p:val>
                                            <p:strVal val="#ppt_w"/>
                                          </p:val>
                                        </p:tav>
                                      </p:tavLst>
                                    </p:anim>
                                    <p:anim calcmode="lin" valueType="num">
                                      <p:cBhvr>
                                        <p:cTn id="48" dur="1000" fill="hold"/>
                                        <p:tgtEl>
                                          <p:spTgt spid="16"/>
                                        </p:tgtEl>
                                        <p:attrNameLst>
                                          <p:attrName>ppt_h</p:attrName>
                                        </p:attrNameLst>
                                      </p:cBhvr>
                                      <p:tavLst>
                                        <p:tav tm="0">
                                          <p:val>
                                            <p:fltVal val="0"/>
                                          </p:val>
                                        </p:tav>
                                        <p:tav tm="100000">
                                          <p:val>
                                            <p:strVal val="#ppt_h"/>
                                          </p:val>
                                        </p:tav>
                                      </p:tavLst>
                                    </p:anim>
                                    <p:anim calcmode="lin" valueType="num">
                                      <p:cBhvr>
                                        <p:cTn id="49" dur="1000" fill="hold"/>
                                        <p:tgtEl>
                                          <p:spTgt spid="16"/>
                                        </p:tgtEl>
                                        <p:attrNameLst>
                                          <p:attrName>style.rotation</p:attrName>
                                        </p:attrNameLst>
                                      </p:cBhvr>
                                      <p:tavLst>
                                        <p:tav tm="0">
                                          <p:val>
                                            <p:fltVal val="90"/>
                                          </p:val>
                                        </p:tav>
                                        <p:tav tm="100000">
                                          <p:val>
                                            <p:fltVal val="0"/>
                                          </p:val>
                                        </p:tav>
                                      </p:tavLst>
                                    </p:anim>
                                    <p:animEffect transition="in" filter="fade">
                                      <p:cBhvr>
                                        <p:cTn id="50" dur="1000"/>
                                        <p:tgtEl>
                                          <p:spTgt spid="16"/>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par>
                          <p:cTn id="55" fill="hold">
                            <p:stCondLst>
                              <p:cond delay="6500"/>
                            </p:stCondLst>
                            <p:childTnLst>
                              <p:par>
                                <p:cTn id="56" presetID="31" presetClass="entr" presetSubtype="0"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1000" fill="hold"/>
                                        <p:tgtEl>
                                          <p:spTgt spid="15"/>
                                        </p:tgtEl>
                                        <p:attrNameLst>
                                          <p:attrName>ppt_w</p:attrName>
                                        </p:attrNameLst>
                                      </p:cBhvr>
                                      <p:tavLst>
                                        <p:tav tm="0">
                                          <p:val>
                                            <p:fltVal val="0"/>
                                          </p:val>
                                        </p:tav>
                                        <p:tav tm="100000">
                                          <p:val>
                                            <p:strVal val="#ppt_w"/>
                                          </p:val>
                                        </p:tav>
                                      </p:tavLst>
                                    </p:anim>
                                    <p:anim calcmode="lin" valueType="num">
                                      <p:cBhvr>
                                        <p:cTn id="59" dur="1000" fill="hold"/>
                                        <p:tgtEl>
                                          <p:spTgt spid="15"/>
                                        </p:tgtEl>
                                        <p:attrNameLst>
                                          <p:attrName>ppt_h</p:attrName>
                                        </p:attrNameLst>
                                      </p:cBhvr>
                                      <p:tavLst>
                                        <p:tav tm="0">
                                          <p:val>
                                            <p:fltVal val="0"/>
                                          </p:val>
                                        </p:tav>
                                        <p:tav tm="100000">
                                          <p:val>
                                            <p:strVal val="#ppt_h"/>
                                          </p:val>
                                        </p:tav>
                                      </p:tavLst>
                                    </p:anim>
                                    <p:anim calcmode="lin" valueType="num">
                                      <p:cBhvr>
                                        <p:cTn id="60" dur="1000" fill="hold"/>
                                        <p:tgtEl>
                                          <p:spTgt spid="15"/>
                                        </p:tgtEl>
                                        <p:attrNameLst>
                                          <p:attrName>style.rotation</p:attrName>
                                        </p:attrNameLst>
                                      </p:cBhvr>
                                      <p:tavLst>
                                        <p:tav tm="0">
                                          <p:val>
                                            <p:fltVal val="90"/>
                                          </p:val>
                                        </p:tav>
                                        <p:tav tm="100000">
                                          <p:val>
                                            <p:fltVal val="0"/>
                                          </p:val>
                                        </p:tav>
                                      </p:tavLst>
                                    </p:anim>
                                    <p:animEffect transition="in" filter="fade">
                                      <p:cBhvr>
                                        <p:cTn id="61" dur="1000"/>
                                        <p:tgtEl>
                                          <p:spTgt spid="15"/>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P spid="14"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p:blipFill>
        <p:spPr>
          <a:xfrm flipH="1">
            <a:off x="-1" y="1"/>
            <a:ext cx="12190414" cy="6858000"/>
          </a:xfrm>
          <a:prstGeom prst="rect">
            <a:avLst/>
          </a:prstGeom>
        </p:spPr>
      </p:pic>
      <p:sp>
        <p:nvSpPr>
          <p:cNvPr id="3" name="23"/>
          <p:cNvSpPr/>
          <p:nvPr/>
        </p:nvSpPr>
        <p:spPr>
          <a:xfrm>
            <a:off x="0" y="1842914"/>
            <a:ext cx="12192000" cy="3456384"/>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956533" y="3010916"/>
            <a:ext cx="5120917" cy="923307"/>
          </a:xfrm>
          <a:prstGeom prst="rect">
            <a:avLst/>
          </a:prstGeom>
        </p:spPr>
        <p:txBody>
          <a:bodyPr wrap="square" lIns="91419" tIns="45709" rIns="91419" bIns="45709">
            <a:spAutoFit/>
          </a:bodyPr>
          <a:lstStyle/>
          <a:p>
            <a:r>
              <a:rPr lang="zh-CN" altLang="en-US" sz="5400" b="1" dirty="0" smtClean="0">
                <a:solidFill>
                  <a:schemeClr val="bg1"/>
                </a:solidFill>
                <a:latin typeface="微软雅黑" pitchFamily="34" charset="-122"/>
                <a:ea typeface="微软雅黑" pitchFamily="34" charset="-122"/>
              </a:rPr>
              <a:t>下季度工作计划</a:t>
            </a:r>
            <a:endParaRPr lang="zh-CN" altLang="en-US" sz="5400" b="1" dirty="0">
              <a:solidFill>
                <a:schemeClr val="bg1"/>
              </a:solidFill>
              <a:latin typeface="微软雅黑" pitchFamily="34" charset="-122"/>
              <a:ea typeface="微软雅黑" pitchFamily="34" charset="-122"/>
            </a:endParaRPr>
          </a:p>
        </p:txBody>
      </p:sp>
      <p:pic>
        <p:nvPicPr>
          <p:cNvPr id="5" name="Picture 2" descr="C:\Users\Administrator\Desktop\微立体创业计划\001.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944689" y="2521655"/>
            <a:ext cx="2165877" cy="216587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49486" y="2341889"/>
            <a:ext cx="2303464" cy="230346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1" name="KSO_Shape"/>
          <p:cNvSpPr>
            <a:spLocks/>
          </p:cNvSpPr>
          <p:nvPr/>
        </p:nvSpPr>
        <p:spPr bwMode="auto">
          <a:xfrm>
            <a:off x="2888728" y="2963010"/>
            <a:ext cx="1001100" cy="96105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Tree>
    <p:extLst>
      <p:ext uri="{BB962C8B-B14F-4D97-AF65-F5344CB8AC3E}">
        <p14:creationId xmlns:p14="http://schemas.microsoft.com/office/powerpoint/2010/main" val="196248526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0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47"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250" fill="hold"/>
                                        <p:tgtEl>
                                          <p:spTgt spid="4"/>
                                        </p:tgtEl>
                                        <p:attrNameLst>
                                          <p:attrName>ppt_w</p:attrName>
                                        </p:attrNameLst>
                                      </p:cBhvr>
                                      <p:tavLst>
                                        <p:tav tm="0">
                                          <p:val>
                                            <p:fltVal val="0"/>
                                          </p:val>
                                        </p:tav>
                                        <p:tav tm="100000">
                                          <p:val>
                                            <p:strVal val="#ppt_w"/>
                                          </p:val>
                                        </p:tav>
                                      </p:tavLst>
                                    </p:anim>
                                    <p:anim calcmode="lin" valueType="num">
                                      <p:cBhvr>
                                        <p:cTn id="31" dur="1250" fill="hold"/>
                                        <p:tgtEl>
                                          <p:spTgt spid="4"/>
                                        </p:tgtEl>
                                        <p:attrNameLst>
                                          <p:attrName>ppt_h</p:attrName>
                                        </p:attrNameLst>
                                      </p:cBhvr>
                                      <p:tavLst>
                                        <p:tav tm="0">
                                          <p:val>
                                            <p:fltVal val="0"/>
                                          </p:val>
                                        </p:tav>
                                        <p:tav tm="100000">
                                          <p:val>
                                            <p:strVal val="#ppt_h"/>
                                          </p:val>
                                        </p:tav>
                                      </p:tavLst>
                                    </p:anim>
                                    <p:anim calcmode="lin" valueType="num">
                                      <p:cBhvr>
                                        <p:cTn id="32" dur="1250" fill="hold"/>
                                        <p:tgtEl>
                                          <p:spTgt spid="4"/>
                                        </p:tgtEl>
                                        <p:attrNameLst>
                                          <p:attrName>style.rotation</p:attrName>
                                        </p:attrNameLst>
                                      </p:cBhvr>
                                      <p:tavLst>
                                        <p:tav tm="0">
                                          <p:val>
                                            <p:fltVal val="90"/>
                                          </p:val>
                                        </p:tav>
                                        <p:tav tm="100000">
                                          <p:val>
                                            <p:fltVal val="0"/>
                                          </p:val>
                                        </p:tav>
                                      </p:tavLst>
                                    </p:anim>
                                    <p:animEffect transition="in" filter="fade">
                                      <p:cBhvr>
                                        <p:cTn id="33"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1</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79"/>
          <p:cNvSpPr>
            <a:spLocks/>
          </p:cNvSpPr>
          <p:nvPr/>
        </p:nvSpPr>
        <p:spPr bwMode="auto">
          <a:xfrm>
            <a:off x="6684507" y="3291587"/>
            <a:ext cx="717754" cy="1044812"/>
          </a:xfrm>
          <a:custGeom>
            <a:avLst/>
            <a:gdLst>
              <a:gd name="T0" fmla="*/ 639249 w 476"/>
              <a:gd name="T1" fmla="*/ 0 h 692"/>
              <a:gd name="T2" fmla="*/ 0 w 476"/>
              <a:gd name="T3" fmla="*/ 750714 h 692"/>
              <a:gd name="T4" fmla="*/ 104751 w 476"/>
              <a:gd name="T5" fmla="*/ 929328 h 692"/>
              <a:gd name="T6" fmla="*/ 639249 w 476"/>
              <a:gd name="T7" fmla="*/ 0 h 6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4" name="Freeform 81"/>
          <p:cNvSpPr>
            <a:spLocks/>
          </p:cNvSpPr>
          <p:nvPr/>
        </p:nvSpPr>
        <p:spPr bwMode="auto">
          <a:xfrm>
            <a:off x="6073827" y="4454412"/>
            <a:ext cx="116058" cy="203604"/>
          </a:xfrm>
          <a:custGeom>
            <a:avLst/>
            <a:gdLst>
              <a:gd name="T0" fmla="*/ 102065 w 76"/>
              <a:gd name="T1" fmla="*/ 0 h 135"/>
              <a:gd name="T2" fmla="*/ 0 w 76"/>
              <a:gd name="T3" fmla="*/ 181300 h 135"/>
              <a:gd name="T4" fmla="*/ 102065 w 76"/>
              <a:gd name="T5" fmla="*/ 0 h 135"/>
              <a:gd name="T6" fmla="*/ 102065 w 76"/>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 h="135">
                <a:moveTo>
                  <a:pt x="76" y="0"/>
                </a:moveTo>
                <a:lnTo>
                  <a:pt x="0" y="135"/>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5" name="Freeform 82"/>
          <p:cNvSpPr>
            <a:spLocks/>
          </p:cNvSpPr>
          <p:nvPr/>
        </p:nvSpPr>
        <p:spPr bwMode="auto">
          <a:xfrm>
            <a:off x="6073827" y="4454412"/>
            <a:ext cx="116058" cy="203604"/>
          </a:xfrm>
          <a:custGeom>
            <a:avLst/>
            <a:gdLst>
              <a:gd name="T0" fmla="*/ 102065 w 76"/>
              <a:gd name="T1" fmla="*/ 0 h 135"/>
              <a:gd name="T2" fmla="*/ 0 w 76"/>
              <a:gd name="T3" fmla="*/ 181300 h 135"/>
              <a:gd name="T4" fmla="*/ 102065 w 76"/>
              <a:gd name="T5" fmla="*/ 0 h 135"/>
              <a:gd name="T6" fmla="*/ 102065 w 76"/>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 h="135">
                <a:moveTo>
                  <a:pt x="76" y="0"/>
                </a:moveTo>
                <a:lnTo>
                  <a:pt x="0"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6" name="Freeform 84"/>
          <p:cNvSpPr>
            <a:spLocks/>
          </p:cNvSpPr>
          <p:nvPr/>
        </p:nvSpPr>
        <p:spPr bwMode="auto">
          <a:xfrm>
            <a:off x="6356851" y="4556010"/>
            <a:ext cx="1205188" cy="203604"/>
          </a:xfrm>
          <a:custGeom>
            <a:avLst/>
            <a:gdLst>
              <a:gd name="T0" fmla="*/ 102065 w 798"/>
              <a:gd name="T1" fmla="*/ 0 h 135"/>
              <a:gd name="T2" fmla="*/ 0 w 798"/>
              <a:gd name="T3" fmla="*/ 181300 h 135"/>
              <a:gd name="T4" fmla="*/ 1071682 w 798"/>
              <a:gd name="T5" fmla="*/ 181300 h 135"/>
              <a:gd name="T6" fmla="*/ 102065 w 798"/>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7" name="Freeform 86"/>
          <p:cNvSpPr>
            <a:spLocks/>
          </p:cNvSpPr>
          <p:nvPr/>
        </p:nvSpPr>
        <p:spPr bwMode="auto">
          <a:xfrm>
            <a:off x="5411935" y="4624100"/>
            <a:ext cx="221834" cy="0"/>
          </a:xfrm>
          <a:custGeom>
            <a:avLst/>
            <a:gdLst>
              <a:gd name="T0" fmla="*/ 206816 w 154"/>
              <a:gd name="T1" fmla="*/ 0 w 154"/>
              <a:gd name="T2" fmla="*/ 206816 w 154"/>
              <a:gd name="T3" fmla="*/ 206816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154" y="0"/>
                </a:moveTo>
                <a:lnTo>
                  <a:pt x="0"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8" name="Freeform 87"/>
          <p:cNvSpPr>
            <a:spLocks/>
          </p:cNvSpPr>
          <p:nvPr/>
        </p:nvSpPr>
        <p:spPr bwMode="auto">
          <a:xfrm>
            <a:off x="5411935" y="4624100"/>
            <a:ext cx="221834" cy="0"/>
          </a:xfrm>
          <a:custGeom>
            <a:avLst/>
            <a:gdLst>
              <a:gd name="T0" fmla="*/ 206816 w 154"/>
              <a:gd name="T1" fmla="*/ 0 w 154"/>
              <a:gd name="T2" fmla="*/ 206816 w 154"/>
              <a:gd name="T3" fmla="*/ 206816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154" y="0"/>
                </a:moveTo>
                <a:lnTo>
                  <a:pt x="0"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19" name="Freeform 89"/>
          <p:cNvSpPr>
            <a:spLocks/>
          </p:cNvSpPr>
          <p:nvPr/>
        </p:nvSpPr>
        <p:spPr bwMode="auto">
          <a:xfrm>
            <a:off x="5345529" y="4450060"/>
            <a:ext cx="599912" cy="1044812"/>
          </a:xfrm>
          <a:custGeom>
            <a:avLst/>
            <a:gdLst>
              <a:gd name="T0" fmla="*/ 0 w 398"/>
              <a:gd name="T1" fmla="*/ 0 h 691"/>
              <a:gd name="T2" fmla="*/ 6715 w 398"/>
              <a:gd name="T3" fmla="*/ 9401 h 691"/>
              <a:gd name="T4" fmla="*/ 534498 w 398"/>
              <a:gd name="T5" fmla="*/ 927986 h 691"/>
              <a:gd name="T6" fmla="*/ 206816 w 398"/>
              <a:gd name="T7" fmla="*/ 0 h 691"/>
              <a:gd name="T8" fmla="*/ 0 w 398"/>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20" name="Freeform 91"/>
          <p:cNvSpPr>
            <a:spLocks/>
          </p:cNvSpPr>
          <p:nvPr/>
        </p:nvSpPr>
        <p:spPr bwMode="auto">
          <a:xfrm>
            <a:off x="4598429" y="3886721"/>
            <a:ext cx="717752" cy="1044810"/>
          </a:xfrm>
          <a:custGeom>
            <a:avLst/>
            <a:gdLst>
              <a:gd name="T0" fmla="*/ 537184 w 476"/>
              <a:gd name="T1" fmla="*/ 0 h 691"/>
              <a:gd name="T2" fmla="*/ 0 w 476"/>
              <a:gd name="T3" fmla="*/ 927986 h 691"/>
              <a:gd name="T4" fmla="*/ 537184 w 476"/>
              <a:gd name="T5" fmla="*/ 0 h 691"/>
              <a:gd name="T6" fmla="*/ 639249 w 476"/>
              <a:gd name="T7" fmla="*/ 177271 h 691"/>
              <a:gd name="T8" fmla="*/ 639249 w 476"/>
              <a:gd name="T9" fmla="*/ 177271 h 691"/>
              <a:gd name="T10" fmla="*/ 537184 w 476"/>
              <a:gd name="T11" fmla="*/ 0 h 6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6" h="691">
                <a:moveTo>
                  <a:pt x="400" y="0"/>
                </a:moveTo>
                <a:lnTo>
                  <a:pt x="0" y="691"/>
                </a:lnTo>
                <a:lnTo>
                  <a:pt x="400" y="0"/>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1" name="Freeform 92"/>
          <p:cNvSpPr>
            <a:spLocks/>
          </p:cNvSpPr>
          <p:nvPr/>
        </p:nvSpPr>
        <p:spPr bwMode="auto">
          <a:xfrm>
            <a:off x="4598429" y="3886721"/>
            <a:ext cx="717752" cy="1044810"/>
          </a:xfrm>
          <a:custGeom>
            <a:avLst/>
            <a:gdLst>
              <a:gd name="T0" fmla="*/ 537184 w 476"/>
              <a:gd name="T1" fmla="*/ 0 h 691"/>
              <a:gd name="T2" fmla="*/ 0 w 476"/>
              <a:gd name="T3" fmla="*/ 927986 h 691"/>
              <a:gd name="T4" fmla="*/ 537184 w 476"/>
              <a:gd name="T5" fmla="*/ 0 h 691"/>
              <a:gd name="T6" fmla="*/ 639249 w 476"/>
              <a:gd name="T7" fmla="*/ 177271 h 691"/>
              <a:gd name="T8" fmla="*/ 639249 w 476"/>
              <a:gd name="T9" fmla="*/ 177271 h 691"/>
              <a:gd name="T10" fmla="*/ 537184 w 476"/>
              <a:gd name="T11" fmla="*/ 0 h 6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6" h="691">
                <a:moveTo>
                  <a:pt x="400" y="0"/>
                </a:moveTo>
                <a:lnTo>
                  <a:pt x="0" y="691"/>
                </a:lnTo>
                <a:lnTo>
                  <a:pt x="400" y="0"/>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2" name="Freeform 94"/>
          <p:cNvSpPr>
            <a:spLocks/>
          </p:cNvSpPr>
          <p:nvPr/>
        </p:nvSpPr>
        <p:spPr bwMode="auto">
          <a:xfrm>
            <a:off x="4598429" y="3886721"/>
            <a:ext cx="717752" cy="1044810"/>
          </a:xfrm>
          <a:custGeom>
            <a:avLst/>
            <a:gdLst>
              <a:gd name="T0" fmla="*/ 537184 w 476"/>
              <a:gd name="T1" fmla="*/ 0 h 691"/>
              <a:gd name="T2" fmla="*/ 0 w 476"/>
              <a:gd name="T3" fmla="*/ 927986 h 691"/>
              <a:gd name="T4" fmla="*/ 639249 w 476"/>
              <a:gd name="T5" fmla="*/ 177271 h 691"/>
              <a:gd name="T6" fmla="*/ 537184 w 476"/>
              <a:gd name="T7" fmla="*/ 0 h 6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3" name="Freeform 96"/>
          <p:cNvSpPr>
            <a:spLocks/>
          </p:cNvSpPr>
          <p:nvPr/>
        </p:nvSpPr>
        <p:spPr bwMode="auto">
          <a:xfrm>
            <a:off x="5347249" y="3466483"/>
            <a:ext cx="117842" cy="200032"/>
          </a:xfrm>
          <a:custGeom>
            <a:avLst/>
            <a:gdLst>
              <a:gd name="T0" fmla="*/ 104751 w 78"/>
              <a:gd name="T1" fmla="*/ 0 h 133"/>
              <a:gd name="T2" fmla="*/ 0 w 78"/>
              <a:gd name="T3" fmla="*/ 178614 h 133"/>
              <a:gd name="T4" fmla="*/ 0 w 78"/>
              <a:gd name="T5" fmla="*/ 178614 h 133"/>
              <a:gd name="T6" fmla="*/ 104751 w 78"/>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133">
                <a:moveTo>
                  <a:pt x="78" y="0"/>
                </a:move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4" name="Freeform 97"/>
          <p:cNvSpPr>
            <a:spLocks/>
          </p:cNvSpPr>
          <p:nvPr/>
        </p:nvSpPr>
        <p:spPr bwMode="auto">
          <a:xfrm>
            <a:off x="5347249" y="3466483"/>
            <a:ext cx="117842" cy="200032"/>
          </a:xfrm>
          <a:custGeom>
            <a:avLst/>
            <a:gdLst>
              <a:gd name="T0" fmla="*/ 104751 w 78"/>
              <a:gd name="T1" fmla="*/ 0 h 133"/>
              <a:gd name="T2" fmla="*/ 0 w 78"/>
              <a:gd name="T3" fmla="*/ 178614 h 133"/>
              <a:gd name="T4" fmla="*/ 0 w 78"/>
              <a:gd name="T5" fmla="*/ 178614 h 133"/>
              <a:gd name="T6" fmla="*/ 104751 w 78"/>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133">
                <a:moveTo>
                  <a:pt x="78" y="0"/>
                </a:move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5" name="Freeform 99"/>
          <p:cNvSpPr>
            <a:spLocks/>
          </p:cNvSpPr>
          <p:nvPr/>
        </p:nvSpPr>
        <p:spPr bwMode="auto">
          <a:xfrm>
            <a:off x="4438055" y="3466483"/>
            <a:ext cx="1208760" cy="200032"/>
          </a:xfrm>
          <a:custGeom>
            <a:avLst/>
            <a:gdLst>
              <a:gd name="T0" fmla="*/ 1074368 w 800"/>
              <a:gd name="T1" fmla="*/ 0 h 133"/>
              <a:gd name="T2" fmla="*/ 0 w 800"/>
              <a:gd name="T3" fmla="*/ 0 h 133"/>
              <a:gd name="T4" fmla="*/ 969617 w 800"/>
              <a:gd name="T5" fmla="*/ 178614 h 133"/>
              <a:gd name="T6" fmla="*/ 1074368 w 800"/>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6" name="Freeform 101"/>
          <p:cNvSpPr>
            <a:spLocks/>
          </p:cNvSpPr>
          <p:nvPr/>
        </p:nvSpPr>
        <p:spPr bwMode="auto">
          <a:xfrm>
            <a:off x="5904853" y="3499803"/>
            <a:ext cx="221834" cy="0"/>
          </a:xfrm>
          <a:custGeom>
            <a:avLst/>
            <a:gdLst>
              <a:gd name="T0" fmla="*/ 0 w 154"/>
              <a:gd name="T1" fmla="*/ 0 w 154"/>
              <a:gd name="T2" fmla="*/ 206816 w 154"/>
              <a:gd name="T3" fmla="*/ 0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7" name="Freeform 102"/>
          <p:cNvSpPr>
            <a:spLocks/>
          </p:cNvSpPr>
          <p:nvPr/>
        </p:nvSpPr>
        <p:spPr bwMode="auto">
          <a:xfrm>
            <a:off x="5904853" y="3499803"/>
            <a:ext cx="221834" cy="0"/>
          </a:xfrm>
          <a:custGeom>
            <a:avLst/>
            <a:gdLst>
              <a:gd name="T0" fmla="*/ 0 w 154"/>
              <a:gd name="T1" fmla="*/ 0 w 154"/>
              <a:gd name="T2" fmla="*/ 206816 w 154"/>
              <a:gd name="T3" fmla="*/ 0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8" name="Freeform 104"/>
          <p:cNvSpPr>
            <a:spLocks/>
          </p:cNvSpPr>
          <p:nvPr/>
        </p:nvSpPr>
        <p:spPr bwMode="auto">
          <a:xfrm>
            <a:off x="5691801" y="2193613"/>
            <a:ext cx="603484" cy="1044810"/>
          </a:xfrm>
          <a:custGeom>
            <a:avLst/>
            <a:gdLst>
              <a:gd name="T0" fmla="*/ 0 w 400"/>
              <a:gd name="T1" fmla="*/ 0 h 691"/>
              <a:gd name="T2" fmla="*/ 330368 w 400"/>
              <a:gd name="T3" fmla="*/ 927986 h 691"/>
              <a:gd name="T4" fmla="*/ 537184 w 400"/>
              <a:gd name="T5" fmla="*/ 927986 h 691"/>
              <a:gd name="T6" fmla="*/ 244419 w 400"/>
              <a:gd name="T7" fmla="*/ 423033 h 691"/>
              <a:gd name="T8" fmla="*/ 0 w 400"/>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nvGrpSpPr>
          <p:cNvPr id="39" name="Group 63"/>
          <p:cNvGrpSpPr>
            <a:grpSpLocks/>
          </p:cNvGrpSpPr>
          <p:nvPr/>
        </p:nvGrpSpPr>
        <p:grpSpPr bwMode="auto">
          <a:xfrm>
            <a:off x="944522" y="2231482"/>
            <a:ext cx="2650575" cy="1093032"/>
            <a:chOff x="1039511" y="1725137"/>
            <a:chExt cx="2356311" cy="971351"/>
          </a:xfrm>
        </p:grpSpPr>
        <p:sp>
          <p:nvSpPr>
            <p:cNvPr id="40" name="TextBox 64"/>
            <p:cNvSpPr txBox="1">
              <a:spLocks noChangeArrowheads="1"/>
            </p:cNvSpPr>
            <p:nvPr/>
          </p:nvSpPr>
          <p:spPr bwMode="auto">
            <a:xfrm>
              <a:off x="1039511" y="1725137"/>
              <a:ext cx="164221" cy="51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en-AU" altLang="zh-CN" sz="3200">
                <a:solidFill>
                  <a:schemeClr val="bg1">
                    <a:lumMod val="50000"/>
                  </a:schemeClr>
                </a:solidFill>
                <a:latin typeface="Arial" pitchFamily="34" charset="0"/>
              </a:endParaRPr>
            </a:p>
          </p:txBody>
        </p:sp>
        <p:sp>
          <p:nvSpPr>
            <p:cNvPr id="41" name="Text Placeholder 32"/>
            <p:cNvSpPr txBox="1">
              <a:spLocks/>
            </p:cNvSpPr>
            <p:nvPr/>
          </p:nvSpPr>
          <p:spPr bwMode="auto">
            <a:xfrm>
              <a:off x="1516110" y="2167755"/>
              <a:ext cx="1879712" cy="5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endParaRPr lang="en-US" altLang="zh-CN" sz="1100" dirty="0" smtClean="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所有</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文字都可以随意更改成您的文字内容 鼠标点击修改的地方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Text Placeholder 33"/>
            <p:cNvSpPr txBox="1">
              <a:spLocks/>
            </p:cNvSpPr>
            <p:nvPr/>
          </p:nvSpPr>
          <p:spPr bwMode="auto">
            <a:xfrm>
              <a:off x="1501824" y="1887578"/>
              <a:ext cx="1893998" cy="279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08013">
                <a:defRPr>
                  <a:solidFill>
                    <a:schemeClr val="tx1"/>
                  </a:solidFill>
                  <a:latin typeface="Calibri" pitchFamily="34" charset="0"/>
                  <a:ea typeface="MS PGothic" pitchFamily="34" charset="-128"/>
                </a:defRPr>
              </a:lvl1pPr>
              <a:lvl2pPr marL="742950" indent="-285750" defTabSz="608013">
                <a:defRPr>
                  <a:solidFill>
                    <a:schemeClr val="tx1"/>
                  </a:solidFill>
                  <a:latin typeface="Calibri" pitchFamily="34" charset="0"/>
                  <a:ea typeface="MS PGothic" pitchFamily="34" charset="-128"/>
                </a:defRPr>
              </a:lvl2pPr>
              <a:lvl3pPr marL="1143000" indent="-228600" defTabSz="608013">
                <a:defRPr>
                  <a:solidFill>
                    <a:schemeClr val="tx1"/>
                  </a:solidFill>
                  <a:latin typeface="Calibri" pitchFamily="34" charset="0"/>
                  <a:ea typeface="MS PGothic" pitchFamily="34" charset="-128"/>
                </a:defRPr>
              </a:lvl3pPr>
              <a:lvl4pPr marL="1600200" indent="-228600" defTabSz="608013">
                <a:defRPr>
                  <a:solidFill>
                    <a:schemeClr val="tx1"/>
                  </a:solidFill>
                  <a:latin typeface="Calibri" pitchFamily="34" charset="0"/>
                  <a:ea typeface="MS PGothic" pitchFamily="34" charset="-128"/>
                </a:defRPr>
              </a:lvl4pPr>
              <a:lvl5pPr marL="2057400" indent="-228600" defTabSz="608013">
                <a:defRPr>
                  <a:solidFill>
                    <a:schemeClr val="tx1"/>
                  </a:solidFill>
                  <a:latin typeface="Calibri" pitchFamily="34" charset="0"/>
                  <a:ea typeface="MS PGothic" pitchFamily="34" charset="-128"/>
                </a:defRPr>
              </a:lvl5pPr>
              <a:lvl6pPr marL="2514600" indent="-228600" defTabSz="608013" fontAlgn="base">
                <a:spcBef>
                  <a:spcPct val="0"/>
                </a:spcBef>
                <a:spcAft>
                  <a:spcPct val="0"/>
                </a:spcAft>
                <a:defRPr>
                  <a:solidFill>
                    <a:schemeClr val="tx1"/>
                  </a:solidFill>
                  <a:latin typeface="Calibri" pitchFamily="34" charset="0"/>
                  <a:ea typeface="MS PGothic" pitchFamily="34" charset="-128"/>
                </a:defRPr>
              </a:lvl6pPr>
              <a:lvl7pPr marL="2971800" indent="-228600" defTabSz="608013" fontAlgn="base">
                <a:spcBef>
                  <a:spcPct val="0"/>
                </a:spcBef>
                <a:spcAft>
                  <a:spcPct val="0"/>
                </a:spcAft>
                <a:defRPr>
                  <a:solidFill>
                    <a:schemeClr val="tx1"/>
                  </a:solidFill>
                  <a:latin typeface="Calibri" pitchFamily="34" charset="0"/>
                  <a:ea typeface="MS PGothic" pitchFamily="34" charset="-128"/>
                </a:defRPr>
              </a:lvl7pPr>
              <a:lvl8pPr marL="3429000" indent="-228600" defTabSz="608013" fontAlgn="base">
                <a:spcBef>
                  <a:spcPct val="0"/>
                </a:spcBef>
                <a:spcAft>
                  <a:spcPct val="0"/>
                </a:spcAft>
                <a:defRPr>
                  <a:solidFill>
                    <a:schemeClr val="tx1"/>
                  </a:solidFill>
                  <a:latin typeface="Calibri" pitchFamily="34" charset="0"/>
                  <a:ea typeface="MS PGothic" pitchFamily="34" charset="-128"/>
                </a:defRPr>
              </a:lvl8pPr>
              <a:lvl9pPr marL="3886200" indent="-228600" defTabSz="608013" fontAlgn="base">
                <a:spcBef>
                  <a:spcPct val="0"/>
                </a:spcBef>
                <a:spcAft>
                  <a:spcPct val="0"/>
                </a:spcAft>
                <a:defRPr>
                  <a:solidFill>
                    <a:schemeClr val="tx1"/>
                  </a:solidFill>
                  <a:latin typeface="Calibri" pitchFamily="34" charset="0"/>
                  <a:ea typeface="MS PGothic" pitchFamily="34" charset="-128"/>
                </a:defRPr>
              </a:lvl9pPr>
            </a:lstStyle>
            <a:p>
              <a:pPr marL="0" indent="0" defTabSz="457082" fontAlgn="auto">
                <a:spcAft>
                  <a:spcPts val="0"/>
                </a:spcAft>
                <a:buNone/>
                <a:defRPr/>
              </a:pPr>
              <a:r>
                <a:rPr lang="zh-CN" altLang="en-US" sz="2000" dirty="0">
                  <a:solidFill>
                    <a:schemeClr val="bg1">
                      <a:lumMod val="50000"/>
                    </a:schemeClr>
                  </a:solidFill>
                  <a:ea typeface="微软雅黑" pitchFamily="34" charset="-122"/>
                </a:rPr>
                <a:t>点击输入标题</a:t>
              </a:r>
              <a:endParaRPr lang="en-AU" altLang="zh-CN" sz="2000" dirty="0">
                <a:solidFill>
                  <a:schemeClr val="bg1">
                    <a:lumMod val="50000"/>
                  </a:schemeClr>
                </a:solidFill>
                <a:latin typeface="Roboto Condensed" panose="02000000000000000000" pitchFamily="2" charset="0"/>
                <a:ea typeface="Arial"/>
                <a:cs typeface="Arial"/>
              </a:endParaRPr>
            </a:p>
          </p:txBody>
        </p:sp>
      </p:grpSp>
      <p:grpSp>
        <p:nvGrpSpPr>
          <p:cNvPr id="43" name="Group 67"/>
          <p:cNvGrpSpPr>
            <a:grpSpLocks/>
          </p:cNvGrpSpPr>
          <p:nvPr/>
        </p:nvGrpSpPr>
        <p:grpSpPr bwMode="auto">
          <a:xfrm>
            <a:off x="866122" y="3433416"/>
            <a:ext cx="2669832" cy="1141256"/>
            <a:chOff x="1039206" y="3241456"/>
            <a:chExt cx="2373421" cy="1014209"/>
          </a:xfrm>
        </p:grpSpPr>
        <p:sp>
          <p:nvSpPr>
            <p:cNvPr id="44" name="TextBox 43"/>
            <p:cNvSpPr txBox="1"/>
            <p:nvPr/>
          </p:nvSpPr>
          <p:spPr>
            <a:xfrm>
              <a:off x="1039206" y="3241456"/>
              <a:ext cx="164221" cy="519677"/>
            </a:xfrm>
            <a:prstGeom prst="rect">
              <a:avLst/>
            </a:prstGeom>
            <a:noFill/>
          </p:spPr>
          <p:txBody>
            <a:bodyPr wrap="none">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en-AU" altLang="zh-CN" sz="3200">
                <a:solidFill>
                  <a:schemeClr val="bg1">
                    <a:lumMod val="50000"/>
                  </a:schemeClr>
                </a:solidFill>
                <a:latin typeface="Arial" pitchFamily="34" charset="0"/>
              </a:endParaRPr>
            </a:p>
          </p:txBody>
        </p:sp>
        <p:sp>
          <p:nvSpPr>
            <p:cNvPr id="45" name="Text Placeholder 32"/>
            <p:cNvSpPr txBox="1">
              <a:spLocks/>
            </p:cNvSpPr>
            <p:nvPr/>
          </p:nvSpPr>
          <p:spPr bwMode="auto">
            <a:xfrm>
              <a:off x="1516110" y="3726932"/>
              <a:ext cx="1879712" cy="5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Text Placeholder 33"/>
            <p:cNvSpPr txBox="1">
              <a:spLocks/>
            </p:cNvSpPr>
            <p:nvPr/>
          </p:nvSpPr>
          <p:spPr>
            <a:xfrm>
              <a:off x="1522232" y="3446203"/>
              <a:ext cx="1890395" cy="2301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Aft>
                  <a:spcPts val="0"/>
                </a:spcAft>
                <a:buNone/>
                <a:defRPr/>
              </a:pPr>
              <a:r>
                <a:rPr lang="zh-CN" altLang="en-US" sz="2000" dirty="0">
                  <a:solidFill>
                    <a:schemeClr val="bg1">
                      <a:lumMod val="50000"/>
                    </a:schemeClr>
                  </a:solidFill>
                  <a:ea typeface="微软雅黑" pitchFamily="34" charset="-122"/>
                </a:rPr>
                <a:t>点击输入标题</a:t>
              </a:r>
              <a:endParaRPr lang="en-AU" altLang="zh-CN" sz="2000" dirty="0">
                <a:solidFill>
                  <a:schemeClr val="bg1">
                    <a:lumMod val="50000"/>
                  </a:schemeClr>
                </a:solidFill>
                <a:latin typeface="Roboto Condensed" panose="02000000000000000000" pitchFamily="2" charset="0"/>
                <a:ea typeface="Arial"/>
                <a:cs typeface="Arial"/>
              </a:endParaRPr>
            </a:p>
          </p:txBody>
        </p:sp>
      </p:grpSp>
      <p:grpSp>
        <p:nvGrpSpPr>
          <p:cNvPr id="47" name="Group 71"/>
          <p:cNvGrpSpPr>
            <a:grpSpLocks/>
          </p:cNvGrpSpPr>
          <p:nvPr/>
        </p:nvGrpSpPr>
        <p:grpSpPr bwMode="auto">
          <a:xfrm>
            <a:off x="621131" y="4595825"/>
            <a:ext cx="2888134" cy="1141256"/>
            <a:chOff x="806148" y="4790749"/>
            <a:chExt cx="2567771" cy="1014209"/>
          </a:xfrm>
        </p:grpSpPr>
        <p:sp>
          <p:nvSpPr>
            <p:cNvPr id="48" name="TextBox 72"/>
            <p:cNvSpPr txBox="1">
              <a:spLocks noChangeArrowheads="1"/>
            </p:cNvSpPr>
            <p:nvPr/>
          </p:nvSpPr>
          <p:spPr bwMode="auto">
            <a:xfrm>
              <a:off x="806148" y="4790749"/>
              <a:ext cx="164240" cy="519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AU" altLang="zh-CN" sz="3200">
                <a:solidFill>
                  <a:schemeClr val="bg1">
                    <a:lumMod val="50000"/>
                  </a:schemeClr>
                </a:solidFill>
                <a:latin typeface="Arial" pitchFamily="34" charset="0"/>
              </a:endParaRPr>
            </a:p>
          </p:txBody>
        </p:sp>
        <p:sp>
          <p:nvSpPr>
            <p:cNvPr id="49" name="Text Placeholder 32"/>
            <p:cNvSpPr txBox="1">
              <a:spLocks/>
            </p:cNvSpPr>
            <p:nvPr/>
          </p:nvSpPr>
          <p:spPr bwMode="auto">
            <a:xfrm>
              <a:off x="1490302" y="5276225"/>
              <a:ext cx="1879712" cy="5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 Placeholder 33"/>
            <p:cNvSpPr txBox="1">
              <a:spLocks/>
            </p:cNvSpPr>
            <p:nvPr/>
          </p:nvSpPr>
          <p:spPr>
            <a:xfrm>
              <a:off x="1483322" y="4995496"/>
              <a:ext cx="1890597" cy="2142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Aft>
                  <a:spcPts val="0"/>
                </a:spcAft>
                <a:buNone/>
                <a:defRPr/>
              </a:pPr>
              <a:r>
                <a:rPr lang="zh-CN" altLang="en-US" sz="2000" dirty="0">
                  <a:solidFill>
                    <a:schemeClr val="bg1">
                      <a:lumMod val="50000"/>
                    </a:schemeClr>
                  </a:solidFill>
                  <a:ea typeface="微软雅黑" pitchFamily="34" charset="-122"/>
                </a:rPr>
                <a:t>点击输入标题</a:t>
              </a:r>
              <a:endParaRPr lang="en-AU" altLang="zh-CN" sz="2000" dirty="0">
                <a:solidFill>
                  <a:schemeClr val="bg1">
                    <a:lumMod val="50000"/>
                  </a:schemeClr>
                </a:solidFill>
                <a:latin typeface="Roboto Condensed" panose="02000000000000000000" pitchFamily="2" charset="0"/>
                <a:ea typeface="Arial"/>
                <a:cs typeface="Arial"/>
              </a:endParaRPr>
            </a:p>
          </p:txBody>
        </p:sp>
      </p:grpSp>
      <p:grpSp>
        <p:nvGrpSpPr>
          <p:cNvPr id="51" name="Group 75"/>
          <p:cNvGrpSpPr>
            <a:grpSpLocks/>
          </p:cNvGrpSpPr>
          <p:nvPr/>
        </p:nvGrpSpPr>
        <p:grpSpPr bwMode="auto">
          <a:xfrm>
            <a:off x="8165004" y="2151209"/>
            <a:ext cx="3505298" cy="1141256"/>
            <a:chOff x="9001732" y="1682279"/>
            <a:chExt cx="2321340" cy="1014209"/>
          </a:xfrm>
        </p:grpSpPr>
        <p:sp>
          <p:nvSpPr>
            <p:cNvPr id="52" name="TextBox 76"/>
            <p:cNvSpPr txBox="1">
              <a:spLocks noChangeArrowheads="1"/>
            </p:cNvSpPr>
            <p:nvPr/>
          </p:nvSpPr>
          <p:spPr bwMode="auto">
            <a:xfrm>
              <a:off x="9001732" y="1682279"/>
              <a:ext cx="122335" cy="519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en-AU" altLang="zh-CN" sz="3200">
                <a:solidFill>
                  <a:schemeClr val="bg1">
                    <a:lumMod val="50000"/>
                  </a:schemeClr>
                </a:solidFill>
                <a:latin typeface="Arial" pitchFamily="34" charset="0"/>
              </a:endParaRPr>
            </a:p>
          </p:txBody>
        </p:sp>
        <p:sp>
          <p:nvSpPr>
            <p:cNvPr id="53" name="Text Placeholder 32"/>
            <p:cNvSpPr txBox="1">
              <a:spLocks/>
            </p:cNvSpPr>
            <p:nvPr/>
          </p:nvSpPr>
          <p:spPr bwMode="auto">
            <a:xfrm>
              <a:off x="9443360" y="2167755"/>
              <a:ext cx="1879712" cy="5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Text Placeholder 33"/>
            <p:cNvSpPr txBox="1">
              <a:spLocks/>
            </p:cNvSpPr>
            <p:nvPr/>
          </p:nvSpPr>
          <p:spPr bwMode="auto">
            <a:xfrm>
              <a:off x="9429074" y="1887578"/>
              <a:ext cx="1893998" cy="279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08013">
                <a:defRPr>
                  <a:solidFill>
                    <a:schemeClr val="tx1"/>
                  </a:solidFill>
                  <a:latin typeface="Calibri" pitchFamily="34" charset="0"/>
                  <a:ea typeface="MS PGothic" pitchFamily="34" charset="-128"/>
                </a:defRPr>
              </a:lvl1pPr>
              <a:lvl2pPr marL="742950" indent="-285750" defTabSz="608013">
                <a:defRPr>
                  <a:solidFill>
                    <a:schemeClr val="tx1"/>
                  </a:solidFill>
                  <a:latin typeface="Calibri" pitchFamily="34" charset="0"/>
                  <a:ea typeface="MS PGothic" pitchFamily="34" charset="-128"/>
                </a:defRPr>
              </a:lvl2pPr>
              <a:lvl3pPr marL="1143000" indent="-228600" defTabSz="608013">
                <a:defRPr>
                  <a:solidFill>
                    <a:schemeClr val="tx1"/>
                  </a:solidFill>
                  <a:latin typeface="Calibri" pitchFamily="34" charset="0"/>
                  <a:ea typeface="MS PGothic" pitchFamily="34" charset="-128"/>
                </a:defRPr>
              </a:lvl3pPr>
              <a:lvl4pPr marL="1600200" indent="-228600" defTabSz="608013">
                <a:defRPr>
                  <a:solidFill>
                    <a:schemeClr val="tx1"/>
                  </a:solidFill>
                  <a:latin typeface="Calibri" pitchFamily="34" charset="0"/>
                  <a:ea typeface="MS PGothic" pitchFamily="34" charset="-128"/>
                </a:defRPr>
              </a:lvl4pPr>
              <a:lvl5pPr marL="2057400" indent="-228600" defTabSz="608013">
                <a:defRPr>
                  <a:solidFill>
                    <a:schemeClr val="tx1"/>
                  </a:solidFill>
                  <a:latin typeface="Calibri" pitchFamily="34" charset="0"/>
                  <a:ea typeface="MS PGothic" pitchFamily="34" charset="-128"/>
                </a:defRPr>
              </a:lvl5pPr>
              <a:lvl6pPr marL="2514600" indent="-228600" defTabSz="608013" fontAlgn="base">
                <a:spcBef>
                  <a:spcPct val="0"/>
                </a:spcBef>
                <a:spcAft>
                  <a:spcPct val="0"/>
                </a:spcAft>
                <a:defRPr>
                  <a:solidFill>
                    <a:schemeClr val="tx1"/>
                  </a:solidFill>
                  <a:latin typeface="Calibri" pitchFamily="34" charset="0"/>
                  <a:ea typeface="MS PGothic" pitchFamily="34" charset="-128"/>
                </a:defRPr>
              </a:lvl6pPr>
              <a:lvl7pPr marL="2971800" indent="-228600" defTabSz="608013" fontAlgn="base">
                <a:spcBef>
                  <a:spcPct val="0"/>
                </a:spcBef>
                <a:spcAft>
                  <a:spcPct val="0"/>
                </a:spcAft>
                <a:defRPr>
                  <a:solidFill>
                    <a:schemeClr val="tx1"/>
                  </a:solidFill>
                  <a:latin typeface="Calibri" pitchFamily="34" charset="0"/>
                  <a:ea typeface="MS PGothic" pitchFamily="34" charset="-128"/>
                </a:defRPr>
              </a:lvl7pPr>
              <a:lvl8pPr marL="3429000" indent="-228600" defTabSz="608013" fontAlgn="base">
                <a:spcBef>
                  <a:spcPct val="0"/>
                </a:spcBef>
                <a:spcAft>
                  <a:spcPct val="0"/>
                </a:spcAft>
                <a:defRPr>
                  <a:solidFill>
                    <a:schemeClr val="tx1"/>
                  </a:solidFill>
                  <a:latin typeface="Calibri" pitchFamily="34" charset="0"/>
                  <a:ea typeface="MS PGothic" pitchFamily="34" charset="-128"/>
                </a:defRPr>
              </a:lvl8pPr>
              <a:lvl9pPr marL="3886200" indent="-228600" defTabSz="608013" fontAlgn="base">
                <a:spcBef>
                  <a:spcPct val="0"/>
                </a:spcBef>
                <a:spcAft>
                  <a:spcPct val="0"/>
                </a:spcAft>
                <a:defRPr>
                  <a:solidFill>
                    <a:schemeClr val="tx1"/>
                  </a:solidFill>
                  <a:latin typeface="Calibri" pitchFamily="34" charset="0"/>
                  <a:ea typeface="MS PGothic" pitchFamily="34" charset="-128"/>
                </a:defRPr>
              </a:lvl9pPr>
            </a:lstStyle>
            <a:p>
              <a:pPr marL="0" indent="0" defTabSz="457082" fontAlgn="auto">
                <a:spcAft>
                  <a:spcPts val="0"/>
                </a:spcAft>
                <a:buNone/>
                <a:defRPr/>
              </a:pPr>
              <a:r>
                <a:rPr lang="zh-CN" altLang="en-US" sz="2000" dirty="0">
                  <a:solidFill>
                    <a:schemeClr val="bg1">
                      <a:lumMod val="50000"/>
                    </a:schemeClr>
                  </a:solidFill>
                  <a:ea typeface="微软雅黑" pitchFamily="34" charset="-122"/>
                </a:rPr>
                <a:t>点击输入标题</a:t>
              </a:r>
              <a:endParaRPr lang="en-AU" altLang="zh-CN" sz="2000" dirty="0">
                <a:solidFill>
                  <a:schemeClr val="bg1">
                    <a:lumMod val="50000"/>
                  </a:schemeClr>
                </a:solidFill>
                <a:latin typeface="Roboto Condensed" panose="02000000000000000000" pitchFamily="2" charset="0"/>
                <a:ea typeface="Arial"/>
                <a:cs typeface="Arial"/>
              </a:endParaRPr>
            </a:p>
          </p:txBody>
        </p:sp>
      </p:grpSp>
      <p:grpSp>
        <p:nvGrpSpPr>
          <p:cNvPr id="55" name="Group 120"/>
          <p:cNvGrpSpPr>
            <a:grpSpLocks/>
          </p:cNvGrpSpPr>
          <p:nvPr/>
        </p:nvGrpSpPr>
        <p:grpSpPr bwMode="auto">
          <a:xfrm>
            <a:off x="7787641" y="3317191"/>
            <a:ext cx="3926206" cy="1141256"/>
            <a:chOff x="9001731" y="3241456"/>
            <a:chExt cx="2600080" cy="1014209"/>
          </a:xfrm>
        </p:grpSpPr>
        <p:sp>
          <p:nvSpPr>
            <p:cNvPr id="56" name="TextBox 124"/>
            <p:cNvSpPr txBox="1">
              <a:spLocks noChangeArrowheads="1"/>
            </p:cNvSpPr>
            <p:nvPr/>
          </p:nvSpPr>
          <p:spPr bwMode="auto">
            <a:xfrm>
              <a:off x="9001731" y="3241456"/>
              <a:ext cx="122335" cy="519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en-AU" altLang="zh-CN" sz="3200">
                <a:solidFill>
                  <a:schemeClr val="bg1">
                    <a:lumMod val="50000"/>
                  </a:schemeClr>
                </a:solidFill>
                <a:latin typeface="Arial" pitchFamily="34" charset="0"/>
              </a:endParaRPr>
            </a:p>
          </p:txBody>
        </p:sp>
        <p:sp>
          <p:nvSpPr>
            <p:cNvPr id="57" name="Text Placeholder 32"/>
            <p:cNvSpPr txBox="1">
              <a:spLocks/>
            </p:cNvSpPr>
            <p:nvPr/>
          </p:nvSpPr>
          <p:spPr bwMode="auto">
            <a:xfrm>
              <a:off x="9722099" y="3726932"/>
              <a:ext cx="1879712" cy="5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Text Placeholder 33"/>
            <p:cNvSpPr txBox="1">
              <a:spLocks/>
            </p:cNvSpPr>
            <p:nvPr/>
          </p:nvSpPr>
          <p:spPr>
            <a:xfrm>
              <a:off x="9701663" y="3446203"/>
              <a:ext cx="1890604" cy="2301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Aft>
                  <a:spcPts val="0"/>
                </a:spcAft>
                <a:buNone/>
                <a:defRPr/>
              </a:pPr>
              <a:r>
                <a:rPr lang="zh-CN" altLang="en-US" sz="2000" dirty="0">
                  <a:solidFill>
                    <a:schemeClr val="bg1">
                      <a:lumMod val="50000"/>
                    </a:schemeClr>
                  </a:solidFill>
                  <a:ea typeface="微软雅黑" pitchFamily="34" charset="-122"/>
                </a:rPr>
                <a:t>点击输入标题</a:t>
              </a:r>
              <a:endParaRPr lang="en-AU" altLang="zh-CN" sz="2000" dirty="0">
                <a:solidFill>
                  <a:schemeClr val="bg1">
                    <a:lumMod val="50000"/>
                  </a:schemeClr>
                </a:solidFill>
                <a:latin typeface="Roboto Condensed" panose="02000000000000000000" pitchFamily="2" charset="0"/>
                <a:ea typeface="Arial"/>
                <a:cs typeface="Arial"/>
              </a:endParaRPr>
            </a:p>
          </p:txBody>
        </p:sp>
      </p:grpSp>
      <p:grpSp>
        <p:nvGrpSpPr>
          <p:cNvPr id="59" name="Group 136"/>
          <p:cNvGrpSpPr>
            <a:grpSpLocks/>
          </p:cNvGrpSpPr>
          <p:nvPr/>
        </p:nvGrpSpPr>
        <p:grpSpPr bwMode="auto">
          <a:xfrm>
            <a:off x="7567319" y="4483173"/>
            <a:ext cx="4141972" cy="1141256"/>
            <a:chOff x="8850054" y="4790749"/>
            <a:chExt cx="2742129" cy="1014209"/>
          </a:xfrm>
        </p:grpSpPr>
        <p:sp>
          <p:nvSpPr>
            <p:cNvPr id="60" name="TextBox 137"/>
            <p:cNvSpPr txBox="1">
              <a:spLocks noChangeArrowheads="1"/>
            </p:cNvSpPr>
            <p:nvPr/>
          </p:nvSpPr>
          <p:spPr bwMode="auto">
            <a:xfrm>
              <a:off x="8850054" y="4790749"/>
              <a:ext cx="122298" cy="519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AU" altLang="zh-CN" sz="3200">
                <a:solidFill>
                  <a:schemeClr val="bg1">
                    <a:lumMod val="50000"/>
                  </a:schemeClr>
                </a:solidFill>
                <a:latin typeface="Arial" pitchFamily="34" charset="0"/>
              </a:endParaRPr>
            </a:p>
          </p:txBody>
        </p:sp>
        <p:sp>
          <p:nvSpPr>
            <p:cNvPr id="61" name="Text Placeholder 32"/>
            <p:cNvSpPr txBox="1">
              <a:spLocks/>
            </p:cNvSpPr>
            <p:nvPr/>
          </p:nvSpPr>
          <p:spPr bwMode="auto">
            <a:xfrm>
              <a:off x="9702801" y="5276225"/>
              <a:ext cx="1879712" cy="5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Text Placeholder 33"/>
            <p:cNvSpPr txBox="1">
              <a:spLocks/>
            </p:cNvSpPr>
            <p:nvPr/>
          </p:nvSpPr>
          <p:spPr>
            <a:xfrm>
              <a:off x="9700571" y="4995496"/>
              <a:ext cx="1891612" cy="2142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Aft>
                  <a:spcPts val="0"/>
                </a:spcAft>
                <a:buNone/>
                <a:defRPr/>
              </a:pPr>
              <a:r>
                <a:rPr lang="zh-CN" altLang="en-US" sz="2000" dirty="0">
                  <a:solidFill>
                    <a:schemeClr val="bg1">
                      <a:lumMod val="50000"/>
                    </a:schemeClr>
                  </a:solidFill>
                  <a:ea typeface="微软雅黑" pitchFamily="34" charset="-122"/>
                </a:rPr>
                <a:t>点击输入标题</a:t>
              </a:r>
              <a:endParaRPr lang="en-AU" altLang="zh-CN" sz="2000" dirty="0">
                <a:solidFill>
                  <a:schemeClr val="bg1">
                    <a:lumMod val="50000"/>
                  </a:schemeClr>
                </a:solidFill>
                <a:latin typeface="Roboto Condensed" panose="02000000000000000000" pitchFamily="2" charset="0"/>
                <a:ea typeface="Arial"/>
                <a:cs typeface="Arial"/>
              </a:endParaRPr>
            </a:p>
          </p:txBody>
        </p:sp>
      </p:grpSp>
      <p:grpSp>
        <p:nvGrpSpPr>
          <p:cNvPr id="63" name="Group 10"/>
          <p:cNvGrpSpPr>
            <a:grpSpLocks/>
          </p:cNvGrpSpPr>
          <p:nvPr/>
        </p:nvGrpSpPr>
        <p:grpSpPr bwMode="auto">
          <a:xfrm>
            <a:off x="3996926" y="1930476"/>
            <a:ext cx="2637114" cy="1580612"/>
            <a:chOff x="4182282" y="1935228"/>
            <a:chExt cx="2346151" cy="1404736"/>
          </a:xfrm>
        </p:grpSpPr>
        <p:grpSp>
          <p:nvGrpSpPr>
            <p:cNvPr id="64" name="Group 1"/>
            <p:cNvGrpSpPr/>
            <p:nvPr/>
          </p:nvGrpSpPr>
          <p:grpSpPr>
            <a:xfrm>
              <a:off x="4182282" y="1935228"/>
              <a:ext cx="2346151" cy="1404736"/>
              <a:chOff x="4182282" y="1935228"/>
              <a:chExt cx="2346151" cy="1404736"/>
            </a:xfrm>
            <a:solidFill>
              <a:srgbClr val="E94F35"/>
            </a:solidFill>
          </p:grpSpPr>
          <p:sp>
            <p:nvSpPr>
              <p:cNvPr id="66" name="Freeform 100"/>
              <p:cNvSpPr>
                <a:spLocks/>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sp>
            <p:nvSpPr>
              <p:cNvPr id="67" name="Freeform 103"/>
              <p:cNvSpPr>
                <a:spLocks/>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solidFill>
                <a:srgbClr val="C00000"/>
              </a:solidFill>
              <a:ln>
                <a:noFill/>
              </a:ln>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grpSp>
        <p:sp>
          <p:nvSpPr>
            <p:cNvPr id="65" name="Freeform 119"/>
            <p:cNvSpPr>
              <a:spLocks noChangeArrowheads="1"/>
            </p:cNvSpPr>
            <p:nvPr/>
          </p:nvSpPr>
          <p:spPr bwMode="auto">
            <a:xfrm>
              <a:off x="5170268" y="2279797"/>
              <a:ext cx="516775" cy="461896"/>
            </a:xfrm>
            <a:custGeom>
              <a:avLst/>
              <a:gdLst>
                <a:gd name="T0" fmla="*/ 460626 w 497"/>
                <a:gd name="T1" fmla="*/ 72821 h 444"/>
                <a:gd name="T2" fmla="*/ 460626 w 497"/>
                <a:gd name="T3" fmla="*/ 72821 h 444"/>
                <a:gd name="T4" fmla="*/ 442950 w 497"/>
                <a:gd name="T5" fmla="*/ 72821 h 444"/>
                <a:gd name="T6" fmla="*/ 442950 w 497"/>
                <a:gd name="T7" fmla="*/ 460856 h 444"/>
                <a:gd name="T8" fmla="*/ 460626 w 497"/>
                <a:gd name="T9" fmla="*/ 460856 h 444"/>
                <a:gd name="T10" fmla="*/ 515735 w 497"/>
                <a:gd name="T11" fmla="*/ 414042 h 444"/>
                <a:gd name="T12" fmla="*/ 515735 w 497"/>
                <a:gd name="T13" fmla="*/ 128998 h 444"/>
                <a:gd name="T14" fmla="*/ 460626 w 497"/>
                <a:gd name="T15" fmla="*/ 72821 h 444"/>
                <a:gd name="T16" fmla="*/ 0 w 497"/>
                <a:gd name="T17" fmla="*/ 128998 h 444"/>
                <a:gd name="T18" fmla="*/ 0 w 497"/>
                <a:gd name="T19" fmla="*/ 128998 h 444"/>
                <a:gd name="T20" fmla="*/ 0 w 497"/>
                <a:gd name="T21" fmla="*/ 414042 h 444"/>
                <a:gd name="T22" fmla="*/ 55109 w 497"/>
                <a:gd name="T23" fmla="*/ 460856 h 444"/>
                <a:gd name="T24" fmla="*/ 73825 w 497"/>
                <a:gd name="T25" fmla="*/ 460856 h 444"/>
                <a:gd name="T26" fmla="*/ 73825 w 497"/>
                <a:gd name="T27" fmla="*/ 72821 h 444"/>
                <a:gd name="T28" fmla="*/ 55109 w 497"/>
                <a:gd name="T29" fmla="*/ 72821 h 444"/>
                <a:gd name="T30" fmla="*/ 0 w 497"/>
                <a:gd name="T31" fmla="*/ 128998 h 444"/>
                <a:gd name="T32" fmla="*/ 350409 w 497"/>
                <a:gd name="T33" fmla="*/ 27048 h 444"/>
                <a:gd name="T34" fmla="*/ 350409 w 497"/>
                <a:gd name="T35" fmla="*/ 27048 h 444"/>
                <a:gd name="T36" fmla="*/ 257868 w 497"/>
                <a:gd name="T37" fmla="*/ 0 h 444"/>
                <a:gd name="T38" fmla="*/ 166366 w 497"/>
                <a:gd name="T39" fmla="*/ 27048 h 444"/>
                <a:gd name="T40" fmla="*/ 166366 w 497"/>
                <a:gd name="T41" fmla="*/ 72821 h 444"/>
                <a:gd name="T42" fmla="*/ 111257 w 497"/>
                <a:gd name="T43" fmla="*/ 72821 h 444"/>
                <a:gd name="T44" fmla="*/ 111257 w 497"/>
                <a:gd name="T45" fmla="*/ 460856 h 444"/>
                <a:gd name="T46" fmla="*/ 405518 w 497"/>
                <a:gd name="T47" fmla="*/ 460856 h 444"/>
                <a:gd name="T48" fmla="*/ 405518 w 497"/>
                <a:gd name="T49" fmla="*/ 72821 h 444"/>
                <a:gd name="T50" fmla="*/ 350409 w 497"/>
                <a:gd name="T51" fmla="*/ 72821 h 444"/>
                <a:gd name="T52" fmla="*/ 350409 w 497"/>
                <a:gd name="T53" fmla="*/ 27048 h 444"/>
                <a:gd name="T54" fmla="*/ 312976 w 497"/>
                <a:gd name="T55" fmla="*/ 72821 h 444"/>
                <a:gd name="T56" fmla="*/ 312976 w 497"/>
                <a:gd name="T57" fmla="*/ 72821 h 444"/>
                <a:gd name="T58" fmla="*/ 202759 w 497"/>
                <a:gd name="T59" fmla="*/ 72821 h 444"/>
                <a:gd name="T60" fmla="*/ 202759 w 497"/>
                <a:gd name="T61" fmla="*/ 45773 h 444"/>
                <a:gd name="T62" fmla="*/ 257868 w 497"/>
                <a:gd name="T63" fmla="*/ 27048 h 444"/>
                <a:gd name="T64" fmla="*/ 312976 w 497"/>
                <a:gd name="T65" fmla="*/ 45773 h 444"/>
                <a:gd name="T66" fmla="*/ 312976 w 497"/>
                <a:gd name="T67" fmla="*/ 72821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68" name="Group 9"/>
          <p:cNvGrpSpPr>
            <a:grpSpLocks/>
          </p:cNvGrpSpPr>
          <p:nvPr/>
        </p:nvGrpSpPr>
        <p:grpSpPr bwMode="auto">
          <a:xfrm>
            <a:off x="5570387" y="1937766"/>
            <a:ext cx="2247886" cy="2146774"/>
            <a:chOff x="5574932" y="1935228"/>
            <a:chExt cx="1999668" cy="1908347"/>
          </a:xfrm>
        </p:grpSpPr>
        <p:grpSp>
          <p:nvGrpSpPr>
            <p:cNvPr id="69" name="Group 2"/>
            <p:cNvGrpSpPr/>
            <p:nvPr/>
          </p:nvGrpSpPr>
          <p:grpSpPr>
            <a:xfrm>
              <a:off x="5574932" y="1935228"/>
              <a:ext cx="1999668" cy="1908347"/>
              <a:chOff x="5574932" y="1935228"/>
              <a:chExt cx="1999668" cy="1908347"/>
            </a:xfrm>
            <a:solidFill>
              <a:srgbClr val="F4C300"/>
            </a:solidFill>
          </p:grpSpPr>
          <p:sp>
            <p:nvSpPr>
              <p:cNvPr id="71" name="Freeform 77"/>
              <p:cNvSpPr>
                <a:spLocks/>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sp>
            <p:nvSpPr>
              <p:cNvPr id="72" name="Freeform 78"/>
              <p:cNvSpPr>
                <a:spLocks/>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solidFill>
                <a:srgbClr val="404040"/>
              </a:solidFill>
              <a:ln>
                <a:noFill/>
              </a:ln>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grpSp>
        <p:sp>
          <p:nvSpPr>
            <p:cNvPr id="70" name="Freeform 28"/>
            <p:cNvSpPr>
              <a:spLocks noChangeArrowheads="1"/>
            </p:cNvSpPr>
            <p:nvPr/>
          </p:nvSpPr>
          <p:spPr bwMode="auto">
            <a:xfrm>
              <a:off x="6628841" y="2302677"/>
              <a:ext cx="577593" cy="485586"/>
            </a:xfrm>
            <a:custGeom>
              <a:avLst/>
              <a:gdLst>
                <a:gd name="T0" fmla="*/ 143818 w 498"/>
                <a:gd name="T1" fmla="*/ 94097 h 418"/>
                <a:gd name="T2" fmla="*/ 143818 w 498"/>
                <a:gd name="T3" fmla="*/ 94097 h 418"/>
                <a:gd name="T4" fmla="*/ 41754 w 498"/>
                <a:gd name="T5" fmla="*/ 299716 h 418"/>
                <a:gd name="T6" fmla="*/ 401300 w 498"/>
                <a:gd name="T7" fmla="*/ 134756 h 418"/>
                <a:gd name="T8" fmla="*/ 10438 w 498"/>
                <a:gd name="T9" fmla="*/ 443765 h 418"/>
                <a:gd name="T10" fmla="*/ 51032 w 498"/>
                <a:gd name="T11" fmla="*/ 464676 h 418"/>
                <a:gd name="T12" fmla="*/ 112503 w 498"/>
                <a:gd name="T13" fmla="*/ 361285 h 418"/>
                <a:gd name="T14" fmla="*/ 339829 w 498"/>
                <a:gd name="T15" fmla="*/ 361285 h 418"/>
                <a:gd name="T16" fmla="*/ 543958 w 498"/>
                <a:gd name="T17" fmla="*/ 83642 h 418"/>
                <a:gd name="T18" fmla="*/ 143818 w 498"/>
                <a:gd name="T19" fmla="*/ 94097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73" name="Group 8"/>
          <p:cNvGrpSpPr>
            <a:grpSpLocks/>
          </p:cNvGrpSpPr>
          <p:nvPr/>
        </p:nvGrpSpPr>
        <p:grpSpPr bwMode="auto">
          <a:xfrm>
            <a:off x="6607444" y="2458204"/>
            <a:ext cx="1928290" cy="2427178"/>
            <a:chOff x="6528433" y="2437495"/>
            <a:chExt cx="1713617" cy="2156795"/>
          </a:xfrm>
        </p:grpSpPr>
        <p:grpSp>
          <p:nvGrpSpPr>
            <p:cNvPr id="74" name="Group 3"/>
            <p:cNvGrpSpPr/>
            <p:nvPr/>
          </p:nvGrpSpPr>
          <p:grpSpPr>
            <a:xfrm>
              <a:off x="6528433" y="2437495"/>
              <a:ext cx="1713617" cy="2156795"/>
              <a:chOff x="6528433" y="2437495"/>
              <a:chExt cx="1713617" cy="2156795"/>
            </a:xfrm>
            <a:solidFill>
              <a:srgbClr val="00C4AC"/>
            </a:solidFill>
          </p:grpSpPr>
          <p:sp>
            <p:nvSpPr>
              <p:cNvPr id="76" name="Freeform 80"/>
              <p:cNvSpPr>
                <a:spLocks/>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sp>
            <p:nvSpPr>
              <p:cNvPr id="77" name="Freeform 83"/>
              <p:cNvSpPr>
                <a:spLocks/>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solidFill>
                <a:srgbClr val="C00000"/>
              </a:solidFill>
              <a:ln>
                <a:noFill/>
              </a:ln>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grpSp>
        <p:sp>
          <p:nvSpPr>
            <p:cNvPr id="75" name="Freeform 154"/>
            <p:cNvSpPr>
              <a:spLocks noChangeArrowheads="1"/>
            </p:cNvSpPr>
            <p:nvPr/>
          </p:nvSpPr>
          <p:spPr bwMode="auto">
            <a:xfrm>
              <a:off x="7349571" y="3576828"/>
              <a:ext cx="392847" cy="533492"/>
            </a:xfrm>
            <a:custGeom>
              <a:avLst/>
              <a:gdLst>
                <a:gd name="T0" fmla="*/ 382887 w 355"/>
                <a:gd name="T1" fmla="*/ 144602 h 487"/>
                <a:gd name="T2" fmla="*/ 382887 w 355"/>
                <a:gd name="T3" fmla="*/ 144602 h 487"/>
                <a:gd name="T4" fmla="*/ 128367 w 355"/>
                <a:gd name="T5" fmla="*/ 18623 h 487"/>
                <a:gd name="T6" fmla="*/ 9960 w 355"/>
                <a:gd name="T7" fmla="*/ 58060 h 487"/>
                <a:gd name="T8" fmla="*/ 0 w 355"/>
                <a:gd name="T9" fmla="*/ 86542 h 487"/>
                <a:gd name="T10" fmla="*/ 9960 w 355"/>
                <a:gd name="T11" fmla="*/ 377936 h 487"/>
                <a:gd name="T12" fmla="*/ 19919 w 355"/>
                <a:gd name="T13" fmla="*/ 397654 h 487"/>
                <a:gd name="T14" fmla="*/ 245668 w 355"/>
                <a:gd name="T15" fmla="*/ 532397 h 487"/>
                <a:gd name="T16" fmla="*/ 255627 w 355"/>
                <a:gd name="T17" fmla="*/ 532397 h 487"/>
                <a:gd name="T18" fmla="*/ 265587 w 355"/>
                <a:gd name="T19" fmla="*/ 532397 h 487"/>
                <a:gd name="T20" fmla="*/ 274440 w 355"/>
                <a:gd name="T21" fmla="*/ 523633 h 487"/>
                <a:gd name="T22" fmla="*/ 274440 w 355"/>
                <a:gd name="T23" fmla="*/ 222380 h 487"/>
                <a:gd name="T24" fmla="*/ 265587 w 355"/>
                <a:gd name="T25" fmla="*/ 202661 h 487"/>
                <a:gd name="T26" fmla="*/ 48691 w 355"/>
                <a:gd name="T27" fmla="*/ 76683 h 487"/>
                <a:gd name="T28" fmla="*/ 78569 w 355"/>
                <a:gd name="T29" fmla="*/ 58060 h 487"/>
                <a:gd name="T30" fmla="*/ 118407 w 355"/>
                <a:gd name="T31" fmla="*/ 48201 h 487"/>
                <a:gd name="T32" fmla="*/ 333090 w 355"/>
                <a:gd name="T33" fmla="*/ 164320 h 487"/>
                <a:gd name="T34" fmla="*/ 343049 w 355"/>
                <a:gd name="T35" fmla="*/ 174179 h 487"/>
                <a:gd name="T36" fmla="*/ 343049 w 355"/>
                <a:gd name="T37" fmla="*/ 465573 h 487"/>
                <a:gd name="T38" fmla="*/ 362968 w 355"/>
                <a:gd name="T39" fmla="*/ 484196 h 487"/>
                <a:gd name="T40" fmla="*/ 391740 w 355"/>
                <a:gd name="T41" fmla="*/ 465573 h 487"/>
                <a:gd name="T42" fmla="*/ 391740 w 355"/>
                <a:gd name="T43" fmla="*/ 154461 h 487"/>
                <a:gd name="T44" fmla="*/ 382887 w 355"/>
                <a:gd name="T45" fmla="*/ 144602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78" name="Group 7"/>
          <p:cNvGrpSpPr>
            <a:grpSpLocks/>
          </p:cNvGrpSpPr>
          <p:nvPr/>
        </p:nvGrpSpPr>
        <p:grpSpPr bwMode="auto">
          <a:xfrm>
            <a:off x="5658141" y="4555898"/>
            <a:ext cx="2637114" cy="1580612"/>
            <a:chOff x="5663567" y="4345842"/>
            <a:chExt cx="2346151" cy="1406079"/>
          </a:xfrm>
        </p:grpSpPr>
        <p:grpSp>
          <p:nvGrpSpPr>
            <p:cNvPr id="79" name="Group 4"/>
            <p:cNvGrpSpPr/>
            <p:nvPr/>
          </p:nvGrpSpPr>
          <p:grpSpPr>
            <a:xfrm>
              <a:off x="5663567" y="4345842"/>
              <a:ext cx="2346151" cy="1406079"/>
              <a:chOff x="5663567" y="4345842"/>
              <a:chExt cx="2346151" cy="1406079"/>
            </a:xfrm>
            <a:solidFill>
              <a:srgbClr val="33495F"/>
            </a:solidFill>
          </p:grpSpPr>
          <p:sp>
            <p:nvSpPr>
              <p:cNvPr id="81" name="Freeform 85"/>
              <p:cNvSpPr>
                <a:spLocks/>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sp>
            <p:nvSpPr>
              <p:cNvPr id="82" name="Freeform 88"/>
              <p:cNvSpPr>
                <a:spLocks/>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solidFill>
                <a:srgbClr val="404040"/>
              </a:solidFill>
              <a:ln>
                <a:noFill/>
              </a:ln>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grpSp>
        <p:sp>
          <p:nvSpPr>
            <p:cNvPr id="80" name="Freeform 115"/>
            <p:cNvSpPr>
              <a:spLocks noChangeArrowheads="1"/>
            </p:cNvSpPr>
            <p:nvPr/>
          </p:nvSpPr>
          <p:spPr bwMode="auto">
            <a:xfrm>
              <a:off x="6594460" y="4959455"/>
              <a:ext cx="401893" cy="499058"/>
            </a:xfrm>
            <a:custGeom>
              <a:avLst/>
              <a:gdLst>
                <a:gd name="T0" fmla="*/ 382803 w 400"/>
                <a:gd name="T1" fmla="*/ 124263 h 498"/>
                <a:gd name="T2" fmla="*/ 382803 w 400"/>
                <a:gd name="T3" fmla="*/ 124263 h 498"/>
                <a:gd name="T4" fmla="*/ 232093 w 400"/>
                <a:gd name="T5" fmla="*/ 9019 h 498"/>
                <a:gd name="T6" fmla="*/ 115544 w 400"/>
                <a:gd name="T7" fmla="*/ 151321 h 498"/>
                <a:gd name="T8" fmla="*/ 133629 w 400"/>
                <a:gd name="T9" fmla="*/ 213453 h 498"/>
                <a:gd name="T10" fmla="*/ 9043 w 400"/>
                <a:gd name="T11" fmla="*/ 407865 h 498"/>
                <a:gd name="T12" fmla="*/ 0 w 400"/>
                <a:gd name="T13" fmla="*/ 434922 h 498"/>
                <a:gd name="T14" fmla="*/ 9043 w 400"/>
                <a:gd name="T15" fmla="*/ 479016 h 498"/>
                <a:gd name="T16" fmla="*/ 27128 w 400"/>
                <a:gd name="T17" fmla="*/ 498056 h 498"/>
                <a:gd name="T18" fmla="*/ 62293 w 400"/>
                <a:gd name="T19" fmla="*/ 488035 h 498"/>
                <a:gd name="T20" fmla="*/ 89421 w 400"/>
                <a:gd name="T21" fmla="*/ 470999 h 498"/>
                <a:gd name="T22" fmla="*/ 142672 w 400"/>
                <a:gd name="T23" fmla="*/ 390829 h 498"/>
                <a:gd name="T24" fmla="*/ 142672 w 400"/>
                <a:gd name="T25" fmla="*/ 390829 h 498"/>
                <a:gd name="T26" fmla="*/ 177838 w 400"/>
                <a:gd name="T27" fmla="*/ 381809 h 498"/>
                <a:gd name="T28" fmla="*/ 232093 w 400"/>
                <a:gd name="T29" fmla="*/ 284603 h 498"/>
                <a:gd name="T30" fmla="*/ 294387 w 400"/>
                <a:gd name="T31" fmla="*/ 284603 h 498"/>
                <a:gd name="T32" fmla="*/ 382803 w 400"/>
                <a:gd name="T33" fmla="*/ 124263 h 498"/>
                <a:gd name="T34" fmla="*/ 320510 w 400"/>
                <a:gd name="T35" fmla="*/ 159338 h 498"/>
                <a:gd name="T36" fmla="*/ 320510 w 400"/>
                <a:gd name="T37" fmla="*/ 159338 h 498"/>
                <a:gd name="T38" fmla="*/ 257212 w 400"/>
                <a:gd name="T39" fmla="*/ 142302 h 498"/>
                <a:gd name="T40" fmla="*/ 222046 w 400"/>
                <a:gd name="T41" fmla="*/ 80170 h 498"/>
                <a:gd name="T42" fmla="*/ 311467 w 400"/>
                <a:gd name="T43" fmla="*/ 71151 h 498"/>
                <a:gd name="T44" fmla="*/ 320510 w 400"/>
                <a:gd name="T45" fmla="*/ 159338 h 4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83" name="Group 12"/>
          <p:cNvGrpSpPr>
            <a:grpSpLocks/>
          </p:cNvGrpSpPr>
          <p:nvPr/>
        </p:nvGrpSpPr>
        <p:grpSpPr bwMode="auto">
          <a:xfrm>
            <a:off x="4511083" y="3995718"/>
            <a:ext cx="2251454" cy="2146774"/>
            <a:chOff x="4614716" y="3843574"/>
            <a:chExt cx="2002354" cy="1908348"/>
          </a:xfrm>
        </p:grpSpPr>
        <p:grpSp>
          <p:nvGrpSpPr>
            <p:cNvPr id="84" name="Group 5"/>
            <p:cNvGrpSpPr/>
            <p:nvPr/>
          </p:nvGrpSpPr>
          <p:grpSpPr>
            <a:xfrm>
              <a:off x="4614716" y="3843574"/>
              <a:ext cx="2002354" cy="1908348"/>
              <a:chOff x="4614716" y="3843574"/>
              <a:chExt cx="2002354" cy="1908348"/>
            </a:xfrm>
            <a:solidFill>
              <a:schemeClr val="accent1"/>
            </a:solidFill>
          </p:grpSpPr>
          <p:sp>
            <p:nvSpPr>
              <p:cNvPr id="86" name="Freeform 90"/>
              <p:cNvSpPr>
                <a:spLocks/>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sp>
            <p:nvSpPr>
              <p:cNvPr id="87" name="Freeform 93"/>
              <p:cNvSpPr>
                <a:spLocks/>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solidFill>
                <a:srgbClr val="C00000"/>
              </a:solidFill>
              <a:ln>
                <a:noFill/>
              </a:ln>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grpSp>
        <p:sp>
          <p:nvSpPr>
            <p:cNvPr id="85" name="Freeform 116"/>
            <p:cNvSpPr>
              <a:spLocks noChangeArrowheads="1"/>
            </p:cNvSpPr>
            <p:nvPr/>
          </p:nvSpPr>
          <p:spPr bwMode="auto">
            <a:xfrm>
              <a:off x="5112860" y="4952924"/>
              <a:ext cx="441301" cy="458775"/>
            </a:xfrm>
            <a:custGeom>
              <a:avLst/>
              <a:gdLst>
                <a:gd name="T0" fmla="*/ 396675 w 445"/>
                <a:gd name="T1" fmla="*/ 157890 h 462"/>
                <a:gd name="T2" fmla="*/ 396675 w 445"/>
                <a:gd name="T3" fmla="*/ 157890 h 462"/>
                <a:gd name="T4" fmla="*/ 263789 w 445"/>
                <a:gd name="T5" fmla="*/ 7944 h 462"/>
                <a:gd name="T6" fmla="*/ 35701 w 445"/>
                <a:gd name="T7" fmla="*/ 246269 h 462"/>
                <a:gd name="T8" fmla="*/ 8925 w 445"/>
                <a:gd name="T9" fmla="*/ 316773 h 462"/>
                <a:gd name="T10" fmla="*/ 80327 w 445"/>
                <a:gd name="T11" fmla="*/ 352522 h 462"/>
                <a:gd name="T12" fmla="*/ 97185 w 445"/>
                <a:gd name="T13" fmla="*/ 343585 h 462"/>
                <a:gd name="T14" fmla="*/ 132886 w 445"/>
                <a:gd name="T15" fmla="*/ 369403 h 462"/>
                <a:gd name="T16" fmla="*/ 158670 w 445"/>
                <a:gd name="T17" fmla="*/ 430970 h 462"/>
                <a:gd name="T18" fmla="*/ 185446 w 445"/>
                <a:gd name="T19" fmla="*/ 448845 h 462"/>
                <a:gd name="T20" fmla="*/ 238005 w 445"/>
                <a:gd name="T21" fmla="*/ 430970 h 462"/>
                <a:gd name="T22" fmla="*/ 246930 w 445"/>
                <a:gd name="T23" fmla="*/ 413096 h 462"/>
                <a:gd name="T24" fmla="*/ 229080 w 445"/>
                <a:gd name="T25" fmla="*/ 387278 h 462"/>
                <a:gd name="T26" fmla="*/ 202304 w 445"/>
                <a:gd name="T27" fmla="*/ 334648 h 462"/>
                <a:gd name="T28" fmla="*/ 229080 w 445"/>
                <a:gd name="T29" fmla="*/ 307836 h 462"/>
                <a:gd name="T30" fmla="*/ 413534 w 445"/>
                <a:gd name="T31" fmla="*/ 352522 h 462"/>
                <a:gd name="T32" fmla="*/ 396675 w 445"/>
                <a:gd name="T33" fmla="*/ 157890 h 462"/>
                <a:gd name="T34" fmla="*/ 386758 w 445"/>
                <a:gd name="T35" fmla="*/ 307836 h 462"/>
                <a:gd name="T36" fmla="*/ 386758 w 445"/>
                <a:gd name="T37" fmla="*/ 307836 h 462"/>
                <a:gd name="T38" fmla="*/ 299490 w 445"/>
                <a:gd name="T39" fmla="*/ 202576 h 462"/>
                <a:gd name="T40" fmla="*/ 281639 w 445"/>
                <a:gd name="T41" fmla="*/ 61567 h 462"/>
                <a:gd name="T42" fmla="*/ 360974 w 445"/>
                <a:gd name="T43" fmla="*/ 175764 h 462"/>
                <a:gd name="T44" fmla="*/ 386758 w 445"/>
                <a:gd name="T45" fmla="*/ 307836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88" name="Group 11"/>
          <p:cNvGrpSpPr>
            <a:grpSpLocks/>
          </p:cNvGrpSpPr>
          <p:nvPr/>
        </p:nvGrpSpPr>
        <p:grpSpPr bwMode="auto">
          <a:xfrm>
            <a:off x="3780322" y="3139928"/>
            <a:ext cx="1928290" cy="2421820"/>
            <a:chOff x="3949950" y="3095545"/>
            <a:chExt cx="1713617" cy="2152765"/>
          </a:xfrm>
        </p:grpSpPr>
        <p:grpSp>
          <p:nvGrpSpPr>
            <p:cNvPr id="89" name="Group 6"/>
            <p:cNvGrpSpPr/>
            <p:nvPr/>
          </p:nvGrpSpPr>
          <p:grpSpPr>
            <a:xfrm>
              <a:off x="3949950" y="3095545"/>
              <a:ext cx="1713617" cy="2152765"/>
              <a:chOff x="3949950" y="3095545"/>
              <a:chExt cx="1713617" cy="2152765"/>
            </a:xfrm>
            <a:solidFill>
              <a:schemeClr val="tx1">
                <a:lumMod val="75000"/>
                <a:lumOff val="25000"/>
              </a:schemeClr>
            </a:solidFill>
          </p:grpSpPr>
          <p:sp>
            <p:nvSpPr>
              <p:cNvPr id="91" name="Freeform 95"/>
              <p:cNvSpPr>
                <a:spLocks/>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sp>
            <p:nvSpPr>
              <p:cNvPr id="92" name="Freeform 98"/>
              <p:cNvSpPr>
                <a:spLocks/>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solidFill>
                <a:srgbClr val="404040"/>
              </a:solidFill>
              <a:ln>
                <a:noFill/>
              </a:ln>
            </p:spPr>
            <p:txBody>
              <a:bodyPr/>
              <a:lstStyle/>
              <a:p>
                <a:pPr fontAlgn="auto">
                  <a:spcBef>
                    <a:spcPts val="0"/>
                  </a:spcBef>
                  <a:spcAft>
                    <a:spcPts val="0"/>
                  </a:spcAft>
                  <a:defRPr/>
                </a:pPr>
                <a:endParaRPr lang="en-US" dirty="0">
                  <a:solidFill>
                    <a:prstClr val="black"/>
                  </a:solidFill>
                  <a:latin typeface="Arial" panose="020B0604020202020204" pitchFamily="34" charset="0"/>
                  <a:ea typeface="+mn-ea"/>
                </a:endParaRPr>
              </a:p>
            </p:txBody>
          </p:sp>
        </p:grpSp>
        <p:sp>
          <p:nvSpPr>
            <p:cNvPr id="90" name="Freeform 20"/>
            <p:cNvSpPr>
              <a:spLocks noChangeArrowheads="1"/>
            </p:cNvSpPr>
            <p:nvPr/>
          </p:nvSpPr>
          <p:spPr bwMode="auto">
            <a:xfrm>
              <a:off x="4383524" y="3529888"/>
              <a:ext cx="477325" cy="485769"/>
            </a:xfrm>
            <a:custGeom>
              <a:avLst/>
              <a:gdLst>
                <a:gd name="T0" fmla="*/ 450433 w 497"/>
                <a:gd name="T1" fmla="*/ 7695 h 505"/>
                <a:gd name="T2" fmla="*/ 450433 w 497"/>
                <a:gd name="T3" fmla="*/ 7695 h 505"/>
                <a:gd name="T4" fmla="*/ 434106 w 497"/>
                <a:gd name="T5" fmla="*/ 0 h 505"/>
                <a:gd name="T6" fmla="*/ 425463 w 497"/>
                <a:gd name="T7" fmla="*/ 16353 h 505"/>
                <a:gd name="T8" fmla="*/ 365917 w 497"/>
                <a:gd name="T9" fmla="*/ 161602 h 505"/>
                <a:gd name="T10" fmla="*/ 357273 w 497"/>
                <a:gd name="T11" fmla="*/ 135631 h 505"/>
                <a:gd name="T12" fmla="*/ 332303 w 497"/>
                <a:gd name="T13" fmla="*/ 126973 h 505"/>
                <a:gd name="T14" fmla="*/ 254509 w 497"/>
                <a:gd name="T15" fmla="*/ 126973 h 505"/>
                <a:gd name="T16" fmla="*/ 230499 w 497"/>
                <a:gd name="T17" fmla="*/ 135631 h 505"/>
                <a:gd name="T18" fmla="*/ 8644 w 497"/>
                <a:gd name="T19" fmla="*/ 288576 h 505"/>
                <a:gd name="T20" fmla="*/ 8644 w 497"/>
                <a:gd name="T21" fmla="*/ 323205 h 505"/>
                <a:gd name="T22" fmla="*/ 101804 w 497"/>
                <a:gd name="T23" fmla="*/ 467493 h 505"/>
                <a:gd name="T24" fmla="*/ 136379 w 497"/>
                <a:gd name="T25" fmla="*/ 476150 h 505"/>
                <a:gd name="T26" fmla="*/ 357273 w 497"/>
                <a:gd name="T27" fmla="*/ 314547 h 505"/>
                <a:gd name="T28" fmla="*/ 374561 w 497"/>
                <a:gd name="T29" fmla="*/ 297233 h 505"/>
                <a:gd name="T30" fmla="*/ 399532 w 497"/>
                <a:gd name="T31" fmla="*/ 220279 h 505"/>
                <a:gd name="T32" fmla="*/ 391848 w 497"/>
                <a:gd name="T33" fmla="*/ 195270 h 505"/>
                <a:gd name="T34" fmla="*/ 383205 w 497"/>
                <a:gd name="T35" fmla="*/ 177955 h 505"/>
                <a:gd name="T36" fmla="*/ 450433 w 497"/>
                <a:gd name="T37" fmla="*/ 7695 h 505"/>
                <a:gd name="T38" fmla="*/ 348630 w 497"/>
                <a:gd name="T39" fmla="*/ 237594 h 505"/>
                <a:gd name="T40" fmla="*/ 348630 w 497"/>
                <a:gd name="T41" fmla="*/ 237594 h 505"/>
                <a:gd name="T42" fmla="*/ 297728 w 497"/>
                <a:gd name="T43" fmla="*/ 220279 h 505"/>
                <a:gd name="T44" fmla="*/ 306372 w 497"/>
                <a:gd name="T45" fmla="*/ 169298 h 505"/>
                <a:gd name="T46" fmla="*/ 348630 w 497"/>
                <a:gd name="T47" fmla="*/ 169298 h 505"/>
                <a:gd name="T48" fmla="*/ 340946 w 497"/>
                <a:gd name="T49" fmla="*/ 177955 h 505"/>
                <a:gd name="T50" fmla="*/ 332303 w 497"/>
                <a:gd name="T51" fmla="*/ 195270 h 505"/>
                <a:gd name="T52" fmla="*/ 340946 w 497"/>
                <a:gd name="T53" fmla="*/ 203927 h 505"/>
                <a:gd name="T54" fmla="*/ 348630 w 497"/>
                <a:gd name="T55" fmla="*/ 203927 h 505"/>
                <a:gd name="T56" fmla="*/ 365917 w 497"/>
                <a:gd name="T57" fmla="*/ 195270 h 505"/>
                <a:gd name="T58" fmla="*/ 348630 w 497"/>
                <a:gd name="T59" fmla="*/ 237594 h 5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spTree>
    <p:extLst>
      <p:ext uri="{BB962C8B-B14F-4D97-AF65-F5344CB8AC3E}">
        <p14:creationId xmlns:p14="http://schemas.microsoft.com/office/powerpoint/2010/main" val="300055508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3" fill="hold" nodeType="after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additive="base">
                                        <p:cTn id="18" dur="750" fill="hold"/>
                                        <p:tgtEl>
                                          <p:spTgt spid="68"/>
                                        </p:tgtEl>
                                        <p:attrNameLst>
                                          <p:attrName>ppt_x</p:attrName>
                                        </p:attrNameLst>
                                      </p:cBhvr>
                                      <p:tavLst>
                                        <p:tav tm="0">
                                          <p:val>
                                            <p:strVal val="1+#ppt_w/2"/>
                                          </p:val>
                                        </p:tav>
                                        <p:tav tm="100000">
                                          <p:val>
                                            <p:strVal val="#ppt_x"/>
                                          </p:val>
                                        </p:tav>
                                      </p:tavLst>
                                    </p:anim>
                                    <p:anim calcmode="lin" valueType="num">
                                      <p:cBhvr additive="base">
                                        <p:cTn id="19" dur="750" fill="hold"/>
                                        <p:tgtEl>
                                          <p:spTgt spid="68"/>
                                        </p:tgtEl>
                                        <p:attrNameLst>
                                          <p:attrName>ppt_y</p:attrName>
                                        </p:attrNameLst>
                                      </p:cBhvr>
                                      <p:tavLst>
                                        <p:tav tm="0">
                                          <p:val>
                                            <p:strVal val="0-#ppt_h/2"/>
                                          </p:val>
                                        </p:tav>
                                        <p:tav tm="100000">
                                          <p:val>
                                            <p:strVal val="#ppt_y"/>
                                          </p:val>
                                        </p:tav>
                                      </p:tavLst>
                                    </p:anim>
                                  </p:childTnLst>
                                </p:cTn>
                              </p:par>
                              <p:par>
                                <p:cTn id="20" presetID="2" presetClass="entr" presetSubtype="9" fill="hold" nodeType="with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750" fill="hold"/>
                                        <p:tgtEl>
                                          <p:spTgt spid="63"/>
                                        </p:tgtEl>
                                        <p:attrNameLst>
                                          <p:attrName>ppt_x</p:attrName>
                                        </p:attrNameLst>
                                      </p:cBhvr>
                                      <p:tavLst>
                                        <p:tav tm="0">
                                          <p:val>
                                            <p:strVal val="0-#ppt_w/2"/>
                                          </p:val>
                                        </p:tav>
                                        <p:tav tm="100000">
                                          <p:val>
                                            <p:strVal val="#ppt_x"/>
                                          </p:val>
                                        </p:tav>
                                      </p:tavLst>
                                    </p:anim>
                                    <p:anim calcmode="lin" valueType="num">
                                      <p:cBhvr additive="base">
                                        <p:cTn id="23" dur="750" fill="hold"/>
                                        <p:tgtEl>
                                          <p:spTgt spid="63"/>
                                        </p:tgtEl>
                                        <p:attrNameLst>
                                          <p:attrName>ppt_y</p:attrName>
                                        </p:attrNameLst>
                                      </p:cBhvr>
                                      <p:tavLst>
                                        <p:tav tm="0">
                                          <p:val>
                                            <p:strVal val="0-#ppt_h/2"/>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750" fill="hold"/>
                                        <p:tgtEl>
                                          <p:spTgt spid="88"/>
                                        </p:tgtEl>
                                        <p:attrNameLst>
                                          <p:attrName>ppt_x</p:attrName>
                                        </p:attrNameLst>
                                      </p:cBhvr>
                                      <p:tavLst>
                                        <p:tav tm="0">
                                          <p:val>
                                            <p:strVal val="0-#ppt_w/2"/>
                                          </p:val>
                                        </p:tav>
                                        <p:tav tm="100000">
                                          <p:val>
                                            <p:strVal val="#ppt_x"/>
                                          </p:val>
                                        </p:tav>
                                      </p:tavLst>
                                    </p:anim>
                                    <p:anim calcmode="lin" valueType="num">
                                      <p:cBhvr additive="base">
                                        <p:cTn id="27" dur="750" fill="hold"/>
                                        <p:tgtEl>
                                          <p:spTgt spid="8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750" fill="hold"/>
                                        <p:tgtEl>
                                          <p:spTgt spid="73"/>
                                        </p:tgtEl>
                                        <p:attrNameLst>
                                          <p:attrName>ppt_x</p:attrName>
                                        </p:attrNameLst>
                                      </p:cBhvr>
                                      <p:tavLst>
                                        <p:tav tm="0">
                                          <p:val>
                                            <p:strVal val="1+#ppt_w/2"/>
                                          </p:val>
                                        </p:tav>
                                        <p:tav tm="100000">
                                          <p:val>
                                            <p:strVal val="#ppt_x"/>
                                          </p:val>
                                        </p:tav>
                                      </p:tavLst>
                                    </p:anim>
                                    <p:anim calcmode="lin" valueType="num">
                                      <p:cBhvr additive="base">
                                        <p:cTn id="31" dur="750" fill="hold"/>
                                        <p:tgtEl>
                                          <p:spTgt spid="73"/>
                                        </p:tgtEl>
                                        <p:attrNameLst>
                                          <p:attrName>ppt_y</p:attrName>
                                        </p:attrNameLst>
                                      </p:cBhvr>
                                      <p:tavLst>
                                        <p:tav tm="0">
                                          <p:val>
                                            <p:strVal val="#ppt_y"/>
                                          </p:val>
                                        </p:tav>
                                        <p:tav tm="100000">
                                          <p:val>
                                            <p:strVal val="#ppt_y"/>
                                          </p:val>
                                        </p:tav>
                                      </p:tavLst>
                                    </p:anim>
                                  </p:childTnLst>
                                </p:cTn>
                              </p:par>
                              <p:par>
                                <p:cTn id="32" presetID="2" presetClass="entr" presetSubtype="6"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 calcmode="lin" valueType="num">
                                      <p:cBhvr additive="base">
                                        <p:cTn id="34" dur="750" fill="hold"/>
                                        <p:tgtEl>
                                          <p:spTgt spid="78"/>
                                        </p:tgtEl>
                                        <p:attrNameLst>
                                          <p:attrName>ppt_x</p:attrName>
                                        </p:attrNameLst>
                                      </p:cBhvr>
                                      <p:tavLst>
                                        <p:tav tm="0">
                                          <p:val>
                                            <p:strVal val="1+#ppt_w/2"/>
                                          </p:val>
                                        </p:tav>
                                        <p:tav tm="100000">
                                          <p:val>
                                            <p:strVal val="#ppt_x"/>
                                          </p:val>
                                        </p:tav>
                                      </p:tavLst>
                                    </p:anim>
                                    <p:anim calcmode="lin" valueType="num">
                                      <p:cBhvr additive="base">
                                        <p:cTn id="35" dur="750" fill="hold"/>
                                        <p:tgtEl>
                                          <p:spTgt spid="78"/>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750" fill="hold"/>
                                        <p:tgtEl>
                                          <p:spTgt spid="83"/>
                                        </p:tgtEl>
                                        <p:attrNameLst>
                                          <p:attrName>ppt_x</p:attrName>
                                        </p:attrNameLst>
                                      </p:cBhvr>
                                      <p:tavLst>
                                        <p:tav tm="0">
                                          <p:val>
                                            <p:strVal val="0-#ppt_w/2"/>
                                          </p:val>
                                        </p:tav>
                                        <p:tav tm="100000">
                                          <p:val>
                                            <p:strVal val="#ppt_x"/>
                                          </p:val>
                                        </p:tav>
                                      </p:tavLst>
                                    </p:anim>
                                    <p:anim calcmode="lin" valueType="num">
                                      <p:cBhvr additive="base">
                                        <p:cTn id="39" dur="750" fill="hold"/>
                                        <p:tgtEl>
                                          <p:spTgt spid="83"/>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14" presetClass="entr" presetSubtype="1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randombar(horizontal)">
                                      <p:cBhvr>
                                        <p:cTn id="43" dur="500"/>
                                        <p:tgtEl>
                                          <p:spTgt spid="39"/>
                                        </p:tgtEl>
                                      </p:cBhvr>
                                    </p:animEffect>
                                  </p:childTnLst>
                                </p:cTn>
                              </p:par>
                            </p:childTnLst>
                          </p:cTn>
                        </p:par>
                        <p:par>
                          <p:cTn id="44" fill="hold">
                            <p:stCondLst>
                              <p:cond delay="2250"/>
                            </p:stCondLst>
                            <p:childTnLst>
                              <p:par>
                                <p:cTn id="45" presetID="14" presetClass="entr" presetSubtype="10"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randombar(horizontal)">
                                      <p:cBhvr>
                                        <p:cTn id="47" dur="500"/>
                                        <p:tgtEl>
                                          <p:spTgt spid="51"/>
                                        </p:tgtEl>
                                      </p:cBhvr>
                                    </p:animEffect>
                                  </p:childTnLst>
                                </p:cTn>
                              </p:par>
                            </p:childTnLst>
                          </p:cTn>
                        </p:par>
                        <p:par>
                          <p:cTn id="48" fill="hold">
                            <p:stCondLst>
                              <p:cond delay="2750"/>
                            </p:stCondLst>
                            <p:childTnLst>
                              <p:par>
                                <p:cTn id="49" presetID="14" presetClass="entr" presetSubtype="10"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randombar(horizontal)">
                                      <p:cBhvr>
                                        <p:cTn id="51" dur="500"/>
                                        <p:tgtEl>
                                          <p:spTgt spid="43"/>
                                        </p:tgtEl>
                                      </p:cBhvr>
                                    </p:animEffect>
                                  </p:childTnLst>
                                </p:cTn>
                              </p:par>
                            </p:childTnLst>
                          </p:cTn>
                        </p:par>
                        <p:par>
                          <p:cTn id="52" fill="hold">
                            <p:stCondLst>
                              <p:cond delay="3250"/>
                            </p:stCondLst>
                            <p:childTnLst>
                              <p:par>
                                <p:cTn id="53" presetID="14" presetClass="entr" presetSubtype="10"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randombar(horizontal)">
                                      <p:cBhvr>
                                        <p:cTn id="55" dur="500"/>
                                        <p:tgtEl>
                                          <p:spTgt spid="55"/>
                                        </p:tgtEl>
                                      </p:cBhvr>
                                    </p:animEffect>
                                  </p:childTnLst>
                                </p:cTn>
                              </p:par>
                            </p:childTnLst>
                          </p:cTn>
                        </p:par>
                        <p:par>
                          <p:cTn id="56" fill="hold">
                            <p:stCondLst>
                              <p:cond delay="3750"/>
                            </p:stCondLst>
                            <p:childTnLst>
                              <p:par>
                                <p:cTn id="57" presetID="14" presetClass="entr" presetSubtype="10"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randombar(horizontal)">
                                      <p:cBhvr>
                                        <p:cTn id="59" dur="500"/>
                                        <p:tgtEl>
                                          <p:spTgt spid="47"/>
                                        </p:tgtEl>
                                      </p:cBhvr>
                                    </p:animEffect>
                                  </p:childTnLst>
                                </p:cTn>
                              </p:par>
                            </p:childTnLst>
                          </p:cTn>
                        </p:par>
                        <p:par>
                          <p:cTn id="60" fill="hold">
                            <p:stCondLst>
                              <p:cond delay="4250"/>
                            </p:stCondLst>
                            <p:childTnLst>
                              <p:par>
                                <p:cTn id="61" presetID="14" presetClass="entr" presetSubtype="1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randombar(horizontal)">
                                      <p:cBhvr>
                                        <p:cTn id="63" dur="500"/>
                                        <p:tgtEl>
                                          <p:spTgt spid="59"/>
                                        </p:tgtEl>
                                      </p:cBhvr>
                                    </p:animEffect>
                                  </p:childTnLst>
                                </p:cTn>
                              </p:par>
                              <p:par>
                                <p:cTn id="64" presetID="26" presetClass="emph" presetSubtype="0" fill="hold" nodeType="withEffect">
                                  <p:stCondLst>
                                    <p:cond delay="0"/>
                                  </p:stCondLst>
                                  <p:childTnLst>
                                    <p:animEffect transition="out" filter="fade">
                                      <p:cBhvr>
                                        <p:cTn id="65" dur="500" tmFilter="0, 0; .2, .5; .8, .5; 1, 0"/>
                                        <p:tgtEl>
                                          <p:spTgt spid="68"/>
                                        </p:tgtEl>
                                      </p:cBhvr>
                                    </p:animEffect>
                                    <p:animScale>
                                      <p:cBhvr>
                                        <p:cTn id="66" dur="250" autoRev="1" fill="hold"/>
                                        <p:tgtEl>
                                          <p:spTgt spid="68"/>
                                        </p:tgtEl>
                                      </p:cBhvr>
                                      <p:by x="105000" y="105000"/>
                                    </p:animScale>
                                  </p:childTnLst>
                                </p:cTn>
                              </p:par>
                              <p:par>
                                <p:cTn id="67" presetID="26" presetClass="emph" presetSubtype="0" fill="hold" nodeType="withEffect">
                                  <p:stCondLst>
                                    <p:cond delay="200"/>
                                  </p:stCondLst>
                                  <p:childTnLst>
                                    <p:animEffect transition="out" filter="fade">
                                      <p:cBhvr>
                                        <p:cTn id="68" dur="500" tmFilter="0, 0; .2, .5; .8, .5; 1, 0"/>
                                        <p:tgtEl>
                                          <p:spTgt spid="63"/>
                                        </p:tgtEl>
                                      </p:cBhvr>
                                    </p:animEffect>
                                    <p:animScale>
                                      <p:cBhvr>
                                        <p:cTn id="69" dur="250" autoRev="1" fill="hold"/>
                                        <p:tgtEl>
                                          <p:spTgt spid="63"/>
                                        </p:tgtEl>
                                      </p:cBhvr>
                                      <p:by x="105000" y="105000"/>
                                    </p:animScale>
                                  </p:childTnLst>
                                </p:cTn>
                              </p:par>
                              <p:par>
                                <p:cTn id="70" presetID="26" presetClass="emph" presetSubtype="0" fill="hold" nodeType="withEffect">
                                  <p:stCondLst>
                                    <p:cond delay="400"/>
                                  </p:stCondLst>
                                  <p:childTnLst>
                                    <p:animEffect transition="out" filter="fade">
                                      <p:cBhvr>
                                        <p:cTn id="71" dur="500" tmFilter="0, 0; .2, .5; .8, .5; 1, 0"/>
                                        <p:tgtEl>
                                          <p:spTgt spid="88"/>
                                        </p:tgtEl>
                                      </p:cBhvr>
                                    </p:animEffect>
                                    <p:animScale>
                                      <p:cBhvr>
                                        <p:cTn id="72" dur="250" autoRev="1" fill="hold"/>
                                        <p:tgtEl>
                                          <p:spTgt spid="88"/>
                                        </p:tgtEl>
                                      </p:cBhvr>
                                      <p:by x="105000" y="105000"/>
                                    </p:animScale>
                                  </p:childTnLst>
                                </p:cTn>
                              </p:par>
                              <p:par>
                                <p:cTn id="73" presetID="26" presetClass="emph" presetSubtype="0" fill="hold" nodeType="withEffect">
                                  <p:stCondLst>
                                    <p:cond delay="600"/>
                                  </p:stCondLst>
                                  <p:childTnLst>
                                    <p:animEffect transition="out" filter="fade">
                                      <p:cBhvr>
                                        <p:cTn id="74" dur="500" tmFilter="0, 0; .2, .5; .8, .5; 1, 0"/>
                                        <p:tgtEl>
                                          <p:spTgt spid="73"/>
                                        </p:tgtEl>
                                      </p:cBhvr>
                                    </p:animEffect>
                                    <p:animScale>
                                      <p:cBhvr>
                                        <p:cTn id="75" dur="250" autoRev="1" fill="hold"/>
                                        <p:tgtEl>
                                          <p:spTgt spid="73"/>
                                        </p:tgtEl>
                                      </p:cBhvr>
                                      <p:by x="105000" y="105000"/>
                                    </p:animScale>
                                  </p:childTnLst>
                                </p:cTn>
                              </p:par>
                              <p:par>
                                <p:cTn id="76" presetID="26" presetClass="emph" presetSubtype="0" fill="hold" nodeType="withEffect">
                                  <p:stCondLst>
                                    <p:cond delay="800"/>
                                  </p:stCondLst>
                                  <p:childTnLst>
                                    <p:animEffect transition="out" filter="fade">
                                      <p:cBhvr>
                                        <p:cTn id="77" dur="500" tmFilter="0, 0; .2, .5; .8, .5; 1, 0"/>
                                        <p:tgtEl>
                                          <p:spTgt spid="78"/>
                                        </p:tgtEl>
                                      </p:cBhvr>
                                    </p:animEffect>
                                    <p:animScale>
                                      <p:cBhvr>
                                        <p:cTn id="78" dur="250" autoRev="1" fill="hold"/>
                                        <p:tgtEl>
                                          <p:spTgt spid="78"/>
                                        </p:tgtEl>
                                      </p:cBhvr>
                                      <p:by x="105000" y="105000"/>
                                    </p:animScale>
                                  </p:childTnLst>
                                </p:cTn>
                              </p:par>
                              <p:par>
                                <p:cTn id="79" presetID="26" presetClass="emph" presetSubtype="0" fill="hold" nodeType="withEffect">
                                  <p:stCondLst>
                                    <p:cond delay="1000"/>
                                  </p:stCondLst>
                                  <p:childTnLst>
                                    <p:animEffect transition="out" filter="fade">
                                      <p:cBhvr>
                                        <p:cTn id="80" dur="500" tmFilter="0, 0; .2, .5; .8, .5; 1, 0"/>
                                        <p:tgtEl>
                                          <p:spTgt spid="83"/>
                                        </p:tgtEl>
                                      </p:cBhvr>
                                    </p:animEffect>
                                    <p:animScale>
                                      <p:cBhvr>
                                        <p:cTn id="81" dur="250" autoRev="1" fill="hold"/>
                                        <p:tgtEl>
                                          <p:spTgt spid="8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2</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51"/>
          <p:cNvGrpSpPr/>
          <p:nvPr/>
        </p:nvGrpSpPr>
        <p:grpSpPr>
          <a:xfrm>
            <a:off x="784785" y="2380758"/>
            <a:ext cx="1723652" cy="3354702"/>
            <a:chOff x="1224501" y="2361501"/>
            <a:chExt cx="1723652" cy="3354702"/>
          </a:xfrm>
        </p:grpSpPr>
        <p:grpSp>
          <p:nvGrpSpPr>
            <p:cNvPr id="14" name="淘宝店chenying0907出品 52"/>
            <p:cNvGrpSpPr/>
            <p:nvPr/>
          </p:nvGrpSpPr>
          <p:grpSpPr>
            <a:xfrm>
              <a:off x="1308516" y="2361501"/>
              <a:ext cx="1621974" cy="1621974"/>
              <a:chOff x="5637510" y="1732260"/>
              <a:chExt cx="1926631" cy="1926631"/>
            </a:xfrm>
          </p:grpSpPr>
          <p:sp>
            <p:nvSpPr>
              <p:cNvPr id="17" name="55"/>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18" name="56"/>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19" name="57"/>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20" name="58"/>
              <p:cNvSpPr/>
              <p:nvPr/>
            </p:nvSpPr>
            <p:spPr>
              <a:xfrm>
                <a:off x="5993901" y="2088651"/>
                <a:ext cx="1213850" cy="12138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5" name="53"/>
            <p:cNvSpPr/>
            <p:nvPr/>
          </p:nvSpPr>
          <p:spPr>
            <a:xfrm>
              <a:off x="1309025" y="4111220"/>
              <a:ext cx="1620957" cy="523220"/>
            </a:xfrm>
            <a:prstGeom prst="rect">
              <a:avLst/>
            </a:prstGeom>
          </p:spPr>
          <p:txBody>
            <a:bodyPr wrap="none">
              <a:spAutoFit/>
            </a:bodyPr>
            <a:lstStyle/>
            <a:p>
              <a:pPr algn="ct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加入标题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54"/>
            <p:cNvSpPr/>
            <p:nvPr/>
          </p:nvSpPr>
          <p:spPr>
            <a:xfrm>
              <a:off x="1224501" y="460820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1" name="59"/>
          <p:cNvGrpSpPr/>
          <p:nvPr/>
        </p:nvGrpSpPr>
        <p:grpSpPr>
          <a:xfrm>
            <a:off x="2997916" y="2203966"/>
            <a:ext cx="1723652" cy="3171561"/>
            <a:chOff x="3901237" y="2019113"/>
            <a:chExt cx="1723652" cy="3171561"/>
          </a:xfrm>
        </p:grpSpPr>
        <p:grpSp>
          <p:nvGrpSpPr>
            <p:cNvPr id="32" name="淘宝店chenying0907出品 60"/>
            <p:cNvGrpSpPr/>
            <p:nvPr/>
          </p:nvGrpSpPr>
          <p:grpSpPr>
            <a:xfrm>
              <a:off x="3948015" y="3568700"/>
              <a:ext cx="1621974" cy="1621974"/>
              <a:chOff x="5637510" y="1732260"/>
              <a:chExt cx="1926631" cy="1926631"/>
            </a:xfrm>
          </p:grpSpPr>
          <p:sp>
            <p:nvSpPr>
              <p:cNvPr id="35" name="圆角淘宝店chenying0907出品 63"/>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36" name="圆角淘宝店chenying0907出品 64"/>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37" name="淘宝店chenying0907出品 65"/>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38" name="淘宝店chenying0907出品 66"/>
              <p:cNvSpPr/>
              <p:nvPr/>
            </p:nvSpPr>
            <p:spPr>
              <a:xfrm>
                <a:off x="5993903" y="2088651"/>
                <a:ext cx="1213851" cy="1213850"/>
              </a:xfrm>
              <a:prstGeom prst="ellipse">
                <a:avLst/>
              </a:prstGeom>
              <a:solidFill>
                <a:srgbClr val="40404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33" name="淘宝店chenying0907出品 61"/>
            <p:cNvSpPr/>
            <p:nvPr/>
          </p:nvSpPr>
          <p:spPr>
            <a:xfrm>
              <a:off x="3950365" y="3172487"/>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4" name="淘宝店chenying0907出品 62"/>
            <p:cNvSpPr/>
            <p:nvPr/>
          </p:nvSpPr>
          <p:spPr>
            <a:xfrm>
              <a:off x="3901237" y="2019113"/>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9" name="67"/>
          <p:cNvGrpSpPr/>
          <p:nvPr/>
        </p:nvGrpSpPr>
        <p:grpSpPr>
          <a:xfrm>
            <a:off x="5184589" y="2380758"/>
            <a:ext cx="1723652" cy="3340188"/>
            <a:chOff x="6520333" y="2361501"/>
            <a:chExt cx="1723652" cy="3340188"/>
          </a:xfrm>
        </p:grpSpPr>
        <p:grpSp>
          <p:nvGrpSpPr>
            <p:cNvPr id="40" name="淘宝店chenying0907出品 68"/>
            <p:cNvGrpSpPr/>
            <p:nvPr/>
          </p:nvGrpSpPr>
          <p:grpSpPr>
            <a:xfrm>
              <a:off x="6622011" y="2361501"/>
              <a:ext cx="1621974" cy="1621974"/>
              <a:chOff x="5637510" y="1732260"/>
              <a:chExt cx="1926631" cy="1926631"/>
            </a:xfrm>
          </p:grpSpPr>
          <p:sp>
            <p:nvSpPr>
              <p:cNvPr id="43" name="71"/>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44" name="出品 72"/>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45" name="73"/>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46" name="74"/>
              <p:cNvSpPr/>
              <p:nvPr/>
            </p:nvSpPr>
            <p:spPr>
              <a:xfrm>
                <a:off x="5993901" y="2088651"/>
                <a:ext cx="1213851" cy="1213851"/>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41" name="69"/>
            <p:cNvSpPr/>
            <p:nvPr/>
          </p:nvSpPr>
          <p:spPr>
            <a:xfrm>
              <a:off x="6615911" y="4111220"/>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42" name="70"/>
            <p:cNvSpPr/>
            <p:nvPr/>
          </p:nvSpPr>
          <p:spPr>
            <a:xfrm>
              <a:off x="6520333" y="4593693"/>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7" name="75"/>
          <p:cNvGrpSpPr/>
          <p:nvPr/>
        </p:nvGrpSpPr>
        <p:grpSpPr>
          <a:xfrm>
            <a:off x="7408773" y="2218480"/>
            <a:ext cx="1723652" cy="3157046"/>
            <a:chOff x="9197069" y="2033627"/>
            <a:chExt cx="1723652" cy="3157046"/>
          </a:xfrm>
        </p:grpSpPr>
        <p:grpSp>
          <p:nvGrpSpPr>
            <p:cNvPr id="48" name="淘宝店chenying0907出品 76"/>
            <p:cNvGrpSpPr/>
            <p:nvPr/>
          </p:nvGrpSpPr>
          <p:grpSpPr>
            <a:xfrm>
              <a:off x="9296008" y="3568699"/>
              <a:ext cx="1621974" cy="1621974"/>
              <a:chOff x="5637510" y="1732260"/>
              <a:chExt cx="1926631" cy="1926631"/>
            </a:xfrm>
          </p:grpSpPr>
          <p:sp>
            <p:nvSpPr>
              <p:cNvPr id="51" name="圆角淘宝店chenying0907出品 79"/>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52" name="圆角淘宝店chenying0907出品 80"/>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53" name="淘宝店chenying0907出品 81"/>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54" name="淘宝店chenying0907出品 82"/>
              <p:cNvSpPr/>
              <p:nvPr/>
            </p:nvSpPr>
            <p:spPr>
              <a:xfrm>
                <a:off x="5993901" y="2088651"/>
                <a:ext cx="1213851" cy="1213851"/>
              </a:xfrm>
              <a:prstGeom prst="ellipse">
                <a:avLst/>
              </a:prstGeom>
              <a:solidFill>
                <a:srgbClr val="40404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49" name="淘宝店chenying0907出品 77"/>
            <p:cNvSpPr/>
            <p:nvPr/>
          </p:nvSpPr>
          <p:spPr>
            <a:xfrm>
              <a:off x="9289908" y="3172487"/>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50" name="淘宝店chenying0907出品 78"/>
            <p:cNvSpPr/>
            <p:nvPr/>
          </p:nvSpPr>
          <p:spPr>
            <a:xfrm>
              <a:off x="9197069" y="203362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5" name="85"/>
          <p:cNvGrpSpPr/>
          <p:nvPr/>
        </p:nvGrpSpPr>
        <p:grpSpPr>
          <a:xfrm>
            <a:off x="9630219" y="2380758"/>
            <a:ext cx="1723652" cy="3354702"/>
            <a:chOff x="6520333" y="2361501"/>
            <a:chExt cx="1723652" cy="3354702"/>
          </a:xfrm>
        </p:grpSpPr>
        <p:grpSp>
          <p:nvGrpSpPr>
            <p:cNvPr id="56" name="淘宝店chenying0907出品 86"/>
            <p:cNvGrpSpPr/>
            <p:nvPr/>
          </p:nvGrpSpPr>
          <p:grpSpPr>
            <a:xfrm>
              <a:off x="6622011" y="2361501"/>
              <a:ext cx="1621974" cy="1621974"/>
              <a:chOff x="5637510" y="1732260"/>
              <a:chExt cx="1926631" cy="1926631"/>
            </a:xfrm>
          </p:grpSpPr>
          <p:sp>
            <p:nvSpPr>
              <p:cNvPr id="59" name="89"/>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60" name="圆 90"/>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61" name="91"/>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sp>
            <p:nvSpPr>
              <p:cNvPr id="62" name="92"/>
              <p:cNvSpPr/>
              <p:nvPr/>
            </p:nvSpPr>
            <p:spPr>
              <a:xfrm>
                <a:off x="5993901" y="2088651"/>
                <a:ext cx="1213851" cy="1213851"/>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57" name="品 87"/>
            <p:cNvSpPr/>
            <p:nvPr/>
          </p:nvSpPr>
          <p:spPr>
            <a:xfrm>
              <a:off x="6615911" y="4111220"/>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58" name="品 88"/>
            <p:cNvSpPr/>
            <p:nvPr/>
          </p:nvSpPr>
          <p:spPr>
            <a:xfrm>
              <a:off x="6520333" y="460820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9958026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par>
                                <p:cTn id="15" presetID="23" presetClass="entr" presetSubtype="36" decel="100000" fill="hold" nodeType="withEffect">
                                  <p:stCondLst>
                                    <p:cond delay="0"/>
                                  </p:stCondLst>
                                  <p:iterate type="lt">
                                    <p:tmPct val="2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6*min(max(#ppt_w*#ppt_h,.3),1)-7.4)/-.7*#ppt_w"/>
                                          </p:val>
                                        </p:tav>
                                        <p:tav tm="100000">
                                          <p:val>
                                            <p:strVal val="#ppt_w"/>
                                          </p:val>
                                        </p:tav>
                                      </p:tavLst>
                                    </p:anim>
                                    <p:anim calcmode="lin" valueType="num">
                                      <p:cBhvr>
                                        <p:cTn id="18" dur="1000" fill="hold"/>
                                        <p:tgtEl>
                                          <p:spTgt spid="13"/>
                                        </p:tgtEl>
                                        <p:attrNameLst>
                                          <p:attrName>ppt_h</p:attrName>
                                        </p:attrNameLst>
                                      </p:cBhvr>
                                      <p:tavLst>
                                        <p:tav tm="0">
                                          <p:val>
                                            <p:strVal val="(6*min(max(#ppt_w*#ppt_h,.3),1)-7.4)/-.7*#ppt_h"/>
                                          </p:val>
                                        </p:tav>
                                        <p:tav tm="100000">
                                          <p:val>
                                            <p:strVal val="#ppt_h"/>
                                          </p:val>
                                        </p:tav>
                                      </p:tavLst>
                                    </p:anim>
                                    <p:anim calcmode="lin" valueType="num">
                                      <p:cBhvr>
                                        <p:cTn id="19" dur="1000" fill="hold"/>
                                        <p:tgtEl>
                                          <p:spTgt spid="13"/>
                                        </p:tgtEl>
                                        <p:attrNameLst>
                                          <p:attrName>ppt_x</p:attrName>
                                        </p:attrNameLst>
                                      </p:cBhvr>
                                      <p:tavLst>
                                        <p:tav tm="0">
                                          <p:val>
                                            <p:fltVal val="0.5"/>
                                          </p:val>
                                        </p:tav>
                                        <p:tav tm="100000">
                                          <p:val>
                                            <p:strVal val="#ppt_x"/>
                                          </p:val>
                                        </p:tav>
                                      </p:tavLst>
                                    </p:anim>
                                    <p:anim calcmode="lin" valueType="num">
                                      <p:cBhvr>
                                        <p:cTn id="20" dur="1000" fill="hold"/>
                                        <p:tgtEl>
                                          <p:spTgt spid="13"/>
                                        </p:tgtEl>
                                        <p:attrNameLst>
                                          <p:attrName>ppt_y</p:attrName>
                                        </p:attrNameLst>
                                      </p:cBhvr>
                                      <p:tavLst>
                                        <p:tav tm="0">
                                          <p:val>
                                            <p:strVal val="1+(6*min(max(#ppt_w*#ppt_h,.3),1)-7.4)/-.7*#ppt_h/2"/>
                                          </p:val>
                                        </p:tav>
                                        <p:tav tm="100000">
                                          <p:val>
                                            <p:strVal val="#ppt_y"/>
                                          </p:val>
                                        </p:tav>
                                      </p:tavLst>
                                    </p:anim>
                                  </p:childTnLst>
                                </p:cTn>
                              </p:par>
                              <p:par>
                                <p:cTn id="21" presetID="23" presetClass="entr" presetSubtype="36" decel="100000" fill="hold" nodeType="withEffect">
                                  <p:stCondLst>
                                    <p:cond delay="100"/>
                                  </p:stCondLst>
                                  <p:iterate type="lt">
                                    <p:tmPct val="20000"/>
                                  </p:iterate>
                                  <p:childTnLst>
                                    <p:set>
                                      <p:cBhvr>
                                        <p:cTn id="22" dur="1" fill="hold">
                                          <p:stCondLst>
                                            <p:cond delay="0"/>
                                          </p:stCondLst>
                                        </p:cTn>
                                        <p:tgtEl>
                                          <p:spTgt spid="31"/>
                                        </p:tgtEl>
                                        <p:attrNameLst>
                                          <p:attrName>style.visibility</p:attrName>
                                        </p:attrNameLst>
                                      </p:cBhvr>
                                      <p:to>
                                        <p:strVal val="visible"/>
                                      </p:to>
                                    </p:set>
                                    <p:anim calcmode="lin" valueType="num">
                                      <p:cBhvr>
                                        <p:cTn id="23" dur="1000" fill="hold"/>
                                        <p:tgtEl>
                                          <p:spTgt spid="31"/>
                                        </p:tgtEl>
                                        <p:attrNameLst>
                                          <p:attrName>ppt_w</p:attrName>
                                        </p:attrNameLst>
                                      </p:cBhvr>
                                      <p:tavLst>
                                        <p:tav tm="0">
                                          <p:val>
                                            <p:strVal val="(6*min(max(#ppt_w*#ppt_h,.3),1)-7.4)/-.7*#ppt_w"/>
                                          </p:val>
                                        </p:tav>
                                        <p:tav tm="100000">
                                          <p:val>
                                            <p:strVal val="#ppt_w"/>
                                          </p:val>
                                        </p:tav>
                                      </p:tavLst>
                                    </p:anim>
                                    <p:anim calcmode="lin" valueType="num">
                                      <p:cBhvr>
                                        <p:cTn id="24" dur="1000" fill="hold"/>
                                        <p:tgtEl>
                                          <p:spTgt spid="31"/>
                                        </p:tgtEl>
                                        <p:attrNameLst>
                                          <p:attrName>ppt_h</p:attrName>
                                        </p:attrNameLst>
                                      </p:cBhvr>
                                      <p:tavLst>
                                        <p:tav tm="0">
                                          <p:val>
                                            <p:strVal val="(6*min(max(#ppt_w*#ppt_h,.3),1)-7.4)/-.7*#ppt_h"/>
                                          </p:val>
                                        </p:tav>
                                        <p:tav tm="100000">
                                          <p:val>
                                            <p:strVal val="#ppt_h"/>
                                          </p:val>
                                        </p:tav>
                                      </p:tavLst>
                                    </p:anim>
                                    <p:anim calcmode="lin" valueType="num">
                                      <p:cBhvr>
                                        <p:cTn id="25" dur="1000" fill="hold"/>
                                        <p:tgtEl>
                                          <p:spTgt spid="31"/>
                                        </p:tgtEl>
                                        <p:attrNameLst>
                                          <p:attrName>ppt_x</p:attrName>
                                        </p:attrNameLst>
                                      </p:cBhvr>
                                      <p:tavLst>
                                        <p:tav tm="0">
                                          <p:val>
                                            <p:fltVal val="0.5"/>
                                          </p:val>
                                        </p:tav>
                                        <p:tav tm="100000">
                                          <p:val>
                                            <p:strVal val="#ppt_x"/>
                                          </p:val>
                                        </p:tav>
                                      </p:tavLst>
                                    </p:anim>
                                    <p:anim calcmode="lin" valueType="num">
                                      <p:cBhvr>
                                        <p:cTn id="26" dur="1000" fill="hold"/>
                                        <p:tgtEl>
                                          <p:spTgt spid="31"/>
                                        </p:tgtEl>
                                        <p:attrNameLst>
                                          <p:attrName>ppt_y</p:attrName>
                                        </p:attrNameLst>
                                      </p:cBhvr>
                                      <p:tavLst>
                                        <p:tav tm="0">
                                          <p:val>
                                            <p:strVal val="1+(6*min(max(#ppt_w*#ppt_h,.3),1)-7.4)/-.7*#ppt_h/2"/>
                                          </p:val>
                                        </p:tav>
                                        <p:tav tm="100000">
                                          <p:val>
                                            <p:strVal val="#ppt_y"/>
                                          </p:val>
                                        </p:tav>
                                      </p:tavLst>
                                    </p:anim>
                                  </p:childTnLst>
                                </p:cTn>
                              </p:par>
                              <p:par>
                                <p:cTn id="27" presetID="23" presetClass="entr" presetSubtype="36" decel="100000" fill="hold" nodeType="withEffect">
                                  <p:stCondLst>
                                    <p:cond delay="200"/>
                                  </p:stCondLst>
                                  <p:iterate type="lt">
                                    <p:tmPct val="20000"/>
                                  </p:iterate>
                                  <p:childTnLst>
                                    <p:set>
                                      <p:cBhvr>
                                        <p:cTn id="28" dur="1" fill="hold">
                                          <p:stCondLst>
                                            <p:cond delay="0"/>
                                          </p:stCondLst>
                                        </p:cTn>
                                        <p:tgtEl>
                                          <p:spTgt spid="39"/>
                                        </p:tgtEl>
                                        <p:attrNameLst>
                                          <p:attrName>style.visibility</p:attrName>
                                        </p:attrNameLst>
                                      </p:cBhvr>
                                      <p:to>
                                        <p:strVal val="visible"/>
                                      </p:to>
                                    </p:set>
                                    <p:anim calcmode="lin" valueType="num">
                                      <p:cBhvr>
                                        <p:cTn id="29" dur="1000" fill="hold"/>
                                        <p:tgtEl>
                                          <p:spTgt spid="39"/>
                                        </p:tgtEl>
                                        <p:attrNameLst>
                                          <p:attrName>ppt_w</p:attrName>
                                        </p:attrNameLst>
                                      </p:cBhvr>
                                      <p:tavLst>
                                        <p:tav tm="0">
                                          <p:val>
                                            <p:strVal val="(6*min(max(#ppt_w*#ppt_h,.3),1)-7.4)/-.7*#ppt_w"/>
                                          </p:val>
                                        </p:tav>
                                        <p:tav tm="100000">
                                          <p:val>
                                            <p:strVal val="#ppt_w"/>
                                          </p:val>
                                        </p:tav>
                                      </p:tavLst>
                                    </p:anim>
                                    <p:anim calcmode="lin" valueType="num">
                                      <p:cBhvr>
                                        <p:cTn id="30" dur="1000" fill="hold"/>
                                        <p:tgtEl>
                                          <p:spTgt spid="39"/>
                                        </p:tgtEl>
                                        <p:attrNameLst>
                                          <p:attrName>ppt_h</p:attrName>
                                        </p:attrNameLst>
                                      </p:cBhvr>
                                      <p:tavLst>
                                        <p:tav tm="0">
                                          <p:val>
                                            <p:strVal val="(6*min(max(#ppt_w*#ppt_h,.3),1)-7.4)/-.7*#ppt_h"/>
                                          </p:val>
                                        </p:tav>
                                        <p:tav tm="100000">
                                          <p:val>
                                            <p:strVal val="#ppt_h"/>
                                          </p:val>
                                        </p:tav>
                                      </p:tavLst>
                                    </p:anim>
                                    <p:anim calcmode="lin" valueType="num">
                                      <p:cBhvr>
                                        <p:cTn id="31" dur="1000" fill="hold"/>
                                        <p:tgtEl>
                                          <p:spTgt spid="39"/>
                                        </p:tgtEl>
                                        <p:attrNameLst>
                                          <p:attrName>ppt_x</p:attrName>
                                        </p:attrNameLst>
                                      </p:cBhvr>
                                      <p:tavLst>
                                        <p:tav tm="0">
                                          <p:val>
                                            <p:fltVal val="0.5"/>
                                          </p:val>
                                        </p:tav>
                                        <p:tav tm="100000">
                                          <p:val>
                                            <p:strVal val="#ppt_x"/>
                                          </p:val>
                                        </p:tav>
                                      </p:tavLst>
                                    </p:anim>
                                    <p:anim calcmode="lin" valueType="num">
                                      <p:cBhvr>
                                        <p:cTn id="32" dur="1000" fill="hold"/>
                                        <p:tgtEl>
                                          <p:spTgt spid="39"/>
                                        </p:tgtEl>
                                        <p:attrNameLst>
                                          <p:attrName>ppt_y</p:attrName>
                                        </p:attrNameLst>
                                      </p:cBhvr>
                                      <p:tavLst>
                                        <p:tav tm="0">
                                          <p:val>
                                            <p:strVal val="1+(6*min(max(#ppt_w*#ppt_h,.3),1)-7.4)/-.7*#ppt_h/2"/>
                                          </p:val>
                                        </p:tav>
                                        <p:tav tm="100000">
                                          <p:val>
                                            <p:strVal val="#ppt_y"/>
                                          </p:val>
                                        </p:tav>
                                      </p:tavLst>
                                    </p:anim>
                                  </p:childTnLst>
                                </p:cTn>
                              </p:par>
                              <p:par>
                                <p:cTn id="33" presetID="23" presetClass="entr" presetSubtype="36" decel="100000" fill="hold" nodeType="withEffect">
                                  <p:stCondLst>
                                    <p:cond delay="300"/>
                                  </p:stCondLst>
                                  <p:iterate type="lt">
                                    <p:tmPct val="20000"/>
                                  </p:iterate>
                                  <p:childTnLst>
                                    <p:set>
                                      <p:cBhvr>
                                        <p:cTn id="34" dur="1" fill="hold">
                                          <p:stCondLst>
                                            <p:cond delay="0"/>
                                          </p:stCondLst>
                                        </p:cTn>
                                        <p:tgtEl>
                                          <p:spTgt spid="47"/>
                                        </p:tgtEl>
                                        <p:attrNameLst>
                                          <p:attrName>style.visibility</p:attrName>
                                        </p:attrNameLst>
                                      </p:cBhvr>
                                      <p:to>
                                        <p:strVal val="visible"/>
                                      </p:to>
                                    </p:set>
                                    <p:anim calcmode="lin" valueType="num">
                                      <p:cBhvr>
                                        <p:cTn id="35" dur="1000" fill="hold"/>
                                        <p:tgtEl>
                                          <p:spTgt spid="47"/>
                                        </p:tgtEl>
                                        <p:attrNameLst>
                                          <p:attrName>ppt_w</p:attrName>
                                        </p:attrNameLst>
                                      </p:cBhvr>
                                      <p:tavLst>
                                        <p:tav tm="0">
                                          <p:val>
                                            <p:strVal val="(6*min(max(#ppt_w*#ppt_h,.3),1)-7.4)/-.7*#ppt_w"/>
                                          </p:val>
                                        </p:tav>
                                        <p:tav tm="100000">
                                          <p:val>
                                            <p:strVal val="#ppt_w"/>
                                          </p:val>
                                        </p:tav>
                                      </p:tavLst>
                                    </p:anim>
                                    <p:anim calcmode="lin" valueType="num">
                                      <p:cBhvr>
                                        <p:cTn id="36" dur="1000" fill="hold"/>
                                        <p:tgtEl>
                                          <p:spTgt spid="47"/>
                                        </p:tgtEl>
                                        <p:attrNameLst>
                                          <p:attrName>ppt_h</p:attrName>
                                        </p:attrNameLst>
                                      </p:cBhvr>
                                      <p:tavLst>
                                        <p:tav tm="0">
                                          <p:val>
                                            <p:strVal val="(6*min(max(#ppt_w*#ppt_h,.3),1)-7.4)/-.7*#ppt_h"/>
                                          </p:val>
                                        </p:tav>
                                        <p:tav tm="100000">
                                          <p:val>
                                            <p:strVal val="#ppt_h"/>
                                          </p:val>
                                        </p:tav>
                                      </p:tavLst>
                                    </p:anim>
                                    <p:anim calcmode="lin" valueType="num">
                                      <p:cBhvr>
                                        <p:cTn id="37" dur="1000" fill="hold"/>
                                        <p:tgtEl>
                                          <p:spTgt spid="47"/>
                                        </p:tgtEl>
                                        <p:attrNameLst>
                                          <p:attrName>ppt_x</p:attrName>
                                        </p:attrNameLst>
                                      </p:cBhvr>
                                      <p:tavLst>
                                        <p:tav tm="0">
                                          <p:val>
                                            <p:fltVal val="0.5"/>
                                          </p:val>
                                        </p:tav>
                                        <p:tav tm="100000">
                                          <p:val>
                                            <p:strVal val="#ppt_x"/>
                                          </p:val>
                                        </p:tav>
                                      </p:tavLst>
                                    </p:anim>
                                    <p:anim calcmode="lin" valueType="num">
                                      <p:cBhvr>
                                        <p:cTn id="38" dur="1000" fill="hold"/>
                                        <p:tgtEl>
                                          <p:spTgt spid="47"/>
                                        </p:tgtEl>
                                        <p:attrNameLst>
                                          <p:attrName>ppt_y</p:attrName>
                                        </p:attrNameLst>
                                      </p:cBhvr>
                                      <p:tavLst>
                                        <p:tav tm="0">
                                          <p:val>
                                            <p:strVal val="1+(6*min(max(#ppt_w*#ppt_h,.3),1)-7.4)/-.7*#ppt_h/2"/>
                                          </p:val>
                                        </p:tav>
                                        <p:tav tm="100000">
                                          <p:val>
                                            <p:strVal val="#ppt_y"/>
                                          </p:val>
                                        </p:tav>
                                      </p:tavLst>
                                    </p:anim>
                                  </p:childTnLst>
                                </p:cTn>
                              </p:par>
                              <p:par>
                                <p:cTn id="39" presetID="23" presetClass="entr" presetSubtype="36" decel="100000" fill="hold" nodeType="withEffect">
                                  <p:stCondLst>
                                    <p:cond delay="400"/>
                                  </p:stCondLst>
                                  <p:iterate type="lt">
                                    <p:tmPct val="2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1000" fill="hold"/>
                                        <p:tgtEl>
                                          <p:spTgt spid="55"/>
                                        </p:tgtEl>
                                        <p:attrNameLst>
                                          <p:attrName>ppt_w</p:attrName>
                                        </p:attrNameLst>
                                      </p:cBhvr>
                                      <p:tavLst>
                                        <p:tav tm="0">
                                          <p:val>
                                            <p:strVal val="(6*min(max(#ppt_w*#ppt_h,.3),1)-7.4)/-.7*#ppt_w"/>
                                          </p:val>
                                        </p:tav>
                                        <p:tav tm="100000">
                                          <p:val>
                                            <p:strVal val="#ppt_w"/>
                                          </p:val>
                                        </p:tav>
                                      </p:tavLst>
                                    </p:anim>
                                    <p:anim calcmode="lin" valueType="num">
                                      <p:cBhvr>
                                        <p:cTn id="42" dur="1000" fill="hold"/>
                                        <p:tgtEl>
                                          <p:spTgt spid="55"/>
                                        </p:tgtEl>
                                        <p:attrNameLst>
                                          <p:attrName>ppt_h</p:attrName>
                                        </p:attrNameLst>
                                      </p:cBhvr>
                                      <p:tavLst>
                                        <p:tav tm="0">
                                          <p:val>
                                            <p:strVal val="(6*min(max(#ppt_w*#ppt_h,.3),1)-7.4)/-.7*#ppt_h"/>
                                          </p:val>
                                        </p:tav>
                                        <p:tav tm="100000">
                                          <p:val>
                                            <p:strVal val="#ppt_h"/>
                                          </p:val>
                                        </p:tav>
                                      </p:tavLst>
                                    </p:anim>
                                    <p:anim calcmode="lin" valueType="num">
                                      <p:cBhvr>
                                        <p:cTn id="43" dur="1000" fill="hold"/>
                                        <p:tgtEl>
                                          <p:spTgt spid="55"/>
                                        </p:tgtEl>
                                        <p:attrNameLst>
                                          <p:attrName>ppt_x</p:attrName>
                                        </p:attrNameLst>
                                      </p:cBhvr>
                                      <p:tavLst>
                                        <p:tav tm="0">
                                          <p:val>
                                            <p:fltVal val="0.5"/>
                                          </p:val>
                                        </p:tav>
                                        <p:tav tm="100000">
                                          <p:val>
                                            <p:strVal val="#ppt_x"/>
                                          </p:val>
                                        </p:tav>
                                      </p:tavLst>
                                    </p:anim>
                                    <p:anim calcmode="lin" valueType="num">
                                      <p:cBhvr>
                                        <p:cTn id="44" dur="1000" fill="hold"/>
                                        <p:tgtEl>
                                          <p:spTgt spid="5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3</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653768" y="3785331"/>
            <a:ext cx="10973435" cy="239043"/>
          </a:xfrm>
          <a:prstGeom prst="roundRect">
            <a:avLst>
              <a:gd name="adj" fmla="val 4935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68566" tIns="34283" rIns="68566" bIns="34283"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074164" y="3131183"/>
            <a:ext cx="699399" cy="699399"/>
            <a:chOff x="2250831" y="2560320"/>
            <a:chExt cx="745587" cy="745587"/>
          </a:xfrm>
        </p:grpSpPr>
        <p:sp>
          <p:nvSpPr>
            <p:cNvPr id="15" name="泪滴形 14"/>
            <p:cNvSpPr/>
            <p:nvPr/>
          </p:nvSpPr>
          <p:spPr>
            <a:xfrm rot="8100000">
              <a:off x="2250831" y="2560320"/>
              <a:ext cx="745587" cy="745587"/>
            </a:xfrm>
            <a:prstGeom prst="teardrop">
              <a:avLst/>
            </a:prstGeom>
            <a:solidFill>
              <a:srgbClr val="C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同心圆 15"/>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7" name="文本框 9"/>
          <p:cNvSpPr txBox="1"/>
          <p:nvPr/>
        </p:nvSpPr>
        <p:spPr>
          <a:xfrm>
            <a:off x="2004795" y="2474720"/>
            <a:ext cx="1891502" cy="1177245"/>
          </a:xfrm>
          <a:prstGeom prst="rect">
            <a:avLst/>
          </a:prstGeom>
          <a:noFill/>
        </p:spPr>
        <p:txBody>
          <a:bodyPr wrap="square" lIns="68566" tIns="34283" rIns="68566" bIns="34283" rtlCol="0">
            <a:spAutoFit/>
          </a:bodyPr>
          <a:lstStyle/>
          <a:p>
            <a:r>
              <a:rPr lang="en-US" altLang="zh-CN" sz="1600" dirty="0">
                <a:solidFill>
                  <a:schemeClr val="bg1">
                    <a:lumMod val="50000"/>
                  </a:schemeClr>
                </a:solidFill>
                <a:latin typeface="微软雅黑"/>
                <a:ea typeface="微软雅黑"/>
              </a:rPr>
              <a:t>01.</a:t>
            </a:r>
            <a:r>
              <a:rPr lang="zh-CN" altLang="en-US" sz="1600" dirty="0">
                <a:solidFill>
                  <a:schemeClr val="bg1">
                    <a:lumMod val="50000"/>
                  </a:schemeClr>
                </a:solidFill>
                <a:latin typeface="微软雅黑"/>
                <a:ea typeface="微软雅黑"/>
              </a:rPr>
              <a:t>添加标题</a:t>
            </a:r>
            <a:endParaRPr lang="en-GB" altLang="zh-CN" sz="1600" dirty="0">
              <a:solidFill>
                <a:schemeClr val="bg1">
                  <a:lumMod val="50000"/>
                </a:schemeClr>
              </a:solidFill>
              <a:latin typeface="微软雅黑"/>
              <a:ea typeface="微软雅黑"/>
            </a:endParaRPr>
          </a:p>
          <a:p>
            <a:r>
              <a:rPr lang="zh-CN" altLang="en-US" sz="1400" dirty="0">
                <a:solidFill>
                  <a:schemeClr val="bg1">
                    <a:lumMod val="50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50000"/>
                </a:schemeClr>
              </a:solidFill>
              <a:latin typeface="微软雅黑"/>
              <a:ea typeface="微软雅黑"/>
            </a:endParaRPr>
          </a:p>
        </p:txBody>
      </p:sp>
      <p:grpSp>
        <p:nvGrpSpPr>
          <p:cNvPr id="18" name="组合 17"/>
          <p:cNvGrpSpPr/>
          <p:nvPr/>
        </p:nvGrpSpPr>
        <p:grpSpPr>
          <a:xfrm>
            <a:off x="4828050" y="2401869"/>
            <a:ext cx="1302793" cy="1302793"/>
            <a:chOff x="2250831" y="2560320"/>
            <a:chExt cx="745587" cy="745587"/>
          </a:xfrm>
        </p:grpSpPr>
        <p:sp>
          <p:nvSpPr>
            <p:cNvPr id="19" name="泪滴形 18"/>
            <p:cNvSpPr/>
            <p:nvPr/>
          </p:nvSpPr>
          <p:spPr>
            <a:xfrm rot="8100000">
              <a:off x="2250831" y="2560320"/>
              <a:ext cx="745587" cy="745587"/>
            </a:xfrm>
            <a:prstGeom prst="teardrop">
              <a:avLst/>
            </a:prstGeom>
            <a:solidFill>
              <a:srgbClr val="C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同心圆 19"/>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文本框 13"/>
          <p:cNvSpPr txBox="1"/>
          <p:nvPr/>
        </p:nvSpPr>
        <p:spPr>
          <a:xfrm>
            <a:off x="6281081" y="2474720"/>
            <a:ext cx="1891502" cy="1177245"/>
          </a:xfrm>
          <a:prstGeom prst="rect">
            <a:avLst/>
          </a:prstGeom>
          <a:noFill/>
        </p:spPr>
        <p:txBody>
          <a:bodyPr wrap="square" lIns="68566" tIns="34283" rIns="68566" bIns="34283" rtlCol="0">
            <a:spAutoFit/>
          </a:bodyPr>
          <a:lstStyle/>
          <a:p>
            <a:r>
              <a:rPr lang="en-US" altLang="zh-CN" sz="1600" dirty="0">
                <a:solidFill>
                  <a:schemeClr val="bg1">
                    <a:lumMod val="50000"/>
                  </a:schemeClr>
                </a:solidFill>
                <a:latin typeface="微软雅黑"/>
                <a:ea typeface="微软雅黑"/>
              </a:rPr>
              <a:t>03.</a:t>
            </a:r>
            <a:r>
              <a:rPr lang="zh-CN" altLang="en-US" sz="1600" dirty="0">
                <a:solidFill>
                  <a:schemeClr val="bg1">
                    <a:lumMod val="50000"/>
                  </a:schemeClr>
                </a:solidFill>
                <a:latin typeface="微软雅黑"/>
                <a:ea typeface="微软雅黑"/>
              </a:rPr>
              <a:t>添加标题</a:t>
            </a:r>
            <a:endParaRPr lang="en-GB" altLang="zh-CN" sz="1600" dirty="0">
              <a:solidFill>
                <a:schemeClr val="bg1">
                  <a:lumMod val="50000"/>
                </a:schemeClr>
              </a:solidFill>
              <a:latin typeface="微软雅黑"/>
              <a:ea typeface="微软雅黑"/>
            </a:endParaRPr>
          </a:p>
          <a:p>
            <a:r>
              <a:rPr lang="zh-CN" altLang="en-US" sz="1400" dirty="0">
                <a:solidFill>
                  <a:schemeClr val="bg1">
                    <a:lumMod val="50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50000"/>
                </a:schemeClr>
              </a:solidFill>
              <a:latin typeface="微软雅黑"/>
              <a:ea typeface="微软雅黑"/>
            </a:endParaRPr>
          </a:p>
        </p:txBody>
      </p:sp>
      <p:grpSp>
        <p:nvGrpSpPr>
          <p:cNvPr id="32" name="组合 31"/>
          <p:cNvGrpSpPr/>
          <p:nvPr/>
        </p:nvGrpSpPr>
        <p:grpSpPr>
          <a:xfrm rot="10800000">
            <a:off x="2611411" y="4168128"/>
            <a:ext cx="1023964" cy="1023964"/>
            <a:chOff x="2250831" y="2560320"/>
            <a:chExt cx="745587" cy="745587"/>
          </a:xfrm>
        </p:grpSpPr>
        <p:sp>
          <p:nvSpPr>
            <p:cNvPr id="33" name="泪滴形 32"/>
            <p:cNvSpPr/>
            <p:nvPr/>
          </p:nvSpPr>
          <p:spPr>
            <a:xfrm rot="8100000">
              <a:off x="2250831" y="2560320"/>
              <a:ext cx="745587" cy="745587"/>
            </a:xfrm>
            <a:prstGeom prst="teardrop">
              <a:avLst/>
            </a:prstGeom>
            <a:solidFill>
              <a:srgbClr val="4040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同心圆 33"/>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5" name="文本框 17"/>
          <p:cNvSpPr txBox="1"/>
          <p:nvPr/>
        </p:nvSpPr>
        <p:spPr>
          <a:xfrm>
            <a:off x="3812087" y="4229392"/>
            <a:ext cx="1891502" cy="1177245"/>
          </a:xfrm>
          <a:prstGeom prst="rect">
            <a:avLst/>
          </a:prstGeom>
          <a:noFill/>
        </p:spPr>
        <p:txBody>
          <a:bodyPr wrap="square" lIns="68566" tIns="34283" rIns="68566" bIns="34283" rtlCol="0">
            <a:spAutoFit/>
          </a:bodyPr>
          <a:lstStyle/>
          <a:p>
            <a:r>
              <a:rPr lang="en-US" altLang="zh-CN" sz="1600" dirty="0">
                <a:solidFill>
                  <a:schemeClr val="bg1">
                    <a:lumMod val="50000"/>
                  </a:schemeClr>
                </a:solidFill>
                <a:latin typeface="微软雅黑"/>
                <a:ea typeface="微软雅黑"/>
              </a:rPr>
              <a:t>02.</a:t>
            </a:r>
            <a:r>
              <a:rPr lang="zh-CN" altLang="en-US" sz="1600" dirty="0">
                <a:solidFill>
                  <a:schemeClr val="bg1">
                    <a:lumMod val="50000"/>
                  </a:schemeClr>
                </a:solidFill>
                <a:latin typeface="微软雅黑"/>
                <a:ea typeface="微软雅黑"/>
              </a:rPr>
              <a:t>添加标题</a:t>
            </a:r>
            <a:endParaRPr lang="en-GB" altLang="zh-CN" sz="1600" dirty="0">
              <a:solidFill>
                <a:schemeClr val="bg1">
                  <a:lumMod val="50000"/>
                </a:schemeClr>
              </a:solidFill>
              <a:latin typeface="微软雅黑"/>
              <a:ea typeface="微软雅黑"/>
            </a:endParaRPr>
          </a:p>
          <a:p>
            <a:r>
              <a:rPr lang="zh-CN" altLang="en-US" sz="1400" dirty="0">
                <a:solidFill>
                  <a:schemeClr val="bg1">
                    <a:lumMod val="50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50000"/>
                </a:schemeClr>
              </a:solidFill>
              <a:latin typeface="微软雅黑"/>
              <a:ea typeface="微软雅黑"/>
            </a:endParaRPr>
          </a:p>
        </p:txBody>
      </p:sp>
      <p:grpSp>
        <p:nvGrpSpPr>
          <p:cNvPr id="36" name="组合 35"/>
          <p:cNvGrpSpPr/>
          <p:nvPr/>
        </p:nvGrpSpPr>
        <p:grpSpPr>
          <a:xfrm rot="10800000">
            <a:off x="7195941" y="4056095"/>
            <a:ext cx="432668" cy="432668"/>
            <a:chOff x="2250831" y="2560320"/>
            <a:chExt cx="745587" cy="745587"/>
          </a:xfrm>
        </p:grpSpPr>
        <p:sp>
          <p:nvSpPr>
            <p:cNvPr id="37" name="泪滴形 36"/>
            <p:cNvSpPr/>
            <p:nvPr/>
          </p:nvSpPr>
          <p:spPr>
            <a:xfrm rot="8100000">
              <a:off x="2250831" y="2560320"/>
              <a:ext cx="745587" cy="745587"/>
            </a:xfrm>
            <a:prstGeom prst="teardrop">
              <a:avLst/>
            </a:prstGeom>
            <a:solidFill>
              <a:srgbClr val="4040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同心圆 37"/>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9" name="文本框 21"/>
          <p:cNvSpPr txBox="1"/>
          <p:nvPr/>
        </p:nvSpPr>
        <p:spPr>
          <a:xfrm>
            <a:off x="7941482" y="4228877"/>
            <a:ext cx="1891502" cy="1177245"/>
          </a:xfrm>
          <a:prstGeom prst="rect">
            <a:avLst/>
          </a:prstGeom>
          <a:noFill/>
        </p:spPr>
        <p:txBody>
          <a:bodyPr wrap="square" lIns="68566" tIns="34283" rIns="68566" bIns="34283" rtlCol="0">
            <a:spAutoFit/>
          </a:bodyPr>
          <a:lstStyle/>
          <a:p>
            <a:r>
              <a:rPr lang="en-US" altLang="zh-CN" sz="1600" dirty="0">
                <a:solidFill>
                  <a:schemeClr val="bg1">
                    <a:lumMod val="50000"/>
                  </a:schemeClr>
                </a:solidFill>
                <a:latin typeface="微软雅黑"/>
                <a:ea typeface="微软雅黑"/>
              </a:rPr>
              <a:t>04.</a:t>
            </a:r>
            <a:r>
              <a:rPr lang="zh-CN" altLang="en-US" sz="1600" dirty="0">
                <a:solidFill>
                  <a:schemeClr val="bg1">
                    <a:lumMod val="50000"/>
                  </a:schemeClr>
                </a:solidFill>
                <a:latin typeface="微软雅黑"/>
                <a:ea typeface="微软雅黑"/>
              </a:rPr>
              <a:t>添加标题</a:t>
            </a:r>
            <a:endParaRPr lang="en-GB" altLang="zh-CN" sz="1600" dirty="0">
              <a:solidFill>
                <a:schemeClr val="bg1">
                  <a:lumMod val="50000"/>
                </a:schemeClr>
              </a:solidFill>
              <a:latin typeface="微软雅黑"/>
              <a:ea typeface="微软雅黑"/>
            </a:endParaRPr>
          </a:p>
          <a:p>
            <a:r>
              <a:rPr lang="zh-CN" altLang="en-US" sz="1400" dirty="0">
                <a:solidFill>
                  <a:schemeClr val="bg1">
                    <a:lumMod val="50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50000"/>
                </a:schemeClr>
              </a:solidFill>
              <a:latin typeface="微软雅黑"/>
              <a:ea typeface="微软雅黑"/>
            </a:endParaRPr>
          </a:p>
        </p:txBody>
      </p:sp>
      <p:grpSp>
        <p:nvGrpSpPr>
          <p:cNvPr id="40" name="组合 39"/>
          <p:cNvGrpSpPr/>
          <p:nvPr/>
        </p:nvGrpSpPr>
        <p:grpSpPr>
          <a:xfrm>
            <a:off x="9051406" y="3131183"/>
            <a:ext cx="699399" cy="699399"/>
            <a:chOff x="2250831" y="2560320"/>
            <a:chExt cx="745587" cy="745587"/>
          </a:xfrm>
        </p:grpSpPr>
        <p:sp>
          <p:nvSpPr>
            <p:cNvPr id="41" name="泪滴形 40"/>
            <p:cNvSpPr/>
            <p:nvPr/>
          </p:nvSpPr>
          <p:spPr>
            <a:xfrm rot="8100000">
              <a:off x="2250831" y="2560320"/>
              <a:ext cx="745587" cy="745587"/>
            </a:xfrm>
            <a:prstGeom prst="teardrop">
              <a:avLst/>
            </a:prstGeom>
            <a:solidFill>
              <a:srgbClr val="C00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同心圆 41"/>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文本框 25"/>
          <p:cNvSpPr txBox="1"/>
          <p:nvPr/>
        </p:nvSpPr>
        <p:spPr>
          <a:xfrm>
            <a:off x="9833373" y="2474720"/>
            <a:ext cx="1891502" cy="1177245"/>
          </a:xfrm>
          <a:prstGeom prst="rect">
            <a:avLst/>
          </a:prstGeom>
          <a:noFill/>
        </p:spPr>
        <p:txBody>
          <a:bodyPr wrap="square" lIns="68566" tIns="34283" rIns="68566" bIns="34283" rtlCol="0">
            <a:spAutoFit/>
          </a:bodyPr>
          <a:lstStyle/>
          <a:p>
            <a:r>
              <a:rPr lang="en-US" altLang="zh-CN" sz="1600" dirty="0">
                <a:solidFill>
                  <a:schemeClr val="bg1">
                    <a:lumMod val="50000"/>
                  </a:schemeClr>
                </a:solidFill>
                <a:latin typeface="微软雅黑"/>
                <a:ea typeface="微软雅黑"/>
              </a:rPr>
              <a:t>05.</a:t>
            </a:r>
            <a:r>
              <a:rPr lang="zh-CN" altLang="en-US" sz="1600" dirty="0">
                <a:solidFill>
                  <a:schemeClr val="bg1">
                    <a:lumMod val="50000"/>
                  </a:schemeClr>
                </a:solidFill>
                <a:latin typeface="微软雅黑"/>
                <a:ea typeface="微软雅黑"/>
              </a:rPr>
              <a:t>添加标题</a:t>
            </a:r>
            <a:endParaRPr lang="en-GB" altLang="zh-CN" sz="1600" dirty="0">
              <a:solidFill>
                <a:schemeClr val="bg1">
                  <a:lumMod val="50000"/>
                </a:schemeClr>
              </a:solidFill>
              <a:latin typeface="微软雅黑"/>
              <a:ea typeface="微软雅黑"/>
            </a:endParaRPr>
          </a:p>
          <a:p>
            <a:r>
              <a:rPr lang="zh-CN" altLang="en-US" sz="1400" dirty="0">
                <a:solidFill>
                  <a:schemeClr val="bg1">
                    <a:lumMod val="50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50000"/>
                </a:schemeClr>
              </a:solidFill>
              <a:latin typeface="微软雅黑"/>
              <a:ea typeface="微软雅黑"/>
            </a:endParaRPr>
          </a:p>
        </p:txBody>
      </p:sp>
    </p:spTree>
    <p:extLst>
      <p:ext uri="{BB962C8B-B14F-4D97-AF65-F5344CB8AC3E}">
        <p14:creationId xmlns:p14="http://schemas.microsoft.com/office/powerpoint/2010/main" val="81141652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1000"/>
                                        <p:tgtEl>
                                          <p:spTgt spid="13"/>
                                        </p:tgtEl>
                                      </p:cBhvr>
                                    </p:animEffect>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1000"/>
                                        <p:tgtEl>
                                          <p:spTgt spid="17"/>
                                        </p:tgtEl>
                                      </p:cBhvr>
                                    </p:animEffect>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22" presetClass="entr" presetSubtype="8"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left)">
                                      <p:cBhvr>
                                        <p:cTn id="38" dur="1000"/>
                                        <p:tgtEl>
                                          <p:spTgt spid="35"/>
                                        </p:tgtEl>
                                      </p:cBhvr>
                                    </p:animEffect>
                                  </p:childTnLst>
                                </p:cTn>
                              </p:par>
                            </p:childTnLst>
                          </p:cTn>
                        </p:par>
                        <p:par>
                          <p:cTn id="39" fill="hold">
                            <p:stCondLst>
                              <p:cond delay="6000"/>
                            </p:stCondLst>
                            <p:childTnLst>
                              <p:par>
                                <p:cTn id="40" presetID="47"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childTnLst>
                          </p:cTn>
                        </p:par>
                        <p:par>
                          <p:cTn id="45" fill="hold">
                            <p:stCondLst>
                              <p:cond delay="7000"/>
                            </p:stCondLst>
                            <p:childTnLst>
                              <p:par>
                                <p:cTn id="46" presetID="22" presetClass="entr" presetSubtype="8"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1000"/>
                                        <p:tgtEl>
                                          <p:spTgt spid="31"/>
                                        </p:tgtEl>
                                      </p:cBhvr>
                                    </p:animEffect>
                                  </p:childTnLst>
                                </p:cTn>
                              </p:par>
                            </p:childTnLst>
                          </p:cTn>
                        </p:par>
                        <p:par>
                          <p:cTn id="49" fill="hold">
                            <p:stCondLst>
                              <p:cond delay="8000"/>
                            </p:stCondLst>
                            <p:childTnLst>
                              <p:par>
                                <p:cTn id="50" presetID="42"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childTnLst>
                          </p:cTn>
                        </p:par>
                        <p:par>
                          <p:cTn id="55" fill="hold">
                            <p:stCondLst>
                              <p:cond delay="9000"/>
                            </p:stCondLst>
                            <p:childTnLst>
                              <p:par>
                                <p:cTn id="56" presetID="22" presetClass="entr" presetSubtype="8"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1000"/>
                                        <p:tgtEl>
                                          <p:spTgt spid="39"/>
                                        </p:tgtEl>
                                      </p:cBhvr>
                                    </p:animEffect>
                                  </p:childTnLst>
                                </p:cTn>
                              </p:par>
                            </p:childTnLst>
                          </p:cTn>
                        </p:par>
                        <p:par>
                          <p:cTn id="59" fill="hold">
                            <p:stCondLst>
                              <p:cond delay="10000"/>
                            </p:stCondLst>
                            <p:childTnLst>
                              <p:par>
                                <p:cTn id="60" presetID="47" presetClass="entr" presetSubtype="0"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1000"/>
                                        <p:tgtEl>
                                          <p:spTgt spid="40"/>
                                        </p:tgtEl>
                                      </p:cBhvr>
                                    </p:animEffect>
                                    <p:anim calcmode="lin" valueType="num">
                                      <p:cBhvr>
                                        <p:cTn id="63" dur="1000" fill="hold"/>
                                        <p:tgtEl>
                                          <p:spTgt spid="40"/>
                                        </p:tgtEl>
                                        <p:attrNameLst>
                                          <p:attrName>ppt_x</p:attrName>
                                        </p:attrNameLst>
                                      </p:cBhvr>
                                      <p:tavLst>
                                        <p:tav tm="0">
                                          <p:val>
                                            <p:strVal val="#ppt_x"/>
                                          </p:val>
                                        </p:tav>
                                        <p:tav tm="100000">
                                          <p:val>
                                            <p:strVal val="#ppt_x"/>
                                          </p:val>
                                        </p:tav>
                                      </p:tavLst>
                                    </p:anim>
                                    <p:anim calcmode="lin" valueType="num">
                                      <p:cBhvr>
                                        <p:cTn id="64" dur="1000" fill="hold"/>
                                        <p:tgtEl>
                                          <p:spTgt spid="40"/>
                                        </p:tgtEl>
                                        <p:attrNameLst>
                                          <p:attrName>ppt_y</p:attrName>
                                        </p:attrNameLst>
                                      </p:cBhvr>
                                      <p:tavLst>
                                        <p:tav tm="0">
                                          <p:val>
                                            <p:strVal val="#ppt_y-.1"/>
                                          </p:val>
                                        </p:tav>
                                        <p:tav tm="100000">
                                          <p:val>
                                            <p:strVal val="#ppt_y"/>
                                          </p:val>
                                        </p:tav>
                                      </p:tavLst>
                                    </p:anim>
                                  </p:childTnLst>
                                </p:cTn>
                              </p:par>
                            </p:childTnLst>
                          </p:cTn>
                        </p:par>
                        <p:par>
                          <p:cTn id="65" fill="hold">
                            <p:stCondLst>
                              <p:cond delay="11000"/>
                            </p:stCondLst>
                            <p:childTnLst>
                              <p:par>
                                <p:cTn id="66" presetID="22" presetClass="entr" presetSubtype="8"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7" grpId="0"/>
      <p:bldP spid="31" grpId="0"/>
      <p:bldP spid="35" grpId="0"/>
      <p:bldP spid="39"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4</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26378" y="1899019"/>
            <a:ext cx="1759372" cy="1766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14" name="矩形 13"/>
          <p:cNvSpPr/>
          <p:nvPr/>
        </p:nvSpPr>
        <p:spPr>
          <a:xfrm>
            <a:off x="1226378" y="3665471"/>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50000"/>
                    <a:lumOff val="50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50000"/>
                    <a:lumOff val="50000"/>
                  </a:schemeClr>
                </a:solidFill>
                <a:latin typeface="微软雅黑" pitchFamily="34" charset="-122"/>
                <a:ea typeface="微软雅黑" pitchFamily="34" charset="-122"/>
                <a:cs typeface="华文黑体" pitchFamily="2" charset="-122"/>
              </a:rPr>
              <a:t>点击添加标题</a:t>
            </a:r>
          </a:p>
        </p:txBody>
      </p:sp>
      <p:sp>
        <p:nvSpPr>
          <p:cNvPr id="15" name="矩形 14"/>
          <p:cNvSpPr/>
          <p:nvPr/>
        </p:nvSpPr>
        <p:spPr>
          <a:xfrm>
            <a:off x="3214468" y="1899019"/>
            <a:ext cx="1759372" cy="176645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16" name="矩形 15"/>
          <p:cNvSpPr/>
          <p:nvPr/>
        </p:nvSpPr>
        <p:spPr>
          <a:xfrm>
            <a:off x="3214468" y="3665471"/>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50000"/>
                    <a:lumOff val="50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50000"/>
                    <a:lumOff val="50000"/>
                  </a:schemeClr>
                </a:solidFill>
                <a:latin typeface="微软雅黑" pitchFamily="34" charset="-122"/>
                <a:ea typeface="微软雅黑" pitchFamily="34" charset="-122"/>
                <a:cs typeface="华文黑体" pitchFamily="2" charset="-122"/>
              </a:rPr>
              <a:t>点击添加标题</a:t>
            </a:r>
          </a:p>
        </p:txBody>
      </p:sp>
      <p:sp>
        <p:nvSpPr>
          <p:cNvPr id="17" name="矩形 16"/>
          <p:cNvSpPr/>
          <p:nvPr/>
        </p:nvSpPr>
        <p:spPr>
          <a:xfrm>
            <a:off x="5202560" y="1899019"/>
            <a:ext cx="1759372" cy="17664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18" name="矩形 17"/>
          <p:cNvSpPr/>
          <p:nvPr/>
        </p:nvSpPr>
        <p:spPr>
          <a:xfrm>
            <a:off x="5202560" y="3665471"/>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50000"/>
                    <a:lumOff val="50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50000"/>
                    <a:lumOff val="50000"/>
                  </a:schemeClr>
                </a:solidFill>
                <a:latin typeface="微软雅黑" pitchFamily="34" charset="-122"/>
                <a:ea typeface="微软雅黑" pitchFamily="34" charset="-122"/>
                <a:cs typeface="华文黑体" pitchFamily="2" charset="-122"/>
              </a:rPr>
              <a:t>点击添加标题</a:t>
            </a:r>
          </a:p>
        </p:txBody>
      </p:sp>
      <p:sp>
        <p:nvSpPr>
          <p:cNvPr id="19" name="矩形 18"/>
          <p:cNvSpPr/>
          <p:nvPr/>
        </p:nvSpPr>
        <p:spPr>
          <a:xfrm>
            <a:off x="7190651" y="1899019"/>
            <a:ext cx="1759372" cy="176645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20" name="矩形 19"/>
          <p:cNvSpPr/>
          <p:nvPr/>
        </p:nvSpPr>
        <p:spPr>
          <a:xfrm>
            <a:off x="7190651" y="3665471"/>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50000"/>
                    <a:lumOff val="50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50000"/>
                    <a:lumOff val="50000"/>
                  </a:schemeClr>
                </a:solidFill>
                <a:latin typeface="微软雅黑" pitchFamily="34" charset="-122"/>
                <a:ea typeface="微软雅黑" pitchFamily="34" charset="-122"/>
                <a:cs typeface="华文黑体" pitchFamily="2" charset="-122"/>
              </a:rPr>
              <a:t>点击添加标题</a:t>
            </a:r>
          </a:p>
        </p:txBody>
      </p:sp>
      <p:sp>
        <p:nvSpPr>
          <p:cNvPr id="31" name="矩形 30"/>
          <p:cNvSpPr/>
          <p:nvPr/>
        </p:nvSpPr>
        <p:spPr>
          <a:xfrm>
            <a:off x="9178741" y="1899019"/>
            <a:ext cx="1759372" cy="176645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32" name="矩形 31"/>
          <p:cNvSpPr/>
          <p:nvPr/>
        </p:nvSpPr>
        <p:spPr>
          <a:xfrm>
            <a:off x="9178741" y="3665471"/>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50000"/>
                    <a:lumOff val="50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50000"/>
                    <a:lumOff val="50000"/>
                  </a:schemeClr>
                </a:solidFill>
                <a:latin typeface="微软雅黑" pitchFamily="34" charset="-122"/>
                <a:ea typeface="微软雅黑" pitchFamily="34" charset="-122"/>
                <a:cs typeface="华文黑体" pitchFamily="2" charset="-122"/>
              </a:rPr>
              <a:t>点击添加标题</a:t>
            </a:r>
          </a:p>
        </p:txBody>
      </p:sp>
      <p:grpSp>
        <p:nvGrpSpPr>
          <p:cNvPr id="33" name="组合 32"/>
          <p:cNvGrpSpPr/>
          <p:nvPr/>
        </p:nvGrpSpPr>
        <p:grpSpPr>
          <a:xfrm>
            <a:off x="1789636" y="2110992"/>
            <a:ext cx="632857" cy="816776"/>
            <a:chOff x="3095876" y="2479873"/>
            <a:chExt cx="366231" cy="470769"/>
          </a:xfrm>
        </p:grpSpPr>
        <p:sp>
          <p:nvSpPr>
            <p:cNvPr id="34"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35"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36"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37"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38" name="Freeform 64"/>
          <p:cNvSpPr>
            <a:spLocks noEditPoints="1"/>
          </p:cNvSpPr>
          <p:nvPr/>
        </p:nvSpPr>
        <p:spPr bwMode="auto">
          <a:xfrm flipH="1">
            <a:off x="3658550" y="2156796"/>
            <a:ext cx="871211"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39" name="组合 38"/>
          <p:cNvGrpSpPr/>
          <p:nvPr/>
        </p:nvGrpSpPr>
        <p:grpSpPr>
          <a:xfrm>
            <a:off x="5810315" y="2122018"/>
            <a:ext cx="543862" cy="794725"/>
            <a:chOff x="5690315" y="3674507"/>
            <a:chExt cx="314729" cy="458061"/>
          </a:xfrm>
        </p:grpSpPr>
        <p:sp>
          <p:nvSpPr>
            <p:cNvPr id="40"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41"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42" name="Freeform 9"/>
          <p:cNvSpPr>
            <a:spLocks/>
          </p:cNvSpPr>
          <p:nvPr/>
        </p:nvSpPr>
        <p:spPr bwMode="auto">
          <a:xfrm flipH="1">
            <a:off x="7618278" y="2235053"/>
            <a:ext cx="904119"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43" name="组合 42"/>
          <p:cNvGrpSpPr/>
          <p:nvPr/>
        </p:nvGrpSpPr>
        <p:grpSpPr>
          <a:xfrm>
            <a:off x="9673052" y="2155927"/>
            <a:ext cx="770755" cy="726907"/>
            <a:chOff x="1784487" y="2486066"/>
            <a:chExt cx="446032" cy="418971"/>
          </a:xfrm>
          <a:solidFill>
            <a:schemeClr val="bg1"/>
          </a:solidFill>
        </p:grpSpPr>
        <p:sp>
          <p:nvSpPr>
            <p:cNvPr id="44"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45"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46"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47"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48"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49"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grpSp>
        <p:nvGrpSpPr>
          <p:cNvPr id="50" name="组合 49"/>
          <p:cNvGrpSpPr/>
          <p:nvPr/>
        </p:nvGrpSpPr>
        <p:grpSpPr>
          <a:xfrm>
            <a:off x="2000504" y="3170863"/>
            <a:ext cx="8163487" cy="211974"/>
            <a:chOff x="1918742" y="3212976"/>
            <a:chExt cx="8352927" cy="216024"/>
          </a:xfrm>
        </p:grpSpPr>
        <p:sp>
          <p:nvSpPr>
            <p:cNvPr id="51" name="椭圆 50"/>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52" name="椭圆 51"/>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53" name="椭圆 52"/>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54" name="椭圆 53"/>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55" name="椭圆 54"/>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56" name="矩形 55"/>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57" name="等腰三角形 56"/>
          <p:cNvSpPr/>
          <p:nvPr/>
        </p:nvSpPr>
        <p:spPr>
          <a:xfrm flipV="1">
            <a:off x="1983613" y="4725340"/>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8" name="等腰三角形 57"/>
          <p:cNvSpPr/>
          <p:nvPr/>
        </p:nvSpPr>
        <p:spPr>
          <a:xfrm flipV="1">
            <a:off x="3971704" y="4725340"/>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9" name="等腰三角形 58"/>
          <p:cNvSpPr/>
          <p:nvPr/>
        </p:nvSpPr>
        <p:spPr>
          <a:xfrm flipV="1">
            <a:off x="5959795" y="4725340"/>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60" name="等腰三角形 59"/>
          <p:cNvSpPr/>
          <p:nvPr/>
        </p:nvSpPr>
        <p:spPr>
          <a:xfrm flipV="1">
            <a:off x="7947885" y="4725340"/>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61" name="等腰三角形 60"/>
          <p:cNvSpPr/>
          <p:nvPr/>
        </p:nvSpPr>
        <p:spPr>
          <a:xfrm flipV="1">
            <a:off x="9935977" y="4725340"/>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62" name="TextBox 61"/>
          <p:cNvSpPr txBox="1"/>
          <p:nvPr/>
        </p:nvSpPr>
        <p:spPr>
          <a:xfrm>
            <a:off x="1468256" y="5069513"/>
            <a:ext cx="1275620" cy="418710"/>
          </a:xfrm>
          <a:prstGeom prst="rect">
            <a:avLst/>
          </a:prstGeom>
          <a:noFill/>
        </p:spPr>
        <p:txBody>
          <a:bodyPr wrap="none" lIns="89477" tIns="44738" rIns="89477" bIns="44738" rtlCol="0">
            <a:spAutoFit/>
          </a:bodyPr>
          <a:lstStyle/>
          <a:p>
            <a:pPr algn="ctr"/>
            <a:r>
              <a:rPr lang="zh-CN" altLang="en-US" sz="2100">
                <a:solidFill>
                  <a:schemeClr val="bg1">
                    <a:lumMod val="50000"/>
                  </a:schemeClr>
                </a:solidFill>
                <a:latin typeface="微软雅黑" pitchFamily="34" charset="-122"/>
                <a:ea typeface="微软雅黑" pitchFamily="34" charset="-122"/>
              </a:rPr>
              <a:t>添加文字</a:t>
            </a:r>
          </a:p>
        </p:txBody>
      </p:sp>
      <p:sp>
        <p:nvSpPr>
          <p:cNvPr id="63" name="TextBox 62"/>
          <p:cNvSpPr txBox="1"/>
          <p:nvPr/>
        </p:nvSpPr>
        <p:spPr>
          <a:xfrm>
            <a:off x="3456347" y="5069513"/>
            <a:ext cx="1275620" cy="418710"/>
          </a:xfrm>
          <a:prstGeom prst="rect">
            <a:avLst/>
          </a:prstGeom>
          <a:noFill/>
        </p:spPr>
        <p:txBody>
          <a:bodyPr wrap="none" lIns="89477" tIns="44738" rIns="89477" bIns="44738" rtlCol="0">
            <a:spAutoFit/>
          </a:bodyPr>
          <a:lstStyle/>
          <a:p>
            <a:pPr algn="ctr"/>
            <a:r>
              <a:rPr lang="zh-CN" altLang="en-US" sz="2100">
                <a:solidFill>
                  <a:schemeClr val="bg1">
                    <a:lumMod val="50000"/>
                  </a:schemeClr>
                </a:solidFill>
                <a:latin typeface="微软雅黑" pitchFamily="34" charset="-122"/>
                <a:ea typeface="微软雅黑" pitchFamily="34" charset="-122"/>
              </a:rPr>
              <a:t>添加文字</a:t>
            </a:r>
          </a:p>
        </p:txBody>
      </p:sp>
      <p:sp>
        <p:nvSpPr>
          <p:cNvPr id="64" name="TextBox 63"/>
          <p:cNvSpPr txBox="1"/>
          <p:nvPr/>
        </p:nvSpPr>
        <p:spPr>
          <a:xfrm>
            <a:off x="5444439" y="5069513"/>
            <a:ext cx="1275620" cy="418710"/>
          </a:xfrm>
          <a:prstGeom prst="rect">
            <a:avLst/>
          </a:prstGeom>
          <a:noFill/>
        </p:spPr>
        <p:txBody>
          <a:bodyPr wrap="none" lIns="89477" tIns="44738" rIns="89477" bIns="44738" rtlCol="0">
            <a:spAutoFit/>
          </a:bodyPr>
          <a:lstStyle/>
          <a:p>
            <a:pPr algn="ctr"/>
            <a:r>
              <a:rPr lang="zh-CN" altLang="en-US" sz="2100">
                <a:solidFill>
                  <a:schemeClr val="bg1">
                    <a:lumMod val="50000"/>
                  </a:schemeClr>
                </a:solidFill>
                <a:latin typeface="微软雅黑" pitchFamily="34" charset="-122"/>
                <a:ea typeface="微软雅黑" pitchFamily="34" charset="-122"/>
              </a:rPr>
              <a:t>添加文字</a:t>
            </a:r>
          </a:p>
        </p:txBody>
      </p:sp>
      <p:sp>
        <p:nvSpPr>
          <p:cNvPr id="65" name="TextBox 64"/>
          <p:cNvSpPr txBox="1"/>
          <p:nvPr/>
        </p:nvSpPr>
        <p:spPr>
          <a:xfrm>
            <a:off x="7432530" y="5069513"/>
            <a:ext cx="1275620" cy="418710"/>
          </a:xfrm>
          <a:prstGeom prst="rect">
            <a:avLst/>
          </a:prstGeom>
          <a:noFill/>
        </p:spPr>
        <p:txBody>
          <a:bodyPr wrap="none" lIns="89477" tIns="44738" rIns="89477" bIns="44738" rtlCol="0">
            <a:spAutoFit/>
          </a:bodyPr>
          <a:lstStyle/>
          <a:p>
            <a:pPr algn="ctr"/>
            <a:r>
              <a:rPr lang="zh-CN" altLang="en-US" sz="2100">
                <a:solidFill>
                  <a:schemeClr val="bg1">
                    <a:lumMod val="50000"/>
                  </a:schemeClr>
                </a:solidFill>
                <a:latin typeface="微软雅黑" pitchFamily="34" charset="-122"/>
                <a:ea typeface="微软雅黑" pitchFamily="34" charset="-122"/>
              </a:rPr>
              <a:t>添加文字</a:t>
            </a:r>
          </a:p>
        </p:txBody>
      </p:sp>
      <p:sp>
        <p:nvSpPr>
          <p:cNvPr id="66" name="TextBox 65"/>
          <p:cNvSpPr txBox="1"/>
          <p:nvPr/>
        </p:nvSpPr>
        <p:spPr>
          <a:xfrm>
            <a:off x="9420619" y="5069513"/>
            <a:ext cx="1275620" cy="418710"/>
          </a:xfrm>
          <a:prstGeom prst="rect">
            <a:avLst/>
          </a:prstGeom>
          <a:noFill/>
        </p:spPr>
        <p:txBody>
          <a:bodyPr wrap="none" lIns="89477" tIns="44738" rIns="89477" bIns="44738" rtlCol="0">
            <a:spAutoFit/>
          </a:bodyPr>
          <a:lstStyle/>
          <a:p>
            <a:pPr algn="ctr"/>
            <a:r>
              <a:rPr lang="zh-CN" altLang="en-US" sz="2100" dirty="0">
                <a:solidFill>
                  <a:schemeClr val="bg1">
                    <a:lumMod val="50000"/>
                  </a:schemeClr>
                </a:solidFill>
                <a:latin typeface="微软雅黑" pitchFamily="34" charset="-122"/>
                <a:ea typeface="微软雅黑" pitchFamily="34" charset="-122"/>
              </a:rPr>
              <a:t>添加文字</a:t>
            </a:r>
          </a:p>
        </p:txBody>
      </p:sp>
      <p:sp>
        <p:nvSpPr>
          <p:cNvPr id="67" name="矩形 66"/>
          <p:cNvSpPr/>
          <p:nvPr/>
        </p:nvSpPr>
        <p:spPr>
          <a:xfrm>
            <a:off x="1226380" y="5573238"/>
            <a:ext cx="9711736" cy="5781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41475814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par>
                                <p:cTn id="28" presetID="2" presetClass="entr" presetSubtype="1" fill="hold" grpId="0" nodeType="withEffect">
                                  <p:stCondLst>
                                    <p:cond delay="50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stCondLst>
                                    <p:cond delay="100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par>
                                <p:cTn id="36" presetID="2" presetClass="entr" presetSubtype="1" fill="hold" grpId="0" nodeType="withEffect">
                                  <p:stCondLst>
                                    <p:cond delay="100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ppt_x"/>
                                          </p:val>
                                        </p:tav>
                                        <p:tav tm="100000">
                                          <p:val>
                                            <p:strVal val="#ppt_x"/>
                                          </p:val>
                                        </p:tav>
                                      </p:tavLst>
                                    </p:anim>
                                    <p:anim calcmode="lin" valueType="num">
                                      <p:cBhvr additive="base">
                                        <p:cTn id="39" dur="500" fill="hold"/>
                                        <p:tgtEl>
                                          <p:spTgt spid="18"/>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150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par>
                                <p:cTn id="44" presetID="2" presetClass="entr" presetSubtype="1" fill="hold" grpId="0" nodeType="withEffect">
                                  <p:stCondLst>
                                    <p:cond delay="150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ppt_x"/>
                                          </p:val>
                                        </p:tav>
                                        <p:tav tm="100000">
                                          <p:val>
                                            <p:strVal val="#ppt_x"/>
                                          </p:val>
                                        </p:tav>
                                      </p:tavLst>
                                    </p:anim>
                                    <p:anim calcmode="lin" valueType="num">
                                      <p:cBhvr additive="base">
                                        <p:cTn id="47" dur="500" fill="hold"/>
                                        <p:tgtEl>
                                          <p:spTgt spid="20"/>
                                        </p:tgtEl>
                                        <p:attrNameLst>
                                          <p:attrName>ppt_y</p:attrName>
                                        </p:attrNameLst>
                                      </p:cBhvr>
                                      <p:tavLst>
                                        <p:tav tm="0">
                                          <p:val>
                                            <p:strVal val="0-#ppt_h/2"/>
                                          </p:val>
                                        </p:tav>
                                        <p:tav tm="100000">
                                          <p:val>
                                            <p:strVal val="#ppt_y"/>
                                          </p:val>
                                        </p:tav>
                                      </p:tavLst>
                                    </p:anim>
                                  </p:childTnLst>
                                </p:cTn>
                              </p:par>
                              <p:par>
                                <p:cTn id="48" presetID="2" presetClass="entr" presetSubtype="4" fill="hold" grpId="0" nodeType="withEffect">
                                  <p:stCondLst>
                                    <p:cond delay="200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par>
                                <p:cTn id="52" presetID="2" presetClass="entr" presetSubtype="1" fill="hold" grpId="0" nodeType="withEffect">
                                  <p:stCondLst>
                                    <p:cond delay="200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500" fill="hold"/>
                                        <p:tgtEl>
                                          <p:spTgt spid="32"/>
                                        </p:tgtEl>
                                        <p:attrNameLst>
                                          <p:attrName>ppt_x</p:attrName>
                                        </p:attrNameLst>
                                      </p:cBhvr>
                                      <p:tavLst>
                                        <p:tav tm="0">
                                          <p:val>
                                            <p:strVal val="#ppt_x"/>
                                          </p:val>
                                        </p:tav>
                                        <p:tav tm="100000">
                                          <p:val>
                                            <p:strVal val="#ppt_x"/>
                                          </p:val>
                                        </p:tav>
                                      </p:tavLst>
                                    </p:anim>
                                    <p:anim calcmode="lin" valueType="num">
                                      <p:cBhvr additive="base">
                                        <p:cTn id="55" dur="500" fill="hold"/>
                                        <p:tgtEl>
                                          <p:spTgt spid="32"/>
                                        </p:tgtEl>
                                        <p:attrNameLst>
                                          <p:attrName>ppt_y</p:attrName>
                                        </p:attrNameLst>
                                      </p:cBhvr>
                                      <p:tavLst>
                                        <p:tav tm="0">
                                          <p:val>
                                            <p:strVal val="0-#ppt_h/2"/>
                                          </p:val>
                                        </p:tav>
                                        <p:tav tm="100000">
                                          <p:val>
                                            <p:strVal val="#ppt_y"/>
                                          </p:val>
                                        </p:tav>
                                      </p:tavLst>
                                    </p:anim>
                                  </p:childTnLst>
                                </p:cTn>
                              </p:par>
                              <p:par>
                                <p:cTn id="56" presetID="42" presetClass="entr" presetSubtype="0" fill="hold" nodeType="withEffect">
                                  <p:stCondLst>
                                    <p:cond delay="250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1000"/>
                                        <p:tgtEl>
                                          <p:spTgt spid="33"/>
                                        </p:tgtEl>
                                      </p:cBhvr>
                                    </p:animEffect>
                                    <p:anim calcmode="lin" valueType="num">
                                      <p:cBhvr>
                                        <p:cTn id="59" dur="1000" fill="hold"/>
                                        <p:tgtEl>
                                          <p:spTgt spid="33"/>
                                        </p:tgtEl>
                                        <p:attrNameLst>
                                          <p:attrName>ppt_x</p:attrName>
                                        </p:attrNameLst>
                                      </p:cBhvr>
                                      <p:tavLst>
                                        <p:tav tm="0">
                                          <p:val>
                                            <p:strVal val="#ppt_x"/>
                                          </p:val>
                                        </p:tav>
                                        <p:tav tm="100000">
                                          <p:val>
                                            <p:strVal val="#ppt_x"/>
                                          </p:val>
                                        </p:tav>
                                      </p:tavLst>
                                    </p:anim>
                                    <p:anim calcmode="lin" valueType="num">
                                      <p:cBhvr>
                                        <p:cTn id="60" dur="1000" fill="hold"/>
                                        <p:tgtEl>
                                          <p:spTgt spid="3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250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ppt_x</p:attrName>
                                        </p:attrNameLst>
                                      </p:cBhvr>
                                      <p:tavLst>
                                        <p:tav tm="0">
                                          <p:val>
                                            <p:strVal val="#ppt_x"/>
                                          </p:val>
                                        </p:tav>
                                        <p:tav tm="100000">
                                          <p:val>
                                            <p:strVal val="#ppt_x"/>
                                          </p:val>
                                        </p:tav>
                                      </p:tavLst>
                                    </p:anim>
                                    <p:anim calcmode="lin" valueType="num">
                                      <p:cBhvr>
                                        <p:cTn id="65" dur="1000" fill="hold"/>
                                        <p:tgtEl>
                                          <p:spTgt spid="3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250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1000"/>
                                        <p:tgtEl>
                                          <p:spTgt spid="39"/>
                                        </p:tgtEl>
                                      </p:cBhvr>
                                    </p:animEffect>
                                    <p:anim calcmode="lin" valueType="num">
                                      <p:cBhvr>
                                        <p:cTn id="69" dur="1000" fill="hold"/>
                                        <p:tgtEl>
                                          <p:spTgt spid="39"/>
                                        </p:tgtEl>
                                        <p:attrNameLst>
                                          <p:attrName>ppt_x</p:attrName>
                                        </p:attrNameLst>
                                      </p:cBhvr>
                                      <p:tavLst>
                                        <p:tav tm="0">
                                          <p:val>
                                            <p:strVal val="#ppt_x"/>
                                          </p:val>
                                        </p:tav>
                                        <p:tav tm="100000">
                                          <p:val>
                                            <p:strVal val="#ppt_x"/>
                                          </p:val>
                                        </p:tav>
                                      </p:tavLst>
                                    </p:anim>
                                    <p:anim calcmode="lin" valueType="num">
                                      <p:cBhvr>
                                        <p:cTn id="70" dur="1000" fill="hold"/>
                                        <p:tgtEl>
                                          <p:spTgt spid="3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ppt_x</p:attrName>
                                        </p:attrNameLst>
                                      </p:cBhvr>
                                      <p:tavLst>
                                        <p:tav tm="0">
                                          <p:val>
                                            <p:strVal val="#ppt_x"/>
                                          </p:val>
                                        </p:tav>
                                        <p:tav tm="100000">
                                          <p:val>
                                            <p:strVal val="#ppt_x"/>
                                          </p:val>
                                        </p:tav>
                                      </p:tavLst>
                                    </p:anim>
                                    <p:anim calcmode="lin" valueType="num">
                                      <p:cBhvr>
                                        <p:cTn id="75" dur="1000" fill="hold"/>
                                        <p:tgtEl>
                                          <p:spTgt spid="42"/>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250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1000"/>
                                        <p:tgtEl>
                                          <p:spTgt spid="43"/>
                                        </p:tgtEl>
                                      </p:cBhvr>
                                    </p:animEffect>
                                    <p:anim calcmode="lin" valueType="num">
                                      <p:cBhvr>
                                        <p:cTn id="79" dur="1000" fill="hold"/>
                                        <p:tgtEl>
                                          <p:spTgt spid="43"/>
                                        </p:tgtEl>
                                        <p:attrNameLst>
                                          <p:attrName>ppt_x</p:attrName>
                                        </p:attrNameLst>
                                      </p:cBhvr>
                                      <p:tavLst>
                                        <p:tav tm="0">
                                          <p:val>
                                            <p:strVal val="#ppt_x"/>
                                          </p:val>
                                        </p:tav>
                                        <p:tav tm="100000">
                                          <p:val>
                                            <p:strVal val="#ppt_x"/>
                                          </p:val>
                                        </p:tav>
                                      </p:tavLst>
                                    </p:anim>
                                    <p:anim calcmode="lin" valueType="num">
                                      <p:cBhvr>
                                        <p:cTn id="80" dur="1000" fill="hold"/>
                                        <p:tgtEl>
                                          <p:spTgt spid="43"/>
                                        </p:tgtEl>
                                        <p:attrNameLst>
                                          <p:attrName>ppt_y</p:attrName>
                                        </p:attrNameLst>
                                      </p:cBhvr>
                                      <p:tavLst>
                                        <p:tav tm="0">
                                          <p:val>
                                            <p:strVal val="#ppt_y+.1"/>
                                          </p:val>
                                        </p:tav>
                                        <p:tav tm="100000">
                                          <p:val>
                                            <p:strVal val="#ppt_y"/>
                                          </p:val>
                                        </p:tav>
                                      </p:tavLst>
                                    </p:anim>
                                  </p:childTnLst>
                                </p:cTn>
                              </p:par>
                              <p:par>
                                <p:cTn id="81" presetID="22" presetClass="entr" presetSubtype="8" fill="hold" nodeType="withEffect">
                                  <p:stCondLst>
                                    <p:cond delay="3000"/>
                                  </p:stCondLst>
                                  <p:childTnLst>
                                    <p:set>
                                      <p:cBhvr>
                                        <p:cTn id="82" dur="1" fill="hold">
                                          <p:stCondLst>
                                            <p:cond delay="0"/>
                                          </p:stCondLst>
                                        </p:cTn>
                                        <p:tgtEl>
                                          <p:spTgt spid="50"/>
                                        </p:tgtEl>
                                        <p:attrNameLst>
                                          <p:attrName>style.visibility</p:attrName>
                                        </p:attrNameLst>
                                      </p:cBhvr>
                                      <p:to>
                                        <p:strVal val="visible"/>
                                      </p:to>
                                    </p:set>
                                    <p:animEffect transition="in" filter="wipe(left)">
                                      <p:cBhvr>
                                        <p:cTn id="83" dur="500"/>
                                        <p:tgtEl>
                                          <p:spTgt spid="50"/>
                                        </p:tgtEl>
                                      </p:cBhvr>
                                    </p:animEffect>
                                  </p:childTnLst>
                                </p:cTn>
                              </p:par>
                              <p:par>
                                <p:cTn id="84" presetID="10" presetClass="entr" presetSubtype="0" fill="hold" grpId="0" nodeType="withEffect">
                                  <p:stCondLst>
                                    <p:cond delay="2500"/>
                                  </p:stCondLst>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par>
                                <p:cTn id="87" presetID="42" presetClass="entr" presetSubtype="0" fill="hold" grpId="0" nodeType="withEffect">
                                  <p:stCondLst>
                                    <p:cond delay="2500"/>
                                  </p:stCondLst>
                                  <p:childTnLst>
                                    <p:set>
                                      <p:cBhvr>
                                        <p:cTn id="88" dur="1" fill="hold">
                                          <p:stCondLst>
                                            <p:cond delay="0"/>
                                          </p:stCondLst>
                                        </p:cTn>
                                        <p:tgtEl>
                                          <p:spTgt spid="62"/>
                                        </p:tgtEl>
                                        <p:attrNameLst>
                                          <p:attrName>style.visibility</p:attrName>
                                        </p:attrNameLst>
                                      </p:cBhvr>
                                      <p:to>
                                        <p:strVal val="visible"/>
                                      </p:to>
                                    </p:set>
                                    <p:animEffect transition="in" filter="fade">
                                      <p:cBhvr>
                                        <p:cTn id="89" dur="500"/>
                                        <p:tgtEl>
                                          <p:spTgt spid="62"/>
                                        </p:tgtEl>
                                      </p:cBhvr>
                                    </p:animEffect>
                                    <p:anim calcmode="lin" valueType="num">
                                      <p:cBhvr>
                                        <p:cTn id="90" dur="500" fill="hold"/>
                                        <p:tgtEl>
                                          <p:spTgt spid="62"/>
                                        </p:tgtEl>
                                        <p:attrNameLst>
                                          <p:attrName>ppt_x</p:attrName>
                                        </p:attrNameLst>
                                      </p:cBhvr>
                                      <p:tavLst>
                                        <p:tav tm="0">
                                          <p:val>
                                            <p:strVal val="#ppt_x"/>
                                          </p:val>
                                        </p:tav>
                                        <p:tav tm="100000">
                                          <p:val>
                                            <p:strVal val="#ppt_x"/>
                                          </p:val>
                                        </p:tav>
                                      </p:tavLst>
                                    </p:anim>
                                    <p:anim calcmode="lin" valueType="num">
                                      <p:cBhvr>
                                        <p:cTn id="91" dur="500" fill="hold"/>
                                        <p:tgtEl>
                                          <p:spTgt spid="62"/>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3000"/>
                                  </p:stCondLst>
                                  <p:childTnLst>
                                    <p:set>
                                      <p:cBhvr>
                                        <p:cTn id="93" dur="1" fill="hold">
                                          <p:stCondLst>
                                            <p:cond delay="0"/>
                                          </p:stCondLst>
                                        </p:cTn>
                                        <p:tgtEl>
                                          <p:spTgt spid="58"/>
                                        </p:tgtEl>
                                        <p:attrNameLst>
                                          <p:attrName>style.visibility</p:attrName>
                                        </p:attrNameLst>
                                      </p:cBhvr>
                                      <p:to>
                                        <p:strVal val="visible"/>
                                      </p:to>
                                    </p:set>
                                    <p:animEffect transition="in" filter="fade">
                                      <p:cBhvr>
                                        <p:cTn id="94" dur="500"/>
                                        <p:tgtEl>
                                          <p:spTgt spid="58"/>
                                        </p:tgtEl>
                                      </p:cBhvr>
                                    </p:animEffect>
                                  </p:childTnLst>
                                </p:cTn>
                              </p:par>
                              <p:par>
                                <p:cTn id="95" presetID="10" presetClass="entr" presetSubtype="0" fill="hold" grpId="0" nodeType="withEffect">
                                  <p:stCondLst>
                                    <p:cond delay="3500"/>
                                  </p:stCondLst>
                                  <p:childTnLst>
                                    <p:set>
                                      <p:cBhvr>
                                        <p:cTn id="96" dur="1" fill="hold">
                                          <p:stCondLst>
                                            <p:cond delay="0"/>
                                          </p:stCondLst>
                                        </p:cTn>
                                        <p:tgtEl>
                                          <p:spTgt spid="59"/>
                                        </p:tgtEl>
                                        <p:attrNameLst>
                                          <p:attrName>style.visibility</p:attrName>
                                        </p:attrNameLst>
                                      </p:cBhvr>
                                      <p:to>
                                        <p:strVal val="visible"/>
                                      </p:to>
                                    </p:set>
                                    <p:animEffect transition="in" filter="fade">
                                      <p:cBhvr>
                                        <p:cTn id="97" dur="500"/>
                                        <p:tgtEl>
                                          <p:spTgt spid="59"/>
                                        </p:tgtEl>
                                      </p:cBhvr>
                                    </p:animEffect>
                                  </p:childTnLst>
                                </p:cTn>
                              </p:par>
                              <p:par>
                                <p:cTn id="98" presetID="10" presetClass="entr" presetSubtype="0" fill="hold" grpId="0" nodeType="withEffect">
                                  <p:stCondLst>
                                    <p:cond delay="4000"/>
                                  </p:stCondLst>
                                  <p:childTnLst>
                                    <p:set>
                                      <p:cBhvr>
                                        <p:cTn id="99" dur="1" fill="hold">
                                          <p:stCondLst>
                                            <p:cond delay="0"/>
                                          </p:stCondLst>
                                        </p:cTn>
                                        <p:tgtEl>
                                          <p:spTgt spid="60"/>
                                        </p:tgtEl>
                                        <p:attrNameLst>
                                          <p:attrName>style.visibility</p:attrName>
                                        </p:attrNameLst>
                                      </p:cBhvr>
                                      <p:to>
                                        <p:strVal val="visible"/>
                                      </p:to>
                                    </p:set>
                                    <p:animEffect transition="in" filter="fade">
                                      <p:cBhvr>
                                        <p:cTn id="100" dur="500"/>
                                        <p:tgtEl>
                                          <p:spTgt spid="60"/>
                                        </p:tgtEl>
                                      </p:cBhvr>
                                    </p:animEffect>
                                  </p:childTnLst>
                                </p:cTn>
                              </p:par>
                              <p:par>
                                <p:cTn id="101" presetID="10" presetClass="entr" presetSubtype="0" fill="hold" grpId="0" nodeType="withEffect">
                                  <p:stCondLst>
                                    <p:cond delay="450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par>
                                <p:cTn id="104" presetID="42" presetClass="entr" presetSubtype="0" fill="hold" grpId="0" nodeType="withEffect">
                                  <p:stCondLst>
                                    <p:cond delay="300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anim calcmode="lin" valueType="num">
                                      <p:cBhvr>
                                        <p:cTn id="107" dur="500" fill="hold"/>
                                        <p:tgtEl>
                                          <p:spTgt spid="63"/>
                                        </p:tgtEl>
                                        <p:attrNameLst>
                                          <p:attrName>ppt_x</p:attrName>
                                        </p:attrNameLst>
                                      </p:cBhvr>
                                      <p:tavLst>
                                        <p:tav tm="0">
                                          <p:val>
                                            <p:strVal val="#ppt_x"/>
                                          </p:val>
                                        </p:tav>
                                        <p:tav tm="100000">
                                          <p:val>
                                            <p:strVal val="#ppt_x"/>
                                          </p:val>
                                        </p:tav>
                                      </p:tavLst>
                                    </p:anim>
                                    <p:anim calcmode="lin" valueType="num">
                                      <p:cBhvr>
                                        <p:cTn id="108" dur="500" fill="hold"/>
                                        <p:tgtEl>
                                          <p:spTgt spid="63"/>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3500"/>
                                  </p:stCondLst>
                                  <p:childTnLst>
                                    <p:set>
                                      <p:cBhvr>
                                        <p:cTn id="110" dur="1" fill="hold">
                                          <p:stCondLst>
                                            <p:cond delay="0"/>
                                          </p:stCondLst>
                                        </p:cTn>
                                        <p:tgtEl>
                                          <p:spTgt spid="64"/>
                                        </p:tgtEl>
                                        <p:attrNameLst>
                                          <p:attrName>style.visibility</p:attrName>
                                        </p:attrNameLst>
                                      </p:cBhvr>
                                      <p:to>
                                        <p:strVal val="visible"/>
                                      </p:to>
                                    </p:set>
                                    <p:animEffect transition="in" filter="fade">
                                      <p:cBhvr>
                                        <p:cTn id="111" dur="500"/>
                                        <p:tgtEl>
                                          <p:spTgt spid="64"/>
                                        </p:tgtEl>
                                      </p:cBhvr>
                                    </p:animEffect>
                                    <p:anim calcmode="lin" valueType="num">
                                      <p:cBhvr>
                                        <p:cTn id="112" dur="500" fill="hold"/>
                                        <p:tgtEl>
                                          <p:spTgt spid="64"/>
                                        </p:tgtEl>
                                        <p:attrNameLst>
                                          <p:attrName>ppt_x</p:attrName>
                                        </p:attrNameLst>
                                      </p:cBhvr>
                                      <p:tavLst>
                                        <p:tav tm="0">
                                          <p:val>
                                            <p:strVal val="#ppt_x"/>
                                          </p:val>
                                        </p:tav>
                                        <p:tav tm="100000">
                                          <p:val>
                                            <p:strVal val="#ppt_x"/>
                                          </p:val>
                                        </p:tav>
                                      </p:tavLst>
                                    </p:anim>
                                    <p:anim calcmode="lin" valueType="num">
                                      <p:cBhvr>
                                        <p:cTn id="113" dur="500" fill="hold"/>
                                        <p:tgtEl>
                                          <p:spTgt spid="6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4000"/>
                                  </p:stCondLst>
                                  <p:childTnLst>
                                    <p:set>
                                      <p:cBhvr>
                                        <p:cTn id="115" dur="1" fill="hold">
                                          <p:stCondLst>
                                            <p:cond delay="0"/>
                                          </p:stCondLst>
                                        </p:cTn>
                                        <p:tgtEl>
                                          <p:spTgt spid="65"/>
                                        </p:tgtEl>
                                        <p:attrNameLst>
                                          <p:attrName>style.visibility</p:attrName>
                                        </p:attrNameLst>
                                      </p:cBhvr>
                                      <p:to>
                                        <p:strVal val="visible"/>
                                      </p:to>
                                    </p:set>
                                    <p:animEffect transition="in" filter="fade">
                                      <p:cBhvr>
                                        <p:cTn id="116" dur="500"/>
                                        <p:tgtEl>
                                          <p:spTgt spid="65"/>
                                        </p:tgtEl>
                                      </p:cBhvr>
                                    </p:animEffect>
                                    <p:anim calcmode="lin" valueType="num">
                                      <p:cBhvr>
                                        <p:cTn id="117" dur="500" fill="hold"/>
                                        <p:tgtEl>
                                          <p:spTgt spid="65"/>
                                        </p:tgtEl>
                                        <p:attrNameLst>
                                          <p:attrName>ppt_x</p:attrName>
                                        </p:attrNameLst>
                                      </p:cBhvr>
                                      <p:tavLst>
                                        <p:tav tm="0">
                                          <p:val>
                                            <p:strVal val="#ppt_x"/>
                                          </p:val>
                                        </p:tav>
                                        <p:tav tm="100000">
                                          <p:val>
                                            <p:strVal val="#ppt_x"/>
                                          </p:val>
                                        </p:tav>
                                      </p:tavLst>
                                    </p:anim>
                                    <p:anim calcmode="lin" valueType="num">
                                      <p:cBhvr>
                                        <p:cTn id="118" dur="500" fill="hold"/>
                                        <p:tgtEl>
                                          <p:spTgt spid="65"/>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4500"/>
                                  </p:stCondLst>
                                  <p:childTnLst>
                                    <p:set>
                                      <p:cBhvr>
                                        <p:cTn id="120" dur="1" fill="hold">
                                          <p:stCondLst>
                                            <p:cond delay="0"/>
                                          </p:stCondLst>
                                        </p:cTn>
                                        <p:tgtEl>
                                          <p:spTgt spid="66"/>
                                        </p:tgtEl>
                                        <p:attrNameLst>
                                          <p:attrName>style.visibility</p:attrName>
                                        </p:attrNameLst>
                                      </p:cBhvr>
                                      <p:to>
                                        <p:strVal val="visible"/>
                                      </p:to>
                                    </p:set>
                                    <p:animEffect transition="in" filter="fade">
                                      <p:cBhvr>
                                        <p:cTn id="121" dur="500"/>
                                        <p:tgtEl>
                                          <p:spTgt spid="66"/>
                                        </p:tgtEl>
                                      </p:cBhvr>
                                    </p:animEffect>
                                    <p:anim calcmode="lin" valueType="num">
                                      <p:cBhvr>
                                        <p:cTn id="122" dur="500" fill="hold"/>
                                        <p:tgtEl>
                                          <p:spTgt spid="66"/>
                                        </p:tgtEl>
                                        <p:attrNameLst>
                                          <p:attrName>ppt_x</p:attrName>
                                        </p:attrNameLst>
                                      </p:cBhvr>
                                      <p:tavLst>
                                        <p:tav tm="0">
                                          <p:val>
                                            <p:strVal val="#ppt_x"/>
                                          </p:val>
                                        </p:tav>
                                        <p:tav tm="100000">
                                          <p:val>
                                            <p:strVal val="#ppt_x"/>
                                          </p:val>
                                        </p:tav>
                                      </p:tavLst>
                                    </p:anim>
                                    <p:anim calcmode="lin" valueType="num">
                                      <p:cBhvr>
                                        <p:cTn id="123" dur="500" fill="hold"/>
                                        <p:tgtEl>
                                          <p:spTgt spid="66"/>
                                        </p:tgtEl>
                                        <p:attrNameLst>
                                          <p:attrName>ppt_y</p:attrName>
                                        </p:attrNameLst>
                                      </p:cBhvr>
                                      <p:tavLst>
                                        <p:tav tm="0">
                                          <p:val>
                                            <p:strVal val="#ppt_y+.1"/>
                                          </p:val>
                                        </p:tav>
                                        <p:tav tm="100000">
                                          <p:val>
                                            <p:strVal val="#ppt_y"/>
                                          </p:val>
                                        </p:tav>
                                      </p:tavLst>
                                    </p:anim>
                                  </p:childTnLst>
                                </p:cTn>
                              </p:par>
                            </p:childTnLst>
                          </p:cTn>
                        </p:par>
                        <p:par>
                          <p:cTn id="124" fill="hold">
                            <p:stCondLst>
                              <p:cond delay="6000"/>
                            </p:stCondLst>
                            <p:childTnLst>
                              <p:par>
                                <p:cTn id="125" presetID="42" presetClass="entr" presetSubtype="0" fill="hold" grpId="0" nodeType="after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fade">
                                      <p:cBhvr>
                                        <p:cTn id="127" dur="1000"/>
                                        <p:tgtEl>
                                          <p:spTgt spid="67"/>
                                        </p:tgtEl>
                                      </p:cBhvr>
                                    </p:animEffect>
                                    <p:anim calcmode="lin" valueType="num">
                                      <p:cBhvr>
                                        <p:cTn id="128" dur="1000" fill="hold"/>
                                        <p:tgtEl>
                                          <p:spTgt spid="67"/>
                                        </p:tgtEl>
                                        <p:attrNameLst>
                                          <p:attrName>ppt_x</p:attrName>
                                        </p:attrNameLst>
                                      </p:cBhvr>
                                      <p:tavLst>
                                        <p:tav tm="0">
                                          <p:val>
                                            <p:strVal val="#ppt_x"/>
                                          </p:val>
                                        </p:tav>
                                        <p:tav tm="100000">
                                          <p:val>
                                            <p:strVal val="#ppt_x"/>
                                          </p:val>
                                        </p:tav>
                                      </p:tavLst>
                                    </p:anim>
                                    <p:anim calcmode="lin" valueType="num">
                                      <p:cBhvr>
                                        <p:cTn id="12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15" grpId="0" animBg="1"/>
      <p:bldP spid="16" grpId="0" animBg="1"/>
      <p:bldP spid="17" grpId="0" animBg="1"/>
      <p:bldP spid="18" grpId="0" animBg="1"/>
      <p:bldP spid="19" grpId="0" animBg="1"/>
      <p:bldP spid="20" grpId="0" animBg="1"/>
      <p:bldP spid="31" grpId="0" animBg="1"/>
      <p:bldP spid="32" grpId="0" animBg="1"/>
      <p:bldP spid="38" grpId="0" animBg="1"/>
      <p:bldP spid="42" grpId="0" animBg="1"/>
      <p:bldP spid="57" grpId="0" animBg="1"/>
      <p:bldP spid="58" grpId="0" animBg="1"/>
      <p:bldP spid="59" grpId="0" animBg="1"/>
      <p:bldP spid="60" grpId="0" animBg="1"/>
      <p:bldP spid="61" grpId="0" animBg="1"/>
      <p:bldP spid="62" grpId="0"/>
      <p:bldP spid="63" grpId="0"/>
      <p:bldP spid="64" grpId="0"/>
      <p:bldP spid="65" grpId="0"/>
      <p:bldP spid="66" grpId="0"/>
      <p:bldP spid="6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5</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Oval 5"/>
          <p:cNvSpPr>
            <a:spLocks noChangeArrowheads="1"/>
          </p:cNvSpPr>
          <p:nvPr/>
        </p:nvSpPr>
        <p:spPr bwMode="auto">
          <a:xfrm>
            <a:off x="1917272" y="2615249"/>
            <a:ext cx="1687052" cy="1688012"/>
          </a:xfrm>
          <a:prstGeom prst="ellipse">
            <a:avLst/>
          </a:prstGeom>
          <a:solidFill>
            <a:srgbClr val="C00000"/>
          </a:solidFill>
          <a:ln>
            <a:noFill/>
          </a:ln>
          <a:extLst/>
        </p:spPr>
        <p:txBody>
          <a:bodyPr lIns="68584" tIns="34292" rIns="68584" bIns="34292"/>
          <a:lstStyle/>
          <a:p>
            <a:endParaRPr lang="id-ID"/>
          </a:p>
        </p:txBody>
      </p:sp>
      <p:grpSp>
        <p:nvGrpSpPr>
          <p:cNvPr id="88" name="Group 24"/>
          <p:cNvGrpSpPr>
            <a:grpSpLocks/>
          </p:cNvGrpSpPr>
          <p:nvPr/>
        </p:nvGrpSpPr>
        <p:grpSpPr bwMode="auto">
          <a:xfrm>
            <a:off x="1725422" y="2422795"/>
            <a:ext cx="2070752" cy="2071730"/>
            <a:chOff x="1119258" y="2257147"/>
            <a:chExt cx="1868076" cy="1868076"/>
          </a:xfrm>
          <a:solidFill>
            <a:srgbClr val="C00000"/>
          </a:solidFill>
        </p:grpSpPr>
        <p:sp>
          <p:nvSpPr>
            <p:cNvPr id="89" name="Freeform 6"/>
            <p:cNvSpPr>
              <a:spLocks/>
            </p:cNvSpPr>
            <p:nvPr/>
          </p:nvSpPr>
          <p:spPr bwMode="auto">
            <a:xfrm>
              <a:off x="2495041" y="2394505"/>
              <a:ext cx="356034" cy="354935"/>
            </a:xfrm>
            <a:custGeom>
              <a:avLst/>
              <a:gdLst>
                <a:gd name="T0" fmla="*/ 612368160 w 207"/>
                <a:gd name="T1" fmla="*/ 537330238 h 206"/>
                <a:gd name="T2" fmla="*/ 76915384 w 207"/>
                <a:gd name="T3" fmla="*/ 0 h 206"/>
                <a:gd name="T4" fmla="*/ 0 w 207"/>
                <a:gd name="T5" fmla="*/ 130621249 h 206"/>
                <a:gd name="T6" fmla="*/ 482202474 w 207"/>
                <a:gd name="T7" fmla="*/ 611547836 h 206"/>
                <a:gd name="T8" fmla="*/ 612368160 w 207"/>
                <a:gd name="T9" fmla="*/ 537330238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7"/>
            <p:cNvSpPr>
              <a:spLocks/>
            </p:cNvSpPr>
            <p:nvPr/>
          </p:nvSpPr>
          <p:spPr bwMode="auto">
            <a:xfrm>
              <a:off x="2075273" y="2257147"/>
              <a:ext cx="427460" cy="191203"/>
            </a:xfrm>
            <a:custGeom>
              <a:avLst/>
              <a:gdLst>
                <a:gd name="T0" fmla="*/ 0 w 248"/>
                <a:gd name="T1" fmla="*/ 0 h 111"/>
                <a:gd name="T2" fmla="*/ 0 w 248"/>
                <a:gd name="T3" fmla="*/ 151325978 h 111"/>
                <a:gd name="T4" fmla="*/ 659539755 w 248"/>
                <a:gd name="T5" fmla="*/ 329356642 h 111"/>
                <a:gd name="T6" fmla="*/ 736782466 w 248"/>
                <a:gd name="T7" fmla="*/ 198801166 h 111"/>
                <a:gd name="T8" fmla="*/ 0 w 248"/>
                <a:gd name="T9" fmla="*/ 0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8"/>
            <p:cNvSpPr>
              <a:spLocks/>
            </p:cNvSpPr>
            <p:nvPr/>
          </p:nvSpPr>
          <p:spPr bwMode="auto">
            <a:xfrm>
              <a:off x="2796131" y="2743946"/>
              <a:ext cx="191203" cy="425262"/>
            </a:xfrm>
            <a:custGeom>
              <a:avLst/>
              <a:gdLst>
                <a:gd name="T0" fmla="*/ 133523428 w 111"/>
                <a:gd name="T1" fmla="*/ 0 h 247"/>
                <a:gd name="T2" fmla="*/ 0 w 111"/>
                <a:gd name="T3" fmla="*/ 77070559 h 247"/>
                <a:gd name="T4" fmla="*/ 178030664 w 111"/>
                <a:gd name="T5" fmla="*/ 732177201 h 247"/>
                <a:gd name="T6" fmla="*/ 329356642 w 111"/>
                <a:gd name="T7" fmla="*/ 732177201 h 247"/>
                <a:gd name="T8" fmla="*/ 133523428 w 111"/>
                <a:gd name="T9" fmla="*/ 0 h 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9"/>
            <p:cNvSpPr>
              <a:spLocks/>
            </p:cNvSpPr>
            <p:nvPr/>
          </p:nvSpPr>
          <p:spPr bwMode="auto">
            <a:xfrm>
              <a:off x="2796131" y="3213162"/>
              <a:ext cx="191203" cy="427460"/>
            </a:xfrm>
            <a:custGeom>
              <a:avLst/>
              <a:gdLst>
                <a:gd name="T0" fmla="*/ 178030664 w 111"/>
                <a:gd name="T1" fmla="*/ 0 h 248"/>
                <a:gd name="T2" fmla="*/ 0 w 111"/>
                <a:gd name="T3" fmla="*/ 659539755 h 248"/>
                <a:gd name="T4" fmla="*/ 133523428 w 111"/>
                <a:gd name="T5" fmla="*/ 736782466 h 248"/>
                <a:gd name="T6" fmla="*/ 329356642 w 111"/>
                <a:gd name="T7" fmla="*/ 0 h 248"/>
                <a:gd name="T8" fmla="*/ 178030664 w 111"/>
                <a:gd name="T9" fmla="*/ 0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10"/>
            <p:cNvSpPr>
              <a:spLocks/>
            </p:cNvSpPr>
            <p:nvPr/>
          </p:nvSpPr>
          <p:spPr bwMode="auto">
            <a:xfrm>
              <a:off x="2495041" y="3632930"/>
              <a:ext cx="356034" cy="356034"/>
            </a:xfrm>
            <a:custGeom>
              <a:avLst/>
              <a:gdLst>
                <a:gd name="T0" fmla="*/ 612368160 w 207"/>
                <a:gd name="T1" fmla="*/ 76915384 h 207"/>
                <a:gd name="T2" fmla="*/ 482202474 w 207"/>
                <a:gd name="T3" fmla="*/ 0 h 207"/>
                <a:gd name="T4" fmla="*/ 0 w 207"/>
                <a:gd name="T5" fmla="*/ 482202474 h 207"/>
                <a:gd name="T6" fmla="*/ 76915384 w 207"/>
                <a:gd name="T7" fmla="*/ 612368160 h 207"/>
                <a:gd name="T8" fmla="*/ 612368160 w 207"/>
                <a:gd name="T9" fmla="*/ 76915384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11"/>
            <p:cNvSpPr>
              <a:spLocks/>
            </p:cNvSpPr>
            <p:nvPr/>
          </p:nvSpPr>
          <p:spPr bwMode="auto">
            <a:xfrm>
              <a:off x="2075273" y="3936217"/>
              <a:ext cx="427460" cy="189006"/>
            </a:xfrm>
            <a:custGeom>
              <a:avLst/>
              <a:gdLst>
                <a:gd name="T0" fmla="*/ 736782466 w 248"/>
                <a:gd name="T1" fmla="*/ 129902106 h 110"/>
                <a:gd name="T2" fmla="*/ 659539755 w 248"/>
                <a:gd name="T3" fmla="*/ 0 h 110"/>
                <a:gd name="T4" fmla="*/ 0 w 248"/>
                <a:gd name="T5" fmla="*/ 174187930 h 110"/>
                <a:gd name="T6" fmla="*/ 0 w 248"/>
                <a:gd name="T7" fmla="*/ 324756982 h 110"/>
                <a:gd name="T8" fmla="*/ 736782466 w 248"/>
                <a:gd name="T9" fmla="*/ 12990210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5" name="Freeform 12"/>
            <p:cNvSpPr>
              <a:spLocks/>
            </p:cNvSpPr>
            <p:nvPr/>
          </p:nvSpPr>
          <p:spPr bwMode="auto">
            <a:xfrm>
              <a:off x="1605927" y="3936352"/>
              <a:ext cx="425537" cy="188871"/>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a:lstStyle/>
            <a:p>
              <a:pPr defTabSz="685846">
                <a:defRPr/>
              </a:pPr>
              <a:endParaRPr lang="id-ID">
                <a:latin typeface="+mn-lt"/>
                <a:ea typeface="+mn-ea"/>
              </a:endParaRPr>
            </a:p>
          </p:txBody>
        </p:sp>
        <p:sp>
          <p:nvSpPr>
            <p:cNvPr id="96" name="Freeform 13"/>
            <p:cNvSpPr>
              <a:spLocks/>
            </p:cNvSpPr>
            <p:nvPr/>
          </p:nvSpPr>
          <p:spPr bwMode="auto">
            <a:xfrm>
              <a:off x="1256605" y="3633206"/>
              <a:ext cx="354879" cy="355522"/>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a:lstStyle/>
            <a:p>
              <a:pPr defTabSz="685846">
                <a:defRPr/>
              </a:pPr>
              <a:endParaRPr lang="id-ID">
                <a:latin typeface="+mn-lt"/>
                <a:ea typeface="+mn-ea"/>
              </a:endParaRPr>
            </a:p>
          </p:txBody>
        </p:sp>
        <p:sp>
          <p:nvSpPr>
            <p:cNvPr id="97" name="Freeform 14"/>
            <p:cNvSpPr>
              <a:spLocks/>
            </p:cNvSpPr>
            <p:nvPr/>
          </p:nvSpPr>
          <p:spPr bwMode="auto">
            <a:xfrm>
              <a:off x="1119258" y="3213405"/>
              <a:ext cx="191333" cy="426943"/>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a:lstStyle/>
            <a:p>
              <a:pPr defTabSz="685846">
                <a:defRPr/>
              </a:pPr>
              <a:endParaRPr lang="id-ID">
                <a:latin typeface="+mn-lt"/>
                <a:ea typeface="+mn-ea"/>
              </a:endParaRPr>
            </a:p>
          </p:txBody>
        </p:sp>
        <p:sp>
          <p:nvSpPr>
            <p:cNvPr id="98" name="Freeform 15"/>
            <p:cNvSpPr>
              <a:spLocks/>
            </p:cNvSpPr>
            <p:nvPr/>
          </p:nvSpPr>
          <p:spPr bwMode="auto">
            <a:xfrm>
              <a:off x="1119258" y="2743609"/>
              <a:ext cx="191333" cy="42535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a:lstStyle/>
            <a:p>
              <a:pPr defTabSz="685846">
                <a:defRPr/>
              </a:pPr>
              <a:endParaRPr lang="id-ID">
                <a:latin typeface="+mn-lt"/>
                <a:ea typeface="+mn-ea"/>
              </a:endParaRPr>
            </a:p>
          </p:txBody>
        </p:sp>
        <p:sp>
          <p:nvSpPr>
            <p:cNvPr id="99" name="Freeform 16"/>
            <p:cNvSpPr>
              <a:spLocks/>
            </p:cNvSpPr>
            <p:nvPr/>
          </p:nvSpPr>
          <p:spPr bwMode="auto">
            <a:xfrm>
              <a:off x="1256605" y="2394436"/>
              <a:ext cx="354879" cy="354728"/>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a:lstStyle/>
            <a:p>
              <a:pPr defTabSz="685846">
                <a:defRPr/>
              </a:pPr>
              <a:endParaRPr lang="id-ID">
                <a:latin typeface="+mn-lt"/>
                <a:ea typeface="+mn-ea"/>
              </a:endParaRPr>
            </a:p>
          </p:txBody>
        </p:sp>
        <p:sp>
          <p:nvSpPr>
            <p:cNvPr id="100" name="Freeform 17"/>
            <p:cNvSpPr>
              <a:spLocks/>
            </p:cNvSpPr>
            <p:nvPr/>
          </p:nvSpPr>
          <p:spPr bwMode="auto">
            <a:xfrm>
              <a:off x="1605927" y="2257147"/>
              <a:ext cx="425537" cy="191252"/>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a:lstStyle/>
            <a:p>
              <a:pPr defTabSz="685846">
                <a:defRPr/>
              </a:pPr>
              <a:endParaRPr lang="id-ID">
                <a:latin typeface="+mn-lt"/>
                <a:ea typeface="+mn-ea"/>
              </a:endParaRPr>
            </a:p>
          </p:txBody>
        </p:sp>
      </p:grpSp>
      <p:sp>
        <p:nvSpPr>
          <p:cNvPr id="101" name="Oval 5"/>
          <p:cNvSpPr>
            <a:spLocks noChangeArrowheads="1"/>
          </p:cNvSpPr>
          <p:nvPr/>
        </p:nvSpPr>
        <p:spPr bwMode="auto">
          <a:xfrm>
            <a:off x="4174904" y="2615249"/>
            <a:ext cx="1687052" cy="1688012"/>
          </a:xfrm>
          <a:prstGeom prst="ellipse">
            <a:avLst/>
          </a:prstGeom>
          <a:solidFill>
            <a:srgbClr val="404040"/>
          </a:solidFill>
          <a:ln>
            <a:noFill/>
          </a:ln>
          <a:extLst/>
        </p:spPr>
        <p:txBody>
          <a:bodyPr lIns="68584" tIns="34292" rIns="68584" bIns="34292"/>
          <a:lstStyle/>
          <a:p>
            <a:endParaRPr lang="id-ID"/>
          </a:p>
        </p:txBody>
      </p:sp>
      <p:grpSp>
        <p:nvGrpSpPr>
          <p:cNvPr id="102" name="Group 38"/>
          <p:cNvGrpSpPr>
            <a:grpSpLocks/>
          </p:cNvGrpSpPr>
          <p:nvPr/>
        </p:nvGrpSpPr>
        <p:grpSpPr bwMode="auto">
          <a:xfrm>
            <a:off x="3982459" y="2422795"/>
            <a:ext cx="2070752" cy="2071730"/>
            <a:chOff x="3800237" y="2257147"/>
            <a:chExt cx="1868076" cy="1868076"/>
          </a:xfrm>
          <a:solidFill>
            <a:srgbClr val="404040"/>
          </a:solidFill>
        </p:grpSpPr>
        <p:sp>
          <p:nvSpPr>
            <p:cNvPr id="103" name="Freeform 6"/>
            <p:cNvSpPr>
              <a:spLocks/>
            </p:cNvSpPr>
            <p:nvPr/>
          </p:nvSpPr>
          <p:spPr bwMode="auto">
            <a:xfrm>
              <a:off x="5176087" y="2394436"/>
              <a:ext cx="355673" cy="354728"/>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a:lstStyle/>
            <a:p>
              <a:pPr defTabSz="685846">
                <a:defRPr/>
              </a:pPr>
              <a:endParaRPr lang="id-ID">
                <a:latin typeface="+mn-lt"/>
                <a:ea typeface="+mn-ea"/>
              </a:endParaRPr>
            </a:p>
          </p:txBody>
        </p:sp>
        <p:sp>
          <p:nvSpPr>
            <p:cNvPr id="104" name="Freeform 7"/>
            <p:cNvSpPr>
              <a:spLocks/>
            </p:cNvSpPr>
            <p:nvPr/>
          </p:nvSpPr>
          <p:spPr bwMode="auto">
            <a:xfrm>
              <a:off x="4756107" y="2257147"/>
              <a:ext cx="427919" cy="191252"/>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a:lstStyle/>
            <a:p>
              <a:pPr defTabSz="685846">
                <a:defRPr/>
              </a:pPr>
              <a:endParaRPr lang="id-ID">
                <a:latin typeface="+mn-lt"/>
                <a:ea typeface="+mn-ea"/>
              </a:endParaRPr>
            </a:p>
          </p:txBody>
        </p:sp>
        <p:sp>
          <p:nvSpPr>
            <p:cNvPr id="105" name="Freeform 8"/>
            <p:cNvSpPr>
              <a:spLocks/>
            </p:cNvSpPr>
            <p:nvPr/>
          </p:nvSpPr>
          <p:spPr bwMode="auto">
            <a:xfrm>
              <a:off x="5476980" y="2743609"/>
              <a:ext cx="191333" cy="42535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a:lstStyle/>
            <a:p>
              <a:pPr defTabSz="685846">
                <a:defRPr/>
              </a:pPr>
              <a:endParaRPr lang="id-ID">
                <a:latin typeface="+mn-lt"/>
                <a:ea typeface="+mn-ea"/>
              </a:endParaRPr>
            </a:p>
          </p:txBody>
        </p:sp>
        <p:sp>
          <p:nvSpPr>
            <p:cNvPr id="106" name="Freeform 9"/>
            <p:cNvSpPr>
              <a:spLocks/>
            </p:cNvSpPr>
            <p:nvPr/>
          </p:nvSpPr>
          <p:spPr bwMode="auto">
            <a:xfrm>
              <a:off x="5476980" y="3213405"/>
              <a:ext cx="191333" cy="426943"/>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a:lstStyle/>
            <a:p>
              <a:pPr defTabSz="685846">
                <a:defRPr/>
              </a:pPr>
              <a:endParaRPr lang="id-ID">
                <a:latin typeface="+mn-lt"/>
                <a:ea typeface="+mn-ea"/>
              </a:endParaRPr>
            </a:p>
          </p:txBody>
        </p:sp>
        <p:sp>
          <p:nvSpPr>
            <p:cNvPr id="107" name="Freeform 10"/>
            <p:cNvSpPr>
              <a:spLocks/>
            </p:cNvSpPr>
            <p:nvPr/>
          </p:nvSpPr>
          <p:spPr bwMode="auto">
            <a:xfrm>
              <a:off x="5176087" y="3633206"/>
              <a:ext cx="355673" cy="355522"/>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a:lstStyle/>
            <a:p>
              <a:pPr defTabSz="685846">
                <a:defRPr/>
              </a:pPr>
              <a:endParaRPr lang="id-ID">
                <a:latin typeface="+mn-lt"/>
                <a:ea typeface="+mn-ea"/>
              </a:endParaRPr>
            </a:p>
          </p:txBody>
        </p:sp>
        <p:sp>
          <p:nvSpPr>
            <p:cNvPr id="108" name="Freeform 11"/>
            <p:cNvSpPr>
              <a:spLocks/>
            </p:cNvSpPr>
            <p:nvPr/>
          </p:nvSpPr>
          <p:spPr bwMode="auto">
            <a:xfrm>
              <a:off x="4756107" y="3936352"/>
              <a:ext cx="427919" cy="188871"/>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a:lstStyle/>
            <a:p>
              <a:pPr defTabSz="685846">
                <a:defRPr/>
              </a:pPr>
              <a:endParaRPr lang="id-ID">
                <a:latin typeface="+mn-lt"/>
                <a:ea typeface="+mn-ea"/>
              </a:endParaRPr>
            </a:p>
          </p:txBody>
        </p:sp>
        <p:sp>
          <p:nvSpPr>
            <p:cNvPr id="109" name="Freeform 12"/>
            <p:cNvSpPr>
              <a:spLocks/>
            </p:cNvSpPr>
            <p:nvPr/>
          </p:nvSpPr>
          <p:spPr bwMode="auto">
            <a:xfrm>
              <a:off x="4286906" y="3936352"/>
              <a:ext cx="425537" cy="188871"/>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a:lstStyle/>
            <a:p>
              <a:pPr defTabSz="685846">
                <a:defRPr/>
              </a:pPr>
              <a:endParaRPr lang="id-ID">
                <a:latin typeface="+mn-lt"/>
                <a:ea typeface="+mn-ea"/>
              </a:endParaRPr>
            </a:p>
          </p:txBody>
        </p:sp>
        <p:sp>
          <p:nvSpPr>
            <p:cNvPr id="110" name="Freeform 13"/>
            <p:cNvSpPr>
              <a:spLocks/>
            </p:cNvSpPr>
            <p:nvPr/>
          </p:nvSpPr>
          <p:spPr bwMode="auto">
            <a:xfrm>
              <a:off x="3937584" y="3633206"/>
              <a:ext cx="354879" cy="355522"/>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a:lstStyle/>
            <a:p>
              <a:pPr defTabSz="685846">
                <a:defRPr/>
              </a:pPr>
              <a:endParaRPr lang="id-ID">
                <a:latin typeface="+mn-lt"/>
                <a:ea typeface="+mn-ea"/>
              </a:endParaRPr>
            </a:p>
          </p:txBody>
        </p:sp>
        <p:sp>
          <p:nvSpPr>
            <p:cNvPr id="111" name="Freeform 14"/>
            <p:cNvSpPr>
              <a:spLocks/>
            </p:cNvSpPr>
            <p:nvPr/>
          </p:nvSpPr>
          <p:spPr bwMode="auto">
            <a:xfrm>
              <a:off x="3800237" y="3213405"/>
              <a:ext cx="191333" cy="426943"/>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a:lstStyle/>
            <a:p>
              <a:pPr defTabSz="685846">
                <a:defRPr/>
              </a:pPr>
              <a:endParaRPr lang="id-ID">
                <a:latin typeface="+mn-lt"/>
                <a:ea typeface="+mn-ea"/>
              </a:endParaRPr>
            </a:p>
          </p:txBody>
        </p:sp>
        <p:sp>
          <p:nvSpPr>
            <p:cNvPr id="112" name="Freeform 15"/>
            <p:cNvSpPr>
              <a:spLocks/>
            </p:cNvSpPr>
            <p:nvPr/>
          </p:nvSpPr>
          <p:spPr bwMode="auto">
            <a:xfrm>
              <a:off x="3800237" y="2743609"/>
              <a:ext cx="191333" cy="42535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a:lstStyle/>
            <a:p>
              <a:pPr defTabSz="685846">
                <a:defRPr/>
              </a:pPr>
              <a:endParaRPr lang="id-ID">
                <a:latin typeface="+mn-lt"/>
                <a:ea typeface="+mn-ea"/>
              </a:endParaRPr>
            </a:p>
          </p:txBody>
        </p:sp>
        <p:sp>
          <p:nvSpPr>
            <p:cNvPr id="113" name="Freeform 16"/>
            <p:cNvSpPr>
              <a:spLocks/>
            </p:cNvSpPr>
            <p:nvPr/>
          </p:nvSpPr>
          <p:spPr bwMode="auto">
            <a:xfrm>
              <a:off x="3937584" y="2394436"/>
              <a:ext cx="354879" cy="354728"/>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a:lstStyle/>
            <a:p>
              <a:pPr defTabSz="685846">
                <a:defRPr/>
              </a:pPr>
              <a:endParaRPr lang="id-ID">
                <a:latin typeface="+mn-lt"/>
                <a:ea typeface="+mn-ea"/>
              </a:endParaRPr>
            </a:p>
          </p:txBody>
        </p:sp>
        <p:sp>
          <p:nvSpPr>
            <p:cNvPr id="114" name="Freeform 17"/>
            <p:cNvSpPr>
              <a:spLocks/>
            </p:cNvSpPr>
            <p:nvPr/>
          </p:nvSpPr>
          <p:spPr bwMode="auto">
            <a:xfrm>
              <a:off x="4286906" y="2257147"/>
              <a:ext cx="425537" cy="191252"/>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a:lstStyle/>
            <a:p>
              <a:pPr defTabSz="685846">
                <a:defRPr/>
              </a:pPr>
              <a:endParaRPr lang="id-ID">
                <a:latin typeface="+mn-lt"/>
                <a:ea typeface="+mn-ea"/>
              </a:endParaRPr>
            </a:p>
          </p:txBody>
        </p:sp>
      </p:grpSp>
      <p:sp>
        <p:nvSpPr>
          <p:cNvPr id="115" name="Oval 5"/>
          <p:cNvSpPr>
            <a:spLocks noChangeArrowheads="1"/>
          </p:cNvSpPr>
          <p:nvPr/>
        </p:nvSpPr>
        <p:spPr bwMode="auto">
          <a:xfrm>
            <a:off x="6408794" y="2615249"/>
            <a:ext cx="1687052" cy="1688012"/>
          </a:xfrm>
          <a:prstGeom prst="ellipse">
            <a:avLst/>
          </a:prstGeom>
          <a:solidFill>
            <a:srgbClr val="C00000"/>
          </a:solidFill>
          <a:ln>
            <a:noFill/>
          </a:ln>
          <a:extLst/>
        </p:spPr>
        <p:txBody>
          <a:bodyPr lIns="68584" tIns="34292" rIns="68584" bIns="34292"/>
          <a:lstStyle/>
          <a:p>
            <a:endParaRPr lang="id-ID"/>
          </a:p>
        </p:txBody>
      </p:sp>
      <p:grpSp>
        <p:nvGrpSpPr>
          <p:cNvPr id="116" name="Group 61"/>
          <p:cNvGrpSpPr>
            <a:grpSpLocks/>
          </p:cNvGrpSpPr>
          <p:nvPr/>
        </p:nvGrpSpPr>
        <p:grpSpPr bwMode="auto">
          <a:xfrm>
            <a:off x="6216349" y="2422795"/>
            <a:ext cx="2070752" cy="2071730"/>
            <a:chOff x="6546413" y="2257147"/>
            <a:chExt cx="1868076" cy="1868076"/>
          </a:xfrm>
          <a:solidFill>
            <a:srgbClr val="C00000"/>
          </a:solidFill>
        </p:grpSpPr>
        <p:sp>
          <p:nvSpPr>
            <p:cNvPr id="117" name="Freeform 6"/>
            <p:cNvSpPr>
              <a:spLocks/>
            </p:cNvSpPr>
            <p:nvPr/>
          </p:nvSpPr>
          <p:spPr bwMode="auto">
            <a:xfrm>
              <a:off x="7922196" y="2394505"/>
              <a:ext cx="356034" cy="354935"/>
            </a:xfrm>
            <a:custGeom>
              <a:avLst/>
              <a:gdLst>
                <a:gd name="T0" fmla="*/ 612368160 w 207"/>
                <a:gd name="T1" fmla="*/ 537330238 h 206"/>
                <a:gd name="T2" fmla="*/ 76915384 w 207"/>
                <a:gd name="T3" fmla="*/ 0 h 206"/>
                <a:gd name="T4" fmla="*/ 0 w 207"/>
                <a:gd name="T5" fmla="*/ 130621249 h 206"/>
                <a:gd name="T6" fmla="*/ 482202474 w 207"/>
                <a:gd name="T7" fmla="*/ 611547836 h 206"/>
                <a:gd name="T8" fmla="*/ 612368160 w 207"/>
                <a:gd name="T9" fmla="*/ 537330238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8" name="Freeform 7"/>
            <p:cNvSpPr>
              <a:spLocks/>
            </p:cNvSpPr>
            <p:nvPr/>
          </p:nvSpPr>
          <p:spPr bwMode="auto">
            <a:xfrm>
              <a:off x="7502428" y="2257147"/>
              <a:ext cx="427460" cy="191203"/>
            </a:xfrm>
            <a:custGeom>
              <a:avLst/>
              <a:gdLst>
                <a:gd name="T0" fmla="*/ 0 w 248"/>
                <a:gd name="T1" fmla="*/ 0 h 111"/>
                <a:gd name="T2" fmla="*/ 0 w 248"/>
                <a:gd name="T3" fmla="*/ 151325978 h 111"/>
                <a:gd name="T4" fmla="*/ 659539755 w 248"/>
                <a:gd name="T5" fmla="*/ 329356642 h 111"/>
                <a:gd name="T6" fmla="*/ 736782466 w 248"/>
                <a:gd name="T7" fmla="*/ 198801166 h 111"/>
                <a:gd name="T8" fmla="*/ 0 w 248"/>
                <a:gd name="T9" fmla="*/ 0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9" name="Freeform 8"/>
            <p:cNvSpPr>
              <a:spLocks/>
            </p:cNvSpPr>
            <p:nvPr/>
          </p:nvSpPr>
          <p:spPr bwMode="auto">
            <a:xfrm>
              <a:off x="8223286" y="2743946"/>
              <a:ext cx="191203" cy="425262"/>
            </a:xfrm>
            <a:custGeom>
              <a:avLst/>
              <a:gdLst>
                <a:gd name="T0" fmla="*/ 133523428 w 111"/>
                <a:gd name="T1" fmla="*/ 0 h 247"/>
                <a:gd name="T2" fmla="*/ 0 w 111"/>
                <a:gd name="T3" fmla="*/ 77070559 h 247"/>
                <a:gd name="T4" fmla="*/ 178030664 w 111"/>
                <a:gd name="T5" fmla="*/ 732177201 h 247"/>
                <a:gd name="T6" fmla="*/ 329356642 w 111"/>
                <a:gd name="T7" fmla="*/ 732177201 h 247"/>
                <a:gd name="T8" fmla="*/ 133523428 w 111"/>
                <a:gd name="T9" fmla="*/ 0 h 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0" name="Freeform 9"/>
            <p:cNvSpPr>
              <a:spLocks/>
            </p:cNvSpPr>
            <p:nvPr/>
          </p:nvSpPr>
          <p:spPr bwMode="auto">
            <a:xfrm>
              <a:off x="8223286" y="3213162"/>
              <a:ext cx="191203" cy="427460"/>
            </a:xfrm>
            <a:custGeom>
              <a:avLst/>
              <a:gdLst>
                <a:gd name="T0" fmla="*/ 178030664 w 111"/>
                <a:gd name="T1" fmla="*/ 0 h 248"/>
                <a:gd name="T2" fmla="*/ 0 w 111"/>
                <a:gd name="T3" fmla="*/ 659539755 h 248"/>
                <a:gd name="T4" fmla="*/ 133523428 w 111"/>
                <a:gd name="T5" fmla="*/ 736782466 h 248"/>
                <a:gd name="T6" fmla="*/ 329356642 w 111"/>
                <a:gd name="T7" fmla="*/ 0 h 248"/>
                <a:gd name="T8" fmla="*/ 178030664 w 111"/>
                <a:gd name="T9" fmla="*/ 0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1" name="Freeform 10"/>
            <p:cNvSpPr>
              <a:spLocks/>
            </p:cNvSpPr>
            <p:nvPr/>
          </p:nvSpPr>
          <p:spPr bwMode="auto">
            <a:xfrm>
              <a:off x="7922196" y="3632930"/>
              <a:ext cx="356034" cy="356034"/>
            </a:xfrm>
            <a:custGeom>
              <a:avLst/>
              <a:gdLst>
                <a:gd name="T0" fmla="*/ 612368160 w 207"/>
                <a:gd name="T1" fmla="*/ 76915384 h 207"/>
                <a:gd name="T2" fmla="*/ 482202474 w 207"/>
                <a:gd name="T3" fmla="*/ 0 h 207"/>
                <a:gd name="T4" fmla="*/ 0 w 207"/>
                <a:gd name="T5" fmla="*/ 482202474 h 207"/>
                <a:gd name="T6" fmla="*/ 76915384 w 207"/>
                <a:gd name="T7" fmla="*/ 612368160 h 207"/>
                <a:gd name="T8" fmla="*/ 612368160 w 207"/>
                <a:gd name="T9" fmla="*/ 76915384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 name="Freeform 11"/>
            <p:cNvSpPr>
              <a:spLocks/>
            </p:cNvSpPr>
            <p:nvPr/>
          </p:nvSpPr>
          <p:spPr bwMode="auto">
            <a:xfrm>
              <a:off x="7502428" y="3936217"/>
              <a:ext cx="427460" cy="189006"/>
            </a:xfrm>
            <a:custGeom>
              <a:avLst/>
              <a:gdLst>
                <a:gd name="T0" fmla="*/ 736782466 w 248"/>
                <a:gd name="T1" fmla="*/ 129902106 h 110"/>
                <a:gd name="T2" fmla="*/ 659539755 w 248"/>
                <a:gd name="T3" fmla="*/ 0 h 110"/>
                <a:gd name="T4" fmla="*/ 0 w 248"/>
                <a:gd name="T5" fmla="*/ 174187930 h 110"/>
                <a:gd name="T6" fmla="*/ 0 w 248"/>
                <a:gd name="T7" fmla="*/ 324756982 h 110"/>
                <a:gd name="T8" fmla="*/ 736782466 w 248"/>
                <a:gd name="T9" fmla="*/ 12990210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 name="Freeform 12"/>
            <p:cNvSpPr>
              <a:spLocks/>
            </p:cNvSpPr>
            <p:nvPr/>
          </p:nvSpPr>
          <p:spPr bwMode="auto">
            <a:xfrm>
              <a:off x="7033212" y="3936217"/>
              <a:ext cx="425262" cy="189006"/>
            </a:xfrm>
            <a:custGeom>
              <a:avLst/>
              <a:gdLst>
                <a:gd name="T0" fmla="*/ 0 w 247"/>
                <a:gd name="T1" fmla="*/ 129902106 h 110"/>
                <a:gd name="T2" fmla="*/ 732177201 w 247"/>
                <a:gd name="T3" fmla="*/ 324756982 h 110"/>
                <a:gd name="T4" fmla="*/ 732177201 w 247"/>
                <a:gd name="T5" fmla="*/ 174187930 h 110"/>
                <a:gd name="T6" fmla="*/ 77070559 w 247"/>
                <a:gd name="T7" fmla="*/ 0 h 110"/>
                <a:gd name="T8" fmla="*/ 0 w 247"/>
                <a:gd name="T9" fmla="*/ 12990210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4" name="Freeform 13"/>
            <p:cNvSpPr>
              <a:spLocks/>
            </p:cNvSpPr>
            <p:nvPr/>
          </p:nvSpPr>
          <p:spPr bwMode="auto">
            <a:xfrm>
              <a:off x="6683771" y="3632930"/>
              <a:ext cx="354935" cy="356034"/>
            </a:xfrm>
            <a:custGeom>
              <a:avLst/>
              <a:gdLst>
                <a:gd name="T0" fmla="*/ 130621249 w 206"/>
                <a:gd name="T1" fmla="*/ 0 h 207"/>
                <a:gd name="T2" fmla="*/ 0 w 206"/>
                <a:gd name="T3" fmla="*/ 76915384 h 207"/>
                <a:gd name="T4" fmla="*/ 537330238 w 206"/>
                <a:gd name="T5" fmla="*/ 612368160 h 207"/>
                <a:gd name="T6" fmla="*/ 611547836 w 206"/>
                <a:gd name="T7" fmla="*/ 482202474 h 207"/>
                <a:gd name="T8" fmla="*/ 130621249 w 206"/>
                <a:gd name="T9" fmla="*/ 0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 name="Freeform 14"/>
            <p:cNvSpPr>
              <a:spLocks/>
            </p:cNvSpPr>
            <p:nvPr/>
          </p:nvSpPr>
          <p:spPr bwMode="auto">
            <a:xfrm>
              <a:off x="6546413" y="3213162"/>
              <a:ext cx="191203" cy="427460"/>
            </a:xfrm>
            <a:custGeom>
              <a:avLst/>
              <a:gdLst>
                <a:gd name="T0" fmla="*/ 0 w 111"/>
                <a:gd name="T1" fmla="*/ 0 h 248"/>
                <a:gd name="T2" fmla="*/ 198801166 w 111"/>
                <a:gd name="T3" fmla="*/ 736782466 h 248"/>
                <a:gd name="T4" fmla="*/ 329356642 w 111"/>
                <a:gd name="T5" fmla="*/ 659539755 h 248"/>
                <a:gd name="T6" fmla="*/ 151325978 w 111"/>
                <a:gd name="T7" fmla="*/ 0 h 248"/>
                <a:gd name="T8" fmla="*/ 0 w 111"/>
                <a:gd name="T9" fmla="*/ 0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 name="Freeform 15"/>
            <p:cNvSpPr>
              <a:spLocks/>
            </p:cNvSpPr>
            <p:nvPr/>
          </p:nvSpPr>
          <p:spPr bwMode="auto">
            <a:xfrm>
              <a:off x="6546413" y="2743946"/>
              <a:ext cx="191203" cy="425262"/>
            </a:xfrm>
            <a:custGeom>
              <a:avLst/>
              <a:gdLst>
                <a:gd name="T0" fmla="*/ 151325978 w 111"/>
                <a:gd name="T1" fmla="*/ 732177201 h 247"/>
                <a:gd name="T2" fmla="*/ 329356642 w 111"/>
                <a:gd name="T3" fmla="*/ 77070559 h 247"/>
                <a:gd name="T4" fmla="*/ 198801166 w 111"/>
                <a:gd name="T5" fmla="*/ 0 h 247"/>
                <a:gd name="T6" fmla="*/ 0 w 111"/>
                <a:gd name="T7" fmla="*/ 732177201 h 247"/>
                <a:gd name="T8" fmla="*/ 151325978 w 111"/>
                <a:gd name="T9" fmla="*/ 732177201 h 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7" name="Freeform 16"/>
            <p:cNvSpPr>
              <a:spLocks/>
            </p:cNvSpPr>
            <p:nvPr/>
          </p:nvSpPr>
          <p:spPr bwMode="auto">
            <a:xfrm>
              <a:off x="6683771" y="2394505"/>
              <a:ext cx="354935" cy="354935"/>
            </a:xfrm>
            <a:custGeom>
              <a:avLst/>
              <a:gdLst>
                <a:gd name="T0" fmla="*/ 0 w 206"/>
                <a:gd name="T1" fmla="*/ 537330238 h 206"/>
                <a:gd name="T2" fmla="*/ 130621249 w 206"/>
                <a:gd name="T3" fmla="*/ 611547836 h 206"/>
                <a:gd name="T4" fmla="*/ 611547836 w 206"/>
                <a:gd name="T5" fmla="*/ 130621249 h 206"/>
                <a:gd name="T6" fmla="*/ 537330238 w 206"/>
                <a:gd name="T7" fmla="*/ 0 h 206"/>
                <a:gd name="T8" fmla="*/ 0 w 206"/>
                <a:gd name="T9" fmla="*/ 537330238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8" name="Freeform 17"/>
            <p:cNvSpPr>
              <a:spLocks/>
            </p:cNvSpPr>
            <p:nvPr/>
          </p:nvSpPr>
          <p:spPr bwMode="auto">
            <a:xfrm>
              <a:off x="7033212" y="2257147"/>
              <a:ext cx="425262" cy="191203"/>
            </a:xfrm>
            <a:custGeom>
              <a:avLst/>
              <a:gdLst>
                <a:gd name="T0" fmla="*/ 0 w 247"/>
                <a:gd name="T1" fmla="*/ 198801166 h 111"/>
                <a:gd name="T2" fmla="*/ 74107499 w 247"/>
                <a:gd name="T3" fmla="*/ 329356642 h 111"/>
                <a:gd name="T4" fmla="*/ 732177201 w 247"/>
                <a:gd name="T5" fmla="*/ 151325978 h 111"/>
                <a:gd name="T6" fmla="*/ 732177201 w 247"/>
                <a:gd name="T7" fmla="*/ 0 h 111"/>
                <a:gd name="T8" fmla="*/ 0 w 247"/>
                <a:gd name="T9" fmla="*/ 198801166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9" name="Oval 5"/>
          <p:cNvSpPr>
            <a:spLocks noChangeArrowheads="1"/>
          </p:cNvSpPr>
          <p:nvPr/>
        </p:nvSpPr>
        <p:spPr bwMode="auto">
          <a:xfrm>
            <a:off x="8673572" y="2615249"/>
            <a:ext cx="1687052" cy="1688012"/>
          </a:xfrm>
          <a:prstGeom prst="ellipse">
            <a:avLst/>
          </a:prstGeom>
          <a:solidFill>
            <a:srgbClr val="404040"/>
          </a:solidFill>
          <a:ln>
            <a:noFill/>
          </a:ln>
          <a:extLst/>
        </p:spPr>
        <p:txBody>
          <a:bodyPr lIns="68584" tIns="34292" rIns="68584" bIns="34292"/>
          <a:lstStyle/>
          <a:p>
            <a:endParaRPr lang="id-ID"/>
          </a:p>
        </p:txBody>
      </p:sp>
      <p:grpSp>
        <p:nvGrpSpPr>
          <p:cNvPr id="130" name="Group 86"/>
          <p:cNvGrpSpPr>
            <a:grpSpLocks/>
          </p:cNvGrpSpPr>
          <p:nvPr/>
        </p:nvGrpSpPr>
        <p:grpSpPr bwMode="auto">
          <a:xfrm>
            <a:off x="8481126" y="2422795"/>
            <a:ext cx="2070752" cy="2071730"/>
            <a:chOff x="9237196" y="2257147"/>
            <a:chExt cx="1868076" cy="1868076"/>
          </a:xfrm>
          <a:solidFill>
            <a:srgbClr val="404040"/>
          </a:solidFill>
        </p:grpSpPr>
        <p:sp>
          <p:nvSpPr>
            <p:cNvPr id="131" name="Freeform 6"/>
            <p:cNvSpPr>
              <a:spLocks/>
            </p:cNvSpPr>
            <p:nvPr/>
          </p:nvSpPr>
          <p:spPr bwMode="auto">
            <a:xfrm>
              <a:off x="10613046" y="2394436"/>
              <a:ext cx="355673" cy="354728"/>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a:lstStyle/>
            <a:p>
              <a:pPr defTabSz="685846">
                <a:defRPr/>
              </a:pPr>
              <a:endParaRPr lang="id-ID">
                <a:latin typeface="+mn-lt"/>
                <a:ea typeface="+mn-ea"/>
              </a:endParaRPr>
            </a:p>
          </p:txBody>
        </p:sp>
        <p:sp>
          <p:nvSpPr>
            <p:cNvPr id="132" name="Freeform 7"/>
            <p:cNvSpPr>
              <a:spLocks/>
            </p:cNvSpPr>
            <p:nvPr/>
          </p:nvSpPr>
          <p:spPr bwMode="auto">
            <a:xfrm>
              <a:off x="10193066" y="2257147"/>
              <a:ext cx="427919" cy="191252"/>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a:lstStyle/>
            <a:p>
              <a:pPr defTabSz="685846">
                <a:defRPr/>
              </a:pPr>
              <a:endParaRPr lang="id-ID">
                <a:latin typeface="+mn-lt"/>
                <a:ea typeface="+mn-ea"/>
              </a:endParaRPr>
            </a:p>
          </p:txBody>
        </p:sp>
        <p:sp>
          <p:nvSpPr>
            <p:cNvPr id="133" name="Freeform 8"/>
            <p:cNvSpPr>
              <a:spLocks/>
            </p:cNvSpPr>
            <p:nvPr/>
          </p:nvSpPr>
          <p:spPr bwMode="auto">
            <a:xfrm>
              <a:off x="10913939" y="2743609"/>
              <a:ext cx="191333" cy="42535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a:lstStyle/>
            <a:p>
              <a:pPr defTabSz="685846">
                <a:defRPr/>
              </a:pPr>
              <a:endParaRPr lang="id-ID">
                <a:latin typeface="+mn-lt"/>
                <a:ea typeface="+mn-ea"/>
              </a:endParaRPr>
            </a:p>
          </p:txBody>
        </p:sp>
        <p:sp>
          <p:nvSpPr>
            <p:cNvPr id="134" name="Freeform 9"/>
            <p:cNvSpPr>
              <a:spLocks/>
            </p:cNvSpPr>
            <p:nvPr/>
          </p:nvSpPr>
          <p:spPr bwMode="auto">
            <a:xfrm>
              <a:off x="10913939" y="3213405"/>
              <a:ext cx="191333" cy="426943"/>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a:lstStyle/>
            <a:p>
              <a:pPr defTabSz="685846">
                <a:defRPr/>
              </a:pPr>
              <a:endParaRPr lang="id-ID">
                <a:latin typeface="+mn-lt"/>
                <a:ea typeface="+mn-ea"/>
              </a:endParaRPr>
            </a:p>
          </p:txBody>
        </p:sp>
        <p:sp>
          <p:nvSpPr>
            <p:cNvPr id="135" name="Freeform 10"/>
            <p:cNvSpPr>
              <a:spLocks/>
            </p:cNvSpPr>
            <p:nvPr/>
          </p:nvSpPr>
          <p:spPr bwMode="auto">
            <a:xfrm>
              <a:off x="10613046" y="3633206"/>
              <a:ext cx="355673" cy="355522"/>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a:lstStyle/>
            <a:p>
              <a:pPr defTabSz="685846">
                <a:defRPr/>
              </a:pPr>
              <a:endParaRPr lang="id-ID">
                <a:latin typeface="+mn-lt"/>
                <a:ea typeface="+mn-ea"/>
              </a:endParaRPr>
            </a:p>
          </p:txBody>
        </p:sp>
        <p:sp>
          <p:nvSpPr>
            <p:cNvPr id="136" name="Freeform 11"/>
            <p:cNvSpPr>
              <a:spLocks/>
            </p:cNvSpPr>
            <p:nvPr/>
          </p:nvSpPr>
          <p:spPr bwMode="auto">
            <a:xfrm>
              <a:off x="10193066" y="3936352"/>
              <a:ext cx="427919" cy="188871"/>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a:lstStyle/>
            <a:p>
              <a:pPr defTabSz="685846">
                <a:defRPr/>
              </a:pPr>
              <a:endParaRPr lang="id-ID">
                <a:latin typeface="+mn-lt"/>
                <a:ea typeface="+mn-ea"/>
              </a:endParaRPr>
            </a:p>
          </p:txBody>
        </p:sp>
        <p:sp>
          <p:nvSpPr>
            <p:cNvPr id="137" name="Freeform 12"/>
            <p:cNvSpPr>
              <a:spLocks/>
            </p:cNvSpPr>
            <p:nvPr/>
          </p:nvSpPr>
          <p:spPr bwMode="auto">
            <a:xfrm>
              <a:off x="9723865" y="3936352"/>
              <a:ext cx="425537" cy="188871"/>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a:lstStyle/>
            <a:p>
              <a:pPr defTabSz="685846">
                <a:defRPr/>
              </a:pPr>
              <a:endParaRPr lang="id-ID">
                <a:latin typeface="+mn-lt"/>
                <a:ea typeface="+mn-ea"/>
              </a:endParaRPr>
            </a:p>
          </p:txBody>
        </p:sp>
        <p:sp>
          <p:nvSpPr>
            <p:cNvPr id="138" name="Freeform 13"/>
            <p:cNvSpPr>
              <a:spLocks/>
            </p:cNvSpPr>
            <p:nvPr/>
          </p:nvSpPr>
          <p:spPr bwMode="auto">
            <a:xfrm>
              <a:off x="9374543" y="3633206"/>
              <a:ext cx="354879" cy="355522"/>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a:lstStyle/>
            <a:p>
              <a:pPr defTabSz="685846">
                <a:defRPr/>
              </a:pPr>
              <a:endParaRPr lang="id-ID">
                <a:latin typeface="+mn-lt"/>
                <a:ea typeface="+mn-ea"/>
              </a:endParaRPr>
            </a:p>
          </p:txBody>
        </p:sp>
        <p:sp>
          <p:nvSpPr>
            <p:cNvPr id="139" name="Freeform 14"/>
            <p:cNvSpPr>
              <a:spLocks/>
            </p:cNvSpPr>
            <p:nvPr/>
          </p:nvSpPr>
          <p:spPr bwMode="auto">
            <a:xfrm>
              <a:off x="9237196" y="3213405"/>
              <a:ext cx="191333" cy="426943"/>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a:extLst/>
          </p:spPr>
          <p:txBody>
            <a:bodyPr/>
            <a:lstStyle/>
            <a:p>
              <a:pPr defTabSz="685846">
                <a:defRPr/>
              </a:pPr>
              <a:endParaRPr lang="id-ID">
                <a:latin typeface="+mn-lt"/>
                <a:ea typeface="+mn-ea"/>
              </a:endParaRPr>
            </a:p>
          </p:txBody>
        </p:sp>
        <p:sp>
          <p:nvSpPr>
            <p:cNvPr id="140" name="Freeform 15"/>
            <p:cNvSpPr>
              <a:spLocks/>
            </p:cNvSpPr>
            <p:nvPr/>
          </p:nvSpPr>
          <p:spPr bwMode="auto">
            <a:xfrm>
              <a:off x="9237196" y="2743609"/>
              <a:ext cx="191333" cy="42535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a:lstStyle/>
            <a:p>
              <a:pPr defTabSz="685846">
                <a:defRPr/>
              </a:pPr>
              <a:endParaRPr lang="id-ID">
                <a:latin typeface="+mn-lt"/>
                <a:ea typeface="+mn-ea"/>
              </a:endParaRPr>
            </a:p>
          </p:txBody>
        </p:sp>
        <p:sp>
          <p:nvSpPr>
            <p:cNvPr id="141" name="Freeform 16"/>
            <p:cNvSpPr>
              <a:spLocks/>
            </p:cNvSpPr>
            <p:nvPr/>
          </p:nvSpPr>
          <p:spPr bwMode="auto">
            <a:xfrm>
              <a:off x="9374543" y="2394436"/>
              <a:ext cx="354879" cy="354728"/>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a:lstStyle/>
            <a:p>
              <a:pPr defTabSz="685846">
                <a:defRPr/>
              </a:pPr>
              <a:endParaRPr lang="id-ID">
                <a:latin typeface="+mn-lt"/>
                <a:ea typeface="+mn-ea"/>
              </a:endParaRPr>
            </a:p>
          </p:txBody>
        </p:sp>
        <p:sp>
          <p:nvSpPr>
            <p:cNvPr id="142" name="Freeform 17"/>
            <p:cNvSpPr>
              <a:spLocks/>
            </p:cNvSpPr>
            <p:nvPr/>
          </p:nvSpPr>
          <p:spPr bwMode="auto">
            <a:xfrm>
              <a:off x="9723865" y="2257147"/>
              <a:ext cx="425537" cy="191252"/>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a:lstStyle/>
            <a:p>
              <a:pPr defTabSz="685846">
                <a:defRPr/>
              </a:pPr>
              <a:endParaRPr lang="id-ID">
                <a:latin typeface="+mn-lt"/>
                <a:ea typeface="+mn-ea"/>
              </a:endParaRPr>
            </a:p>
          </p:txBody>
        </p:sp>
      </p:grpSp>
      <p:sp>
        <p:nvSpPr>
          <p:cNvPr id="143" name="TextBox 142"/>
          <p:cNvSpPr txBox="1"/>
          <p:nvPr/>
        </p:nvSpPr>
        <p:spPr>
          <a:xfrm>
            <a:off x="1725422" y="4784372"/>
            <a:ext cx="2070752" cy="931028"/>
          </a:xfrm>
          <a:prstGeom prst="rect">
            <a:avLst/>
          </a:prstGeom>
          <a:noFill/>
        </p:spPr>
        <p:txBody>
          <a:bodyPr wrap="square" lIns="68584" tIns="34292" rIns="68584" bIns="34292">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eaLnBrk="1" hangingPunct="1">
              <a:buFont typeface="Arial" pitchFamily="34" charset="0"/>
              <a:buNone/>
            </a:pPr>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p:txBody>
      </p:sp>
      <p:sp>
        <p:nvSpPr>
          <p:cNvPr id="144" name="TextBox 143"/>
          <p:cNvSpPr txBox="1"/>
          <p:nvPr/>
        </p:nvSpPr>
        <p:spPr>
          <a:xfrm>
            <a:off x="3982459" y="4784372"/>
            <a:ext cx="2070752" cy="931028"/>
          </a:xfrm>
          <a:prstGeom prst="rect">
            <a:avLst/>
          </a:prstGeom>
          <a:noFill/>
        </p:spPr>
        <p:txBody>
          <a:bodyPr wrap="square" lIns="68584" tIns="34292" rIns="68584" bIns="34292">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eaLnBrk="1" hangingPunct="1">
              <a:buFont typeface="Arial" pitchFamily="34" charset="0"/>
              <a:buNone/>
            </a:pPr>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p:txBody>
      </p:sp>
      <p:sp>
        <p:nvSpPr>
          <p:cNvPr id="145" name="TextBox 144"/>
          <p:cNvSpPr txBox="1"/>
          <p:nvPr/>
        </p:nvSpPr>
        <p:spPr>
          <a:xfrm>
            <a:off x="6216349" y="4784372"/>
            <a:ext cx="2070752" cy="931028"/>
          </a:xfrm>
          <a:prstGeom prst="rect">
            <a:avLst/>
          </a:prstGeom>
          <a:noFill/>
        </p:spPr>
        <p:txBody>
          <a:bodyPr wrap="square" lIns="68584" tIns="34292" rIns="68584" bIns="34292">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eaLnBrk="1" hangingPunct="1">
              <a:buFont typeface="Arial" pitchFamily="34" charset="0"/>
              <a:buNone/>
            </a:pPr>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p:txBody>
      </p:sp>
      <p:sp>
        <p:nvSpPr>
          <p:cNvPr id="146" name="TextBox 145"/>
          <p:cNvSpPr txBox="1">
            <a:spLocks noChangeArrowheads="1"/>
          </p:cNvSpPr>
          <p:nvPr/>
        </p:nvSpPr>
        <p:spPr bwMode="auto">
          <a:xfrm>
            <a:off x="8481126" y="4784372"/>
            <a:ext cx="2070752" cy="9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4" tIns="34292" rIns="68584" bIns="34292">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eaLnBrk="1" hangingPunct="1">
              <a:buFont typeface="Arial" pitchFamily="34" charset="0"/>
              <a:buNone/>
            </a:pPr>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r>
              <a:rPr lang="zh-CN" altLang="en-US" sz="1400" dirty="0" smtClean="0">
                <a:solidFill>
                  <a:schemeClr val="tx1">
                    <a:lumMod val="50000"/>
                    <a:lumOff val="50000"/>
                  </a:schemeClr>
                </a:solidFill>
                <a:latin typeface="微软雅黑" pitchFamily="34" charset="-122"/>
                <a:ea typeface="微软雅黑" pitchFamily="34" charset="-122"/>
              </a:rPr>
              <a:t>请在这里输入内容</a:t>
            </a:r>
            <a:endParaRPr lang="en-US" altLang="zh-CN" sz="1400" dirty="0" smtClean="0">
              <a:solidFill>
                <a:schemeClr val="tx1">
                  <a:lumMod val="50000"/>
                  <a:lumOff val="50000"/>
                </a:schemeClr>
              </a:solidFill>
              <a:latin typeface="微软雅黑" pitchFamily="34" charset="-122"/>
              <a:ea typeface="微软雅黑" pitchFamily="34" charset="-122"/>
            </a:endParaRPr>
          </a:p>
          <a:p>
            <a:pPr algn="ctr" eaLnBrk="1" hangingPunct="1"/>
            <a:endParaRPr lang="en-US" altLang="zh-CN" sz="1400" dirty="0" smtClean="0">
              <a:solidFill>
                <a:schemeClr val="tx1">
                  <a:lumMod val="50000"/>
                  <a:lumOff val="50000"/>
                </a:schemeClr>
              </a:solidFill>
              <a:latin typeface="微软雅黑" pitchFamily="34" charset="-122"/>
              <a:ea typeface="微软雅黑" pitchFamily="34" charset="-122"/>
            </a:endParaRPr>
          </a:p>
        </p:txBody>
      </p:sp>
      <p:sp>
        <p:nvSpPr>
          <p:cNvPr id="147" name="AutoShape 8"/>
          <p:cNvSpPr>
            <a:spLocks/>
          </p:cNvSpPr>
          <p:nvPr/>
        </p:nvSpPr>
        <p:spPr bwMode="auto">
          <a:xfrm>
            <a:off x="9188030" y="3137033"/>
            <a:ext cx="707558" cy="589660"/>
          </a:xfrm>
          <a:custGeom>
            <a:avLst/>
            <a:gdLst>
              <a:gd name="T0" fmla="*/ 2147483647 w 21600"/>
              <a:gd name="T1" fmla="*/ 2147483647 h 21579"/>
              <a:gd name="T2" fmla="*/ 2147483647 w 21600"/>
              <a:gd name="T3" fmla="*/ 2147483647 h 21579"/>
              <a:gd name="T4" fmla="*/ 2147483647 w 21600"/>
              <a:gd name="T5" fmla="*/ 2147483647 h 21579"/>
              <a:gd name="T6" fmla="*/ 2147483647 w 21600"/>
              <a:gd name="T7" fmla="*/ 2147483647 h 21579"/>
              <a:gd name="T8" fmla="*/ 2147483647 w 21600"/>
              <a:gd name="T9" fmla="*/ 2147483647 h 21579"/>
              <a:gd name="T10" fmla="*/ 2147483647 w 21600"/>
              <a:gd name="T11" fmla="*/ 2147483647 h 21579"/>
              <a:gd name="T12" fmla="*/ 2147483647 w 21600"/>
              <a:gd name="T13" fmla="*/ 2147483647 h 21579"/>
              <a:gd name="T14" fmla="*/ 2147483647 w 21600"/>
              <a:gd name="T15" fmla="*/ 2147483647 h 21579"/>
              <a:gd name="T16" fmla="*/ 2147483647 w 21600"/>
              <a:gd name="T17" fmla="*/ 2147483647 h 21579"/>
              <a:gd name="T18" fmla="*/ 2147483647 w 21600"/>
              <a:gd name="T19" fmla="*/ 2147483647 h 21579"/>
              <a:gd name="T20" fmla="*/ 2147483647 w 21600"/>
              <a:gd name="T21" fmla="*/ 2147483647 h 21579"/>
              <a:gd name="T22" fmla="*/ 2147483647 w 21600"/>
              <a:gd name="T23" fmla="*/ 2147483647 h 21579"/>
              <a:gd name="T24" fmla="*/ 2147483647 w 21600"/>
              <a:gd name="T25" fmla="*/ 2147483647 h 21579"/>
              <a:gd name="T26" fmla="*/ 2147483647 w 21600"/>
              <a:gd name="T27" fmla="*/ 2147483647 h 21579"/>
              <a:gd name="T28" fmla="*/ 2147483647 w 21600"/>
              <a:gd name="T29" fmla="*/ 2147483647 h 21579"/>
              <a:gd name="T30" fmla="*/ 2147483647 w 21600"/>
              <a:gd name="T31" fmla="*/ 2147483647 h 21579"/>
              <a:gd name="T32" fmla="*/ 2147483647 w 21600"/>
              <a:gd name="T33" fmla="*/ 2147483647 h 21579"/>
              <a:gd name="T34" fmla="*/ 2147483647 w 21600"/>
              <a:gd name="T35" fmla="*/ 2147483647 h 21579"/>
              <a:gd name="T36" fmla="*/ 2147483647 w 21600"/>
              <a:gd name="T37" fmla="*/ 2147483647 h 21579"/>
              <a:gd name="T38" fmla="*/ 2147483647 w 21600"/>
              <a:gd name="T39" fmla="*/ 2147483647 h 21579"/>
              <a:gd name="T40" fmla="*/ 2147483647 w 21600"/>
              <a:gd name="T41" fmla="*/ 2147483647 h 21579"/>
              <a:gd name="T42" fmla="*/ 2147483647 w 21600"/>
              <a:gd name="T43" fmla="*/ 2147483647 h 21579"/>
              <a:gd name="T44" fmla="*/ 2147483647 w 21600"/>
              <a:gd name="T45" fmla="*/ 2147483647 h 21579"/>
              <a:gd name="T46" fmla="*/ 2147483647 w 21600"/>
              <a:gd name="T47" fmla="*/ 2147483647 h 21579"/>
              <a:gd name="T48" fmla="*/ 2147483647 w 21600"/>
              <a:gd name="T49" fmla="*/ 2147483647 h 21579"/>
              <a:gd name="T50" fmla="*/ 2147483647 w 21600"/>
              <a:gd name="T51" fmla="*/ 2147483647 h 21579"/>
              <a:gd name="T52" fmla="*/ 2147483647 w 21600"/>
              <a:gd name="T53" fmla="*/ 2147483647 h 21579"/>
              <a:gd name="T54" fmla="*/ 2147483647 w 21600"/>
              <a:gd name="T55" fmla="*/ 2147483647 h 21579"/>
              <a:gd name="T56" fmla="*/ 0 w 21600"/>
              <a:gd name="T57" fmla="*/ 2147483647 h 21579"/>
              <a:gd name="T58" fmla="*/ 0 w 21600"/>
              <a:gd name="T59" fmla="*/ 2147483647 h 21579"/>
              <a:gd name="T60" fmla="*/ 2147483647 w 21600"/>
              <a:gd name="T61" fmla="*/ 2147483647 h 21579"/>
              <a:gd name="T62" fmla="*/ 2147483647 w 21600"/>
              <a:gd name="T63" fmla="*/ 2147483647 h 21579"/>
              <a:gd name="T64" fmla="*/ 2147483647 w 21600"/>
              <a:gd name="T65" fmla="*/ 2147483647 h 21579"/>
              <a:gd name="T66" fmla="*/ 2147483647 w 21600"/>
              <a:gd name="T67" fmla="*/ 2147483647 h 21579"/>
              <a:gd name="T68" fmla="*/ 2147483647 w 21600"/>
              <a:gd name="T69" fmla="*/ 2147483647 h 21579"/>
              <a:gd name="T70" fmla="*/ 2147483647 w 21600"/>
              <a:gd name="T71" fmla="*/ 2147483647 h 21579"/>
              <a:gd name="T72" fmla="*/ 2147483647 w 21600"/>
              <a:gd name="T73" fmla="*/ 0 h 21579"/>
              <a:gd name="T74" fmla="*/ 2147483647 w 21600"/>
              <a:gd name="T75" fmla="*/ 2147483647 h 21579"/>
              <a:gd name="T76" fmla="*/ 2147483647 w 21600"/>
              <a:gd name="T77" fmla="*/ 2147483647 h 21579"/>
              <a:gd name="T78" fmla="*/ 2147483647 w 21600"/>
              <a:gd name="T79" fmla="*/ 2147483647 h 21579"/>
              <a:gd name="T80" fmla="*/ 2147483647 w 21600"/>
              <a:gd name="T81" fmla="*/ 2147483647 h 21579"/>
              <a:gd name="T82" fmla="*/ 2147483647 w 21600"/>
              <a:gd name="T83" fmla="*/ 2147483647 h 21579"/>
              <a:gd name="T84" fmla="*/ 2147483647 w 21600"/>
              <a:gd name="T85" fmla="*/ 2147483647 h 21579"/>
              <a:gd name="T86" fmla="*/ 2147483647 w 21600"/>
              <a:gd name="T87" fmla="*/ 2147483647 h 21579"/>
              <a:gd name="T88" fmla="*/ 2147483647 w 21600"/>
              <a:gd name="T89" fmla="*/ 2147483647 h 21579"/>
              <a:gd name="T90" fmla="*/ 2147483647 w 21600"/>
              <a:gd name="T91" fmla="*/ 2147483647 h 21579"/>
              <a:gd name="T92" fmla="*/ 2147483647 w 21600"/>
              <a:gd name="T93" fmla="*/ 2147483647 h 21579"/>
              <a:gd name="T94" fmla="*/ 2147483647 w 21600"/>
              <a:gd name="T95" fmla="*/ 2147483647 h 21579"/>
              <a:gd name="T96" fmla="*/ 2147483647 w 21600"/>
              <a:gd name="T97" fmla="*/ 2147483647 h 21579"/>
              <a:gd name="T98" fmla="*/ 2147483647 w 21600"/>
              <a:gd name="T99" fmla="*/ 2147483647 h 21579"/>
              <a:gd name="T100" fmla="*/ 2147483647 w 21600"/>
              <a:gd name="T101" fmla="*/ 2147483647 h 21579"/>
              <a:gd name="T102" fmla="*/ 2147483647 w 21600"/>
              <a:gd name="T103" fmla="*/ 2147483647 h 21579"/>
              <a:gd name="T104" fmla="*/ 2147483647 w 21600"/>
              <a:gd name="T105" fmla="*/ 2147483647 h 21579"/>
              <a:gd name="T106" fmla="*/ 2147483647 w 21600"/>
              <a:gd name="T107" fmla="*/ 2147483647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a:p>
        </p:txBody>
      </p:sp>
      <p:grpSp>
        <p:nvGrpSpPr>
          <p:cNvPr id="148" name="Group 4700"/>
          <p:cNvGrpSpPr>
            <a:grpSpLocks/>
          </p:cNvGrpSpPr>
          <p:nvPr/>
        </p:nvGrpSpPr>
        <p:grpSpPr bwMode="auto">
          <a:xfrm>
            <a:off x="4742029" y="3166856"/>
            <a:ext cx="602396" cy="602582"/>
            <a:chOff x="3062288" y="3998912"/>
            <a:chExt cx="412750" cy="412750"/>
          </a:xfrm>
          <a:solidFill>
            <a:schemeClr val="bg1"/>
          </a:solidFill>
        </p:grpSpPr>
        <p:sp>
          <p:nvSpPr>
            <p:cNvPr id="149" name="Freeform 408"/>
            <p:cNvSpPr>
              <a:spLocks noChangeArrowheads="1"/>
            </p:cNvSpPr>
            <p:nvPr/>
          </p:nvSpPr>
          <p:spPr bwMode="auto">
            <a:xfrm>
              <a:off x="3062288" y="3998912"/>
              <a:ext cx="328612" cy="315912"/>
            </a:xfrm>
            <a:custGeom>
              <a:avLst/>
              <a:gdLst>
                <a:gd name="T0" fmla="*/ 911 w 912"/>
                <a:gd name="T1" fmla="*/ 242 h 879"/>
                <a:gd name="T2" fmla="*/ 594 w 912"/>
                <a:gd name="T3" fmla="*/ 33 h 879"/>
                <a:gd name="T4" fmla="*/ 75 w 912"/>
                <a:gd name="T5" fmla="*/ 435 h 879"/>
                <a:gd name="T6" fmla="*/ 242 w 912"/>
                <a:gd name="T7" fmla="*/ 878 h 879"/>
                <a:gd name="T8" fmla="*/ 343 w 912"/>
                <a:gd name="T9" fmla="*/ 819 h 879"/>
                <a:gd name="T10" fmla="*/ 911 w 912"/>
                <a:gd name="T11" fmla="*/ 242 h 879"/>
                <a:gd name="T12" fmla="*/ 451 w 912"/>
                <a:gd name="T13" fmla="*/ 226 h 879"/>
                <a:gd name="T14" fmla="*/ 577 w 912"/>
                <a:gd name="T15" fmla="*/ 125 h 879"/>
                <a:gd name="T16" fmla="*/ 669 w 912"/>
                <a:gd name="T17" fmla="*/ 251 h 879"/>
                <a:gd name="T18" fmla="*/ 543 w 912"/>
                <a:gd name="T19" fmla="*/ 351 h 879"/>
                <a:gd name="T20" fmla="*/ 451 w 912"/>
                <a:gd name="T21" fmla="*/ 226 h 879"/>
                <a:gd name="T22" fmla="*/ 226 w 912"/>
                <a:gd name="T23" fmla="*/ 343 h 879"/>
                <a:gd name="T24" fmla="*/ 318 w 912"/>
                <a:gd name="T25" fmla="*/ 276 h 879"/>
                <a:gd name="T26" fmla="*/ 385 w 912"/>
                <a:gd name="T27" fmla="*/ 368 h 879"/>
                <a:gd name="T28" fmla="*/ 293 w 912"/>
                <a:gd name="T29" fmla="*/ 435 h 879"/>
                <a:gd name="T30" fmla="*/ 226 w 912"/>
                <a:gd name="T31" fmla="*/ 343 h 879"/>
                <a:gd name="T32" fmla="*/ 251 w 912"/>
                <a:gd name="T33" fmla="*/ 710 h 879"/>
                <a:gd name="T34" fmla="*/ 176 w 912"/>
                <a:gd name="T35" fmla="*/ 618 h 879"/>
                <a:gd name="T36" fmla="*/ 267 w 912"/>
                <a:gd name="T37" fmla="*/ 552 h 879"/>
                <a:gd name="T38" fmla="*/ 343 w 912"/>
                <a:gd name="T39" fmla="*/ 644 h 879"/>
                <a:gd name="T40" fmla="*/ 251 w 912"/>
                <a:gd name="T41" fmla="*/ 710 h 879"/>
                <a:gd name="T42" fmla="*/ 251 w 912"/>
                <a:gd name="T43" fmla="*/ 710 h 879"/>
                <a:gd name="T44" fmla="*/ 251 w 912"/>
                <a:gd name="T45" fmla="*/ 71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12" h="879">
                  <a:moveTo>
                    <a:pt x="911" y="242"/>
                  </a:moveTo>
                  <a:cubicBezTo>
                    <a:pt x="844" y="134"/>
                    <a:pt x="727" y="50"/>
                    <a:pt x="594" y="33"/>
                  </a:cubicBezTo>
                  <a:cubicBezTo>
                    <a:pt x="343" y="0"/>
                    <a:pt x="134" y="184"/>
                    <a:pt x="75" y="435"/>
                  </a:cubicBezTo>
                  <a:cubicBezTo>
                    <a:pt x="0" y="761"/>
                    <a:pt x="84" y="869"/>
                    <a:pt x="242" y="878"/>
                  </a:cubicBezTo>
                  <a:cubicBezTo>
                    <a:pt x="267" y="853"/>
                    <a:pt x="309" y="828"/>
                    <a:pt x="343" y="819"/>
                  </a:cubicBezTo>
                  <a:lnTo>
                    <a:pt x="911" y="242"/>
                  </a:lnTo>
                  <a:close/>
                  <a:moveTo>
                    <a:pt x="451" y="226"/>
                  </a:moveTo>
                  <a:cubicBezTo>
                    <a:pt x="460" y="167"/>
                    <a:pt x="518" y="117"/>
                    <a:pt x="577" y="125"/>
                  </a:cubicBezTo>
                  <a:cubicBezTo>
                    <a:pt x="635" y="134"/>
                    <a:pt x="677" y="192"/>
                    <a:pt x="669" y="251"/>
                  </a:cubicBezTo>
                  <a:cubicBezTo>
                    <a:pt x="660" y="317"/>
                    <a:pt x="610" y="359"/>
                    <a:pt x="543" y="351"/>
                  </a:cubicBezTo>
                  <a:cubicBezTo>
                    <a:pt x="485" y="343"/>
                    <a:pt x="443" y="284"/>
                    <a:pt x="451" y="226"/>
                  </a:cubicBezTo>
                  <a:close/>
                  <a:moveTo>
                    <a:pt x="226" y="343"/>
                  </a:moveTo>
                  <a:cubicBezTo>
                    <a:pt x="226" y="301"/>
                    <a:pt x="267" y="267"/>
                    <a:pt x="318" y="276"/>
                  </a:cubicBezTo>
                  <a:cubicBezTo>
                    <a:pt x="359" y="284"/>
                    <a:pt x="393" y="326"/>
                    <a:pt x="385" y="368"/>
                  </a:cubicBezTo>
                  <a:cubicBezTo>
                    <a:pt x="376" y="409"/>
                    <a:pt x="334" y="443"/>
                    <a:pt x="293" y="435"/>
                  </a:cubicBezTo>
                  <a:cubicBezTo>
                    <a:pt x="251" y="435"/>
                    <a:pt x="217" y="393"/>
                    <a:pt x="226" y="343"/>
                  </a:cubicBezTo>
                  <a:close/>
                  <a:moveTo>
                    <a:pt x="251" y="710"/>
                  </a:moveTo>
                  <a:cubicBezTo>
                    <a:pt x="200" y="710"/>
                    <a:pt x="167" y="669"/>
                    <a:pt x="176" y="618"/>
                  </a:cubicBezTo>
                  <a:cubicBezTo>
                    <a:pt x="184" y="577"/>
                    <a:pt x="226" y="543"/>
                    <a:pt x="267" y="552"/>
                  </a:cubicBezTo>
                  <a:cubicBezTo>
                    <a:pt x="318" y="560"/>
                    <a:pt x="343" y="602"/>
                    <a:pt x="343" y="644"/>
                  </a:cubicBezTo>
                  <a:cubicBezTo>
                    <a:pt x="334" y="685"/>
                    <a:pt x="293" y="719"/>
                    <a:pt x="251" y="710"/>
                  </a:cubicBezTo>
                  <a:close/>
                  <a:moveTo>
                    <a:pt x="251" y="710"/>
                  </a:moveTo>
                  <a:lnTo>
                    <a:pt x="251" y="71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685846">
                <a:defRPr/>
              </a:pPr>
              <a:endParaRPr lang="en-US" dirty="0">
                <a:latin typeface="+mn-lt"/>
                <a:ea typeface="SimSun" charset="0"/>
              </a:endParaRPr>
            </a:p>
          </p:txBody>
        </p:sp>
        <p:sp>
          <p:nvSpPr>
            <p:cNvPr id="150" name="Freeform 409"/>
            <p:cNvSpPr>
              <a:spLocks noChangeArrowheads="1"/>
            </p:cNvSpPr>
            <p:nvPr/>
          </p:nvSpPr>
          <p:spPr bwMode="auto">
            <a:xfrm>
              <a:off x="3270250" y="4052887"/>
              <a:ext cx="204788" cy="223837"/>
            </a:xfrm>
            <a:custGeom>
              <a:avLst/>
              <a:gdLst>
                <a:gd name="T0" fmla="*/ 142 w 569"/>
                <a:gd name="T1" fmla="*/ 619 h 620"/>
                <a:gd name="T2" fmla="*/ 150 w 569"/>
                <a:gd name="T3" fmla="*/ 611 h 620"/>
                <a:gd name="T4" fmla="*/ 568 w 569"/>
                <a:gd name="T5" fmla="*/ 67 h 620"/>
                <a:gd name="T6" fmla="*/ 543 w 569"/>
                <a:gd name="T7" fmla="*/ 25 h 620"/>
                <a:gd name="T8" fmla="*/ 493 w 569"/>
                <a:gd name="T9" fmla="*/ 17 h 620"/>
                <a:gd name="T10" fmla="*/ 8 w 569"/>
                <a:gd name="T11" fmla="*/ 485 h 620"/>
                <a:gd name="T12" fmla="*/ 0 w 569"/>
                <a:gd name="T13" fmla="*/ 494 h 620"/>
                <a:gd name="T14" fmla="*/ 142 w 569"/>
                <a:gd name="T15" fmla="*/ 619 h 620"/>
                <a:gd name="T16" fmla="*/ 142 w 569"/>
                <a:gd name="T17" fmla="*/ 619 h 620"/>
                <a:gd name="T18" fmla="*/ 142 w 569"/>
                <a:gd name="T19" fmla="*/ 61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9" h="620">
                  <a:moveTo>
                    <a:pt x="142" y="619"/>
                  </a:moveTo>
                  <a:cubicBezTo>
                    <a:pt x="150" y="611"/>
                    <a:pt x="150" y="611"/>
                    <a:pt x="150" y="611"/>
                  </a:cubicBezTo>
                  <a:cubicBezTo>
                    <a:pt x="568" y="67"/>
                    <a:pt x="568" y="67"/>
                    <a:pt x="568" y="67"/>
                  </a:cubicBezTo>
                  <a:cubicBezTo>
                    <a:pt x="568" y="59"/>
                    <a:pt x="560" y="42"/>
                    <a:pt x="543" y="25"/>
                  </a:cubicBezTo>
                  <a:cubicBezTo>
                    <a:pt x="518" y="0"/>
                    <a:pt x="493" y="17"/>
                    <a:pt x="493" y="17"/>
                  </a:cubicBezTo>
                  <a:cubicBezTo>
                    <a:pt x="8" y="485"/>
                    <a:pt x="8" y="485"/>
                    <a:pt x="8" y="485"/>
                  </a:cubicBezTo>
                  <a:cubicBezTo>
                    <a:pt x="0" y="494"/>
                    <a:pt x="0" y="494"/>
                    <a:pt x="0" y="494"/>
                  </a:cubicBezTo>
                  <a:lnTo>
                    <a:pt x="142" y="619"/>
                  </a:lnTo>
                  <a:close/>
                  <a:moveTo>
                    <a:pt x="142" y="619"/>
                  </a:moveTo>
                  <a:lnTo>
                    <a:pt x="142" y="6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685846">
                <a:defRPr/>
              </a:pPr>
              <a:endParaRPr lang="en-US" dirty="0">
                <a:latin typeface="+mn-lt"/>
                <a:ea typeface="SimSun" charset="0"/>
              </a:endParaRPr>
            </a:p>
          </p:txBody>
        </p:sp>
        <p:sp>
          <p:nvSpPr>
            <p:cNvPr id="151" name="Freeform 410"/>
            <p:cNvSpPr>
              <a:spLocks noChangeArrowheads="1"/>
            </p:cNvSpPr>
            <p:nvPr/>
          </p:nvSpPr>
          <p:spPr bwMode="auto">
            <a:xfrm>
              <a:off x="3209925" y="4241799"/>
              <a:ext cx="103188" cy="103188"/>
            </a:xfrm>
            <a:custGeom>
              <a:avLst/>
              <a:gdLst>
                <a:gd name="T0" fmla="*/ 143 w 286"/>
                <a:gd name="T1" fmla="*/ 284 h 285"/>
                <a:gd name="T2" fmla="*/ 151 w 286"/>
                <a:gd name="T3" fmla="*/ 268 h 285"/>
                <a:gd name="T4" fmla="*/ 285 w 286"/>
                <a:gd name="T5" fmla="*/ 125 h 285"/>
                <a:gd name="T6" fmla="*/ 143 w 286"/>
                <a:gd name="T7" fmla="*/ 0 h 285"/>
                <a:gd name="T8" fmla="*/ 9 w 286"/>
                <a:gd name="T9" fmla="*/ 142 h 285"/>
                <a:gd name="T10" fmla="*/ 0 w 286"/>
                <a:gd name="T11" fmla="*/ 151 h 285"/>
                <a:gd name="T12" fmla="*/ 143 w 286"/>
                <a:gd name="T13" fmla="*/ 284 h 285"/>
                <a:gd name="T14" fmla="*/ 59 w 286"/>
                <a:gd name="T15" fmla="*/ 134 h 285"/>
                <a:gd name="T16" fmla="*/ 126 w 286"/>
                <a:gd name="T17" fmla="*/ 59 h 285"/>
                <a:gd name="T18" fmla="*/ 151 w 286"/>
                <a:gd name="T19" fmla="*/ 59 h 285"/>
                <a:gd name="T20" fmla="*/ 159 w 286"/>
                <a:gd name="T21" fmla="*/ 67 h 285"/>
                <a:gd name="T22" fmla="*/ 159 w 286"/>
                <a:gd name="T23" fmla="*/ 75 h 285"/>
                <a:gd name="T24" fmla="*/ 159 w 286"/>
                <a:gd name="T25" fmla="*/ 92 h 285"/>
                <a:gd name="T26" fmla="*/ 92 w 286"/>
                <a:gd name="T27" fmla="*/ 159 h 285"/>
                <a:gd name="T28" fmla="*/ 68 w 286"/>
                <a:gd name="T29" fmla="*/ 167 h 285"/>
                <a:gd name="T30" fmla="*/ 59 w 286"/>
                <a:gd name="T31" fmla="*/ 159 h 285"/>
                <a:gd name="T32" fmla="*/ 59 w 286"/>
                <a:gd name="T33" fmla="*/ 142 h 285"/>
                <a:gd name="T34" fmla="*/ 59 w 286"/>
                <a:gd name="T35" fmla="*/ 134 h 285"/>
                <a:gd name="T36" fmla="*/ 59 w 286"/>
                <a:gd name="T37" fmla="*/ 134 h 285"/>
                <a:gd name="T38" fmla="*/ 59 w 286"/>
                <a:gd name="T39" fmla="*/ 134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285">
                  <a:moveTo>
                    <a:pt x="143" y="284"/>
                  </a:moveTo>
                  <a:cubicBezTo>
                    <a:pt x="151" y="268"/>
                    <a:pt x="151" y="268"/>
                    <a:pt x="151" y="268"/>
                  </a:cubicBezTo>
                  <a:cubicBezTo>
                    <a:pt x="285" y="125"/>
                    <a:pt x="285" y="125"/>
                    <a:pt x="285" y="125"/>
                  </a:cubicBezTo>
                  <a:cubicBezTo>
                    <a:pt x="143" y="0"/>
                    <a:pt x="143" y="0"/>
                    <a:pt x="143" y="0"/>
                  </a:cubicBezTo>
                  <a:cubicBezTo>
                    <a:pt x="9" y="142"/>
                    <a:pt x="9" y="142"/>
                    <a:pt x="9" y="142"/>
                  </a:cubicBezTo>
                  <a:cubicBezTo>
                    <a:pt x="0" y="151"/>
                    <a:pt x="0" y="151"/>
                    <a:pt x="0" y="151"/>
                  </a:cubicBezTo>
                  <a:lnTo>
                    <a:pt x="143" y="284"/>
                  </a:lnTo>
                  <a:close/>
                  <a:moveTo>
                    <a:pt x="59" y="134"/>
                  </a:moveTo>
                  <a:cubicBezTo>
                    <a:pt x="126" y="59"/>
                    <a:pt x="126" y="59"/>
                    <a:pt x="126" y="59"/>
                  </a:cubicBezTo>
                  <a:cubicBezTo>
                    <a:pt x="134" y="50"/>
                    <a:pt x="143" y="50"/>
                    <a:pt x="151" y="59"/>
                  </a:cubicBezTo>
                  <a:cubicBezTo>
                    <a:pt x="159" y="67"/>
                    <a:pt x="159" y="67"/>
                    <a:pt x="159" y="67"/>
                  </a:cubicBezTo>
                  <a:lnTo>
                    <a:pt x="159" y="75"/>
                  </a:lnTo>
                  <a:cubicBezTo>
                    <a:pt x="159" y="84"/>
                    <a:pt x="159" y="84"/>
                    <a:pt x="159" y="92"/>
                  </a:cubicBezTo>
                  <a:cubicBezTo>
                    <a:pt x="92" y="159"/>
                    <a:pt x="92" y="159"/>
                    <a:pt x="92" y="159"/>
                  </a:cubicBezTo>
                  <a:cubicBezTo>
                    <a:pt x="84" y="167"/>
                    <a:pt x="76" y="167"/>
                    <a:pt x="68" y="167"/>
                  </a:cubicBezTo>
                  <a:cubicBezTo>
                    <a:pt x="59" y="159"/>
                    <a:pt x="59" y="159"/>
                    <a:pt x="59" y="159"/>
                  </a:cubicBezTo>
                  <a:cubicBezTo>
                    <a:pt x="59" y="151"/>
                    <a:pt x="59" y="151"/>
                    <a:pt x="59" y="142"/>
                  </a:cubicBezTo>
                  <a:lnTo>
                    <a:pt x="59" y="134"/>
                  </a:lnTo>
                  <a:close/>
                  <a:moveTo>
                    <a:pt x="59" y="134"/>
                  </a:moveTo>
                  <a:lnTo>
                    <a:pt x="59" y="13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685846">
                <a:defRPr/>
              </a:pPr>
              <a:endParaRPr lang="en-US" dirty="0">
                <a:latin typeface="+mn-lt"/>
                <a:ea typeface="SimSun" charset="0"/>
              </a:endParaRPr>
            </a:p>
          </p:txBody>
        </p:sp>
        <p:sp>
          <p:nvSpPr>
            <p:cNvPr id="152" name="Freeform 411"/>
            <p:cNvSpPr>
              <a:spLocks noChangeArrowheads="1"/>
            </p:cNvSpPr>
            <p:nvPr/>
          </p:nvSpPr>
          <p:spPr bwMode="auto">
            <a:xfrm>
              <a:off x="3122613" y="4308474"/>
              <a:ext cx="127000" cy="103188"/>
            </a:xfrm>
            <a:custGeom>
              <a:avLst/>
              <a:gdLst>
                <a:gd name="T0" fmla="*/ 343 w 352"/>
                <a:gd name="T1" fmla="*/ 134 h 285"/>
                <a:gd name="T2" fmla="*/ 351 w 352"/>
                <a:gd name="T3" fmla="*/ 125 h 285"/>
                <a:gd name="T4" fmla="*/ 218 w 352"/>
                <a:gd name="T5" fmla="*/ 0 h 285"/>
                <a:gd name="T6" fmla="*/ 209 w 352"/>
                <a:gd name="T7" fmla="*/ 8 h 285"/>
                <a:gd name="T8" fmla="*/ 100 w 352"/>
                <a:gd name="T9" fmla="*/ 276 h 285"/>
                <a:gd name="T10" fmla="*/ 126 w 352"/>
                <a:gd name="T11" fmla="*/ 276 h 285"/>
                <a:gd name="T12" fmla="*/ 134 w 352"/>
                <a:gd name="T13" fmla="*/ 268 h 285"/>
                <a:gd name="T14" fmla="*/ 159 w 352"/>
                <a:gd name="T15" fmla="*/ 217 h 285"/>
                <a:gd name="T16" fmla="*/ 343 w 352"/>
                <a:gd name="T17" fmla="*/ 134 h 285"/>
                <a:gd name="T18" fmla="*/ 218 w 352"/>
                <a:gd name="T19" fmla="*/ 167 h 285"/>
                <a:gd name="T20" fmla="*/ 142 w 352"/>
                <a:gd name="T21" fmla="*/ 192 h 285"/>
                <a:gd name="T22" fmla="*/ 126 w 352"/>
                <a:gd name="T23" fmla="*/ 201 h 285"/>
                <a:gd name="T24" fmla="*/ 109 w 352"/>
                <a:gd name="T25" fmla="*/ 209 h 285"/>
                <a:gd name="T26" fmla="*/ 100 w 352"/>
                <a:gd name="T27" fmla="*/ 201 h 285"/>
                <a:gd name="T28" fmla="*/ 100 w 352"/>
                <a:gd name="T29" fmla="*/ 142 h 285"/>
                <a:gd name="T30" fmla="*/ 109 w 352"/>
                <a:gd name="T31" fmla="*/ 109 h 285"/>
                <a:gd name="T32" fmla="*/ 209 w 352"/>
                <a:gd name="T33" fmla="*/ 150 h 285"/>
                <a:gd name="T34" fmla="*/ 284 w 352"/>
                <a:gd name="T35" fmla="*/ 150 h 285"/>
                <a:gd name="T36" fmla="*/ 218 w 352"/>
                <a:gd name="T37" fmla="*/ 167 h 285"/>
                <a:gd name="T38" fmla="*/ 218 w 352"/>
                <a:gd name="T39" fmla="*/ 167 h 285"/>
                <a:gd name="T40" fmla="*/ 218 w 352"/>
                <a:gd name="T41" fmla="*/ 167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2" h="285">
                  <a:moveTo>
                    <a:pt x="343" y="134"/>
                  </a:moveTo>
                  <a:lnTo>
                    <a:pt x="351" y="125"/>
                  </a:lnTo>
                  <a:cubicBezTo>
                    <a:pt x="218" y="0"/>
                    <a:pt x="218" y="0"/>
                    <a:pt x="218" y="0"/>
                  </a:cubicBezTo>
                  <a:cubicBezTo>
                    <a:pt x="218" y="0"/>
                    <a:pt x="209" y="0"/>
                    <a:pt x="209" y="8"/>
                  </a:cubicBezTo>
                  <a:cubicBezTo>
                    <a:pt x="100" y="34"/>
                    <a:pt x="0" y="142"/>
                    <a:pt x="100" y="276"/>
                  </a:cubicBezTo>
                  <a:cubicBezTo>
                    <a:pt x="109" y="276"/>
                    <a:pt x="117" y="284"/>
                    <a:pt x="126" y="276"/>
                  </a:cubicBezTo>
                  <a:cubicBezTo>
                    <a:pt x="134" y="276"/>
                    <a:pt x="134" y="276"/>
                    <a:pt x="134" y="268"/>
                  </a:cubicBezTo>
                  <a:cubicBezTo>
                    <a:pt x="142" y="251"/>
                    <a:pt x="151" y="226"/>
                    <a:pt x="159" y="217"/>
                  </a:cubicBezTo>
                  <a:cubicBezTo>
                    <a:pt x="192" y="184"/>
                    <a:pt x="284" y="234"/>
                    <a:pt x="343" y="134"/>
                  </a:cubicBezTo>
                  <a:close/>
                  <a:moveTo>
                    <a:pt x="218" y="167"/>
                  </a:moveTo>
                  <a:cubicBezTo>
                    <a:pt x="184" y="167"/>
                    <a:pt x="159" y="167"/>
                    <a:pt x="142" y="192"/>
                  </a:cubicBezTo>
                  <a:cubicBezTo>
                    <a:pt x="134" y="192"/>
                    <a:pt x="134" y="201"/>
                    <a:pt x="126" y="201"/>
                  </a:cubicBezTo>
                  <a:cubicBezTo>
                    <a:pt x="126" y="209"/>
                    <a:pt x="117" y="209"/>
                    <a:pt x="109" y="209"/>
                  </a:cubicBezTo>
                  <a:lnTo>
                    <a:pt x="100" y="201"/>
                  </a:lnTo>
                  <a:cubicBezTo>
                    <a:pt x="92" y="176"/>
                    <a:pt x="92" y="159"/>
                    <a:pt x="100" y="142"/>
                  </a:cubicBezTo>
                  <a:cubicBezTo>
                    <a:pt x="100" y="125"/>
                    <a:pt x="109" y="117"/>
                    <a:pt x="109" y="109"/>
                  </a:cubicBezTo>
                  <a:cubicBezTo>
                    <a:pt x="142" y="134"/>
                    <a:pt x="167" y="150"/>
                    <a:pt x="209" y="150"/>
                  </a:cubicBezTo>
                  <a:cubicBezTo>
                    <a:pt x="234" y="142"/>
                    <a:pt x="259" y="150"/>
                    <a:pt x="284" y="150"/>
                  </a:cubicBezTo>
                  <a:cubicBezTo>
                    <a:pt x="259" y="167"/>
                    <a:pt x="234" y="167"/>
                    <a:pt x="218" y="167"/>
                  </a:cubicBezTo>
                  <a:close/>
                  <a:moveTo>
                    <a:pt x="218" y="167"/>
                  </a:moveTo>
                  <a:lnTo>
                    <a:pt x="218" y="16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685846">
                <a:defRPr/>
              </a:pPr>
              <a:endParaRPr lang="en-US" dirty="0">
                <a:latin typeface="+mn-lt"/>
                <a:ea typeface="SimSun" charset="0"/>
              </a:endParaRPr>
            </a:p>
          </p:txBody>
        </p:sp>
      </p:grpSp>
      <p:sp>
        <p:nvSpPr>
          <p:cNvPr id="153" name="AutoShape 96"/>
          <p:cNvSpPr>
            <a:spLocks/>
          </p:cNvSpPr>
          <p:nvPr/>
        </p:nvSpPr>
        <p:spPr bwMode="auto">
          <a:xfrm>
            <a:off x="2485884" y="3198322"/>
            <a:ext cx="523628" cy="5236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a:extLst/>
        </p:spPr>
        <p:txBody>
          <a:bodyPr lIns="38102" tIns="38102" rIns="38102" bIns="38102" anchor="ctr"/>
          <a:lstStyle/>
          <a:p>
            <a:pPr defTabSz="342915">
              <a:defRPr/>
            </a:pPr>
            <a:endParaRPr lang="es-ES" sz="22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154" name="AutoShape 25"/>
          <p:cNvSpPr>
            <a:spLocks/>
          </p:cNvSpPr>
          <p:nvPr/>
        </p:nvSpPr>
        <p:spPr bwMode="auto">
          <a:xfrm>
            <a:off x="6934278" y="3189300"/>
            <a:ext cx="668836" cy="53157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a:extLst/>
        </p:spPr>
        <p:txBody>
          <a:bodyPr lIns="38102" tIns="38102" rIns="38102" bIns="38102" anchor="ctr"/>
          <a:lstStyle/>
          <a:p>
            <a:pPr defTabSz="342915">
              <a:defRPr/>
            </a:pPr>
            <a:endParaRPr lang="es-ES" sz="22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Tree>
    <p:extLst>
      <p:ext uri="{BB962C8B-B14F-4D97-AF65-F5344CB8AC3E}">
        <p14:creationId xmlns:p14="http://schemas.microsoft.com/office/powerpoint/2010/main" val="254870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fade">
                                      <p:cBhvr>
                                        <p:cTn id="18" dur="500"/>
                                        <p:tgtEl>
                                          <p:spTgt spid="8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53"/>
                                        </p:tgtEl>
                                        <p:attrNameLst>
                                          <p:attrName>style.visibility</p:attrName>
                                        </p:attrNameLst>
                                      </p:cBhvr>
                                      <p:to>
                                        <p:strVal val="visible"/>
                                      </p:to>
                                    </p:set>
                                    <p:anim calcmode="lin" valueType="num">
                                      <p:cBhvr>
                                        <p:cTn id="22" dur="500" fill="hold"/>
                                        <p:tgtEl>
                                          <p:spTgt spid="153"/>
                                        </p:tgtEl>
                                        <p:attrNameLst>
                                          <p:attrName>ppt_w</p:attrName>
                                        </p:attrNameLst>
                                      </p:cBhvr>
                                      <p:tavLst>
                                        <p:tav tm="0">
                                          <p:val>
                                            <p:fltVal val="0"/>
                                          </p:val>
                                        </p:tav>
                                        <p:tav tm="100000">
                                          <p:val>
                                            <p:strVal val="#ppt_w"/>
                                          </p:val>
                                        </p:tav>
                                      </p:tavLst>
                                    </p:anim>
                                    <p:anim calcmode="lin" valueType="num">
                                      <p:cBhvr>
                                        <p:cTn id="23" dur="500" fill="hold"/>
                                        <p:tgtEl>
                                          <p:spTgt spid="153"/>
                                        </p:tgtEl>
                                        <p:attrNameLst>
                                          <p:attrName>ppt_h</p:attrName>
                                        </p:attrNameLst>
                                      </p:cBhvr>
                                      <p:tavLst>
                                        <p:tav tm="0">
                                          <p:val>
                                            <p:fltVal val="0"/>
                                          </p:val>
                                        </p:tav>
                                        <p:tav tm="100000">
                                          <p:val>
                                            <p:strVal val="#ppt_h"/>
                                          </p:val>
                                        </p:tav>
                                      </p:tavLst>
                                    </p:anim>
                                    <p:animEffect transition="in" filter="fade">
                                      <p:cBhvr>
                                        <p:cTn id="24" dur="500"/>
                                        <p:tgtEl>
                                          <p:spTgt spid="153"/>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48"/>
                                        </p:tgtEl>
                                        <p:attrNameLst>
                                          <p:attrName>style.visibility</p:attrName>
                                        </p:attrNameLst>
                                      </p:cBhvr>
                                      <p:to>
                                        <p:strVal val="visible"/>
                                      </p:to>
                                    </p:set>
                                    <p:anim calcmode="lin" valueType="num">
                                      <p:cBhvr>
                                        <p:cTn id="32" dur="500" fill="hold"/>
                                        <p:tgtEl>
                                          <p:spTgt spid="148"/>
                                        </p:tgtEl>
                                        <p:attrNameLst>
                                          <p:attrName>ppt_w</p:attrName>
                                        </p:attrNameLst>
                                      </p:cBhvr>
                                      <p:tavLst>
                                        <p:tav tm="0">
                                          <p:val>
                                            <p:fltVal val="0"/>
                                          </p:val>
                                        </p:tav>
                                        <p:tav tm="100000">
                                          <p:val>
                                            <p:strVal val="#ppt_w"/>
                                          </p:val>
                                        </p:tav>
                                      </p:tavLst>
                                    </p:anim>
                                    <p:anim calcmode="lin" valueType="num">
                                      <p:cBhvr>
                                        <p:cTn id="33" dur="500" fill="hold"/>
                                        <p:tgtEl>
                                          <p:spTgt spid="148"/>
                                        </p:tgtEl>
                                        <p:attrNameLst>
                                          <p:attrName>ppt_h</p:attrName>
                                        </p:attrNameLst>
                                      </p:cBhvr>
                                      <p:tavLst>
                                        <p:tav tm="0">
                                          <p:val>
                                            <p:fltVal val="0"/>
                                          </p:val>
                                        </p:tav>
                                        <p:tav tm="100000">
                                          <p:val>
                                            <p:strVal val="#ppt_h"/>
                                          </p:val>
                                        </p:tav>
                                      </p:tavLst>
                                    </p:anim>
                                    <p:animEffect transition="in" filter="fade">
                                      <p:cBhvr>
                                        <p:cTn id="34" dur="500"/>
                                        <p:tgtEl>
                                          <p:spTgt spid="148"/>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15"/>
                                        </p:tgtEl>
                                        <p:attrNameLst>
                                          <p:attrName>style.visibility</p:attrName>
                                        </p:attrNameLst>
                                      </p:cBhvr>
                                      <p:to>
                                        <p:strVal val="visible"/>
                                      </p:to>
                                    </p:set>
                                    <p:animEffect transition="in" filter="fade">
                                      <p:cBhvr>
                                        <p:cTn id="38" dur="500"/>
                                        <p:tgtEl>
                                          <p:spTgt spid="11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54"/>
                                        </p:tgtEl>
                                        <p:attrNameLst>
                                          <p:attrName>style.visibility</p:attrName>
                                        </p:attrNameLst>
                                      </p:cBhvr>
                                      <p:to>
                                        <p:strVal val="visible"/>
                                      </p:to>
                                    </p:set>
                                    <p:anim calcmode="lin" valueType="num">
                                      <p:cBhvr>
                                        <p:cTn id="42" dur="500" fill="hold"/>
                                        <p:tgtEl>
                                          <p:spTgt spid="154"/>
                                        </p:tgtEl>
                                        <p:attrNameLst>
                                          <p:attrName>ppt_w</p:attrName>
                                        </p:attrNameLst>
                                      </p:cBhvr>
                                      <p:tavLst>
                                        <p:tav tm="0">
                                          <p:val>
                                            <p:fltVal val="0"/>
                                          </p:val>
                                        </p:tav>
                                        <p:tav tm="100000">
                                          <p:val>
                                            <p:strVal val="#ppt_w"/>
                                          </p:val>
                                        </p:tav>
                                      </p:tavLst>
                                    </p:anim>
                                    <p:anim calcmode="lin" valueType="num">
                                      <p:cBhvr>
                                        <p:cTn id="43" dur="500" fill="hold"/>
                                        <p:tgtEl>
                                          <p:spTgt spid="154"/>
                                        </p:tgtEl>
                                        <p:attrNameLst>
                                          <p:attrName>ppt_h</p:attrName>
                                        </p:attrNameLst>
                                      </p:cBhvr>
                                      <p:tavLst>
                                        <p:tav tm="0">
                                          <p:val>
                                            <p:fltVal val="0"/>
                                          </p:val>
                                        </p:tav>
                                        <p:tav tm="100000">
                                          <p:val>
                                            <p:strVal val="#ppt_h"/>
                                          </p:val>
                                        </p:tav>
                                      </p:tavLst>
                                    </p:anim>
                                    <p:animEffect transition="in" filter="fade">
                                      <p:cBhvr>
                                        <p:cTn id="44" dur="500"/>
                                        <p:tgtEl>
                                          <p:spTgt spid="15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29"/>
                                        </p:tgtEl>
                                        <p:attrNameLst>
                                          <p:attrName>style.visibility</p:attrName>
                                        </p:attrNameLst>
                                      </p:cBhvr>
                                      <p:to>
                                        <p:strVal val="visible"/>
                                      </p:to>
                                    </p:set>
                                    <p:animEffect transition="in" filter="fade">
                                      <p:cBhvr>
                                        <p:cTn id="48" dur="500"/>
                                        <p:tgtEl>
                                          <p:spTgt spid="129"/>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47"/>
                                        </p:tgtEl>
                                        <p:attrNameLst>
                                          <p:attrName>style.visibility</p:attrName>
                                        </p:attrNameLst>
                                      </p:cBhvr>
                                      <p:to>
                                        <p:strVal val="visible"/>
                                      </p:to>
                                    </p:set>
                                    <p:anim calcmode="lin" valueType="num">
                                      <p:cBhvr>
                                        <p:cTn id="52" dur="500" fill="hold"/>
                                        <p:tgtEl>
                                          <p:spTgt spid="147"/>
                                        </p:tgtEl>
                                        <p:attrNameLst>
                                          <p:attrName>ppt_w</p:attrName>
                                        </p:attrNameLst>
                                      </p:cBhvr>
                                      <p:tavLst>
                                        <p:tav tm="0">
                                          <p:val>
                                            <p:fltVal val="0"/>
                                          </p:val>
                                        </p:tav>
                                        <p:tav tm="100000">
                                          <p:val>
                                            <p:strVal val="#ppt_w"/>
                                          </p:val>
                                        </p:tav>
                                      </p:tavLst>
                                    </p:anim>
                                    <p:anim calcmode="lin" valueType="num">
                                      <p:cBhvr>
                                        <p:cTn id="53" dur="500" fill="hold"/>
                                        <p:tgtEl>
                                          <p:spTgt spid="147"/>
                                        </p:tgtEl>
                                        <p:attrNameLst>
                                          <p:attrName>ppt_h</p:attrName>
                                        </p:attrNameLst>
                                      </p:cBhvr>
                                      <p:tavLst>
                                        <p:tav tm="0">
                                          <p:val>
                                            <p:fltVal val="0"/>
                                          </p:val>
                                        </p:tav>
                                        <p:tav tm="100000">
                                          <p:val>
                                            <p:strVal val="#ppt_h"/>
                                          </p:val>
                                        </p:tav>
                                      </p:tavLst>
                                    </p:anim>
                                    <p:animEffect transition="in" filter="fade">
                                      <p:cBhvr>
                                        <p:cTn id="54" dur="500"/>
                                        <p:tgtEl>
                                          <p:spTgt spid="147"/>
                                        </p:tgtEl>
                                      </p:cBhvr>
                                    </p:animEffect>
                                  </p:childTnLst>
                                </p:cTn>
                              </p:par>
                            </p:childTnLst>
                          </p:cTn>
                        </p:par>
                        <p:par>
                          <p:cTn id="55" fill="hold">
                            <p:stCondLst>
                              <p:cond delay="5000"/>
                            </p:stCondLst>
                            <p:childTnLst>
                              <p:par>
                                <p:cTn id="56" presetID="21" presetClass="entr" presetSubtype="1" fill="hold" nodeType="after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wheel(1)">
                                      <p:cBhvr>
                                        <p:cTn id="58" dur="2000"/>
                                        <p:tgtEl>
                                          <p:spTgt spid="88"/>
                                        </p:tgtEl>
                                      </p:cBhvr>
                                    </p:animEffect>
                                  </p:childTnLst>
                                </p:cTn>
                              </p:par>
                              <p:par>
                                <p:cTn id="59" presetID="21" presetClass="entr" presetSubtype="1" fill="hold" nodeType="withEffect">
                                  <p:stCondLst>
                                    <p:cond delay="0"/>
                                  </p:stCondLst>
                                  <p:childTnLst>
                                    <p:set>
                                      <p:cBhvr>
                                        <p:cTn id="60" dur="1" fill="hold">
                                          <p:stCondLst>
                                            <p:cond delay="0"/>
                                          </p:stCondLst>
                                        </p:cTn>
                                        <p:tgtEl>
                                          <p:spTgt spid="102"/>
                                        </p:tgtEl>
                                        <p:attrNameLst>
                                          <p:attrName>style.visibility</p:attrName>
                                        </p:attrNameLst>
                                      </p:cBhvr>
                                      <p:to>
                                        <p:strVal val="visible"/>
                                      </p:to>
                                    </p:set>
                                    <p:animEffect transition="in" filter="wheel(1)">
                                      <p:cBhvr>
                                        <p:cTn id="61" dur="2000"/>
                                        <p:tgtEl>
                                          <p:spTgt spid="102"/>
                                        </p:tgtEl>
                                      </p:cBhvr>
                                    </p:animEffect>
                                  </p:childTnLst>
                                </p:cTn>
                              </p:par>
                              <p:par>
                                <p:cTn id="62" presetID="21" presetClass="entr" presetSubtype="1" fill="hold" nodeType="with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wheel(1)">
                                      <p:cBhvr>
                                        <p:cTn id="64" dur="2000"/>
                                        <p:tgtEl>
                                          <p:spTgt spid="116"/>
                                        </p:tgtEl>
                                      </p:cBhvr>
                                    </p:animEffect>
                                  </p:childTnLst>
                                </p:cTn>
                              </p:par>
                              <p:par>
                                <p:cTn id="65" presetID="21" presetClass="entr" presetSubtype="1" fill="hold" nodeType="with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wheel(1)">
                                      <p:cBhvr>
                                        <p:cTn id="67" dur="2000"/>
                                        <p:tgtEl>
                                          <p:spTgt spid="1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43"/>
                                        </p:tgtEl>
                                        <p:attrNameLst>
                                          <p:attrName>style.visibility</p:attrName>
                                        </p:attrNameLst>
                                      </p:cBhvr>
                                      <p:to>
                                        <p:strVal val="visible"/>
                                      </p:to>
                                    </p:set>
                                    <p:animEffect transition="in" filter="fade">
                                      <p:cBhvr>
                                        <p:cTn id="70" dur="500"/>
                                        <p:tgtEl>
                                          <p:spTgt spid="14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44"/>
                                        </p:tgtEl>
                                        <p:attrNameLst>
                                          <p:attrName>style.visibility</p:attrName>
                                        </p:attrNameLst>
                                      </p:cBhvr>
                                      <p:to>
                                        <p:strVal val="visible"/>
                                      </p:to>
                                    </p:set>
                                    <p:animEffect transition="in" filter="fade">
                                      <p:cBhvr>
                                        <p:cTn id="73" dur="500"/>
                                        <p:tgtEl>
                                          <p:spTgt spid="14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45"/>
                                        </p:tgtEl>
                                        <p:attrNameLst>
                                          <p:attrName>style.visibility</p:attrName>
                                        </p:attrNameLst>
                                      </p:cBhvr>
                                      <p:to>
                                        <p:strVal val="visible"/>
                                      </p:to>
                                    </p:set>
                                    <p:animEffect transition="in" filter="fade">
                                      <p:cBhvr>
                                        <p:cTn id="76" dur="500"/>
                                        <p:tgtEl>
                                          <p:spTgt spid="14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46"/>
                                        </p:tgtEl>
                                        <p:attrNameLst>
                                          <p:attrName>style.visibility</p:attrName>
                                        </p:attrNameLst>
                                      </p:cBhvr>
                                      <p:to>
                                        <p:strVal val="visible"/>
                                      </p:to>
                                    </p:set>
                                    <p:animEffect transition="in" filter="fade">
                                      <p:cBhvr>
                                        <p:cTn id="79"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7" grpId="0" animBg="1"/>
      <p:bldP spid="101" grpId="0" animBg="1"/>
      <p:bldP spid="115" grpId="0" animBg="1"/>
      <p:bldP spid="129" grpId="0" animBg="1"/>
      <p:bldP spid="143" grpId="0"/>
      <p:bldP spid="144" grpId="0"/>
      <p:bldP spid="145" grpId="0"/>
      <p:bldP spid="146" grpId="0"/>
      <p:bldP spid="14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p:cNvSpPr>
          <p:nvPr/>
        </p:nvSpPr>
        <p:spPr bwMode="auto">
          <a:xfrm>
            <a:off x="2012041" y="1596713"/>
            <a:ext cx="3397720" cy="280680"/>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4F81BD"/>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prstTxWarp prst="textNoShape">
              <a:avLst/>
            </a:prstTxWarp>
          </a:bodyPr>
          <a:lstStyle/>
          <a:p>
            <a:endParaRPr lang="zh-CN" altLang="en-US"/>
          </a:p>
        </p:txBody>
      </p:sp>
      <p:sp>
        <p:nvSpPr>
          <p:cNvPr id="3" name="Freeform 10"/>
          <p:cNvSpPr>
            <a:spLocks/>
          </p:cNvSpPr>
          <p:nvPr/>
        </p:nvSpPr>
        <p:spPr bwMode="auto">
          <a:xfrm>
            <a:off x="1208936" y="1151125"/>
            <a:ext cx="9868186" cy="4887314"/>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prstTxWarp prst="textNoShape">
              <a:avLst/>
            </a:prstTxWarp>
          </a:bodyPr>
          <a:lstStyle/>
          <a:p>
            <a:endParaRPr lang="zh-CN" altLang="en-US"/>
          </a:p>
        </p:txBody>
      </p:sp>
      <p:sp>
        <p:nvSpPr>
          <p:cNvPr id="4" name="Freeform 11"/>
          <p:cNvSpPr>
            <a:spLocks/>
          </p:cNvSpPr>
          <p:nvPr/>
        </p:nvSpPr>
        <p:spPr bwMode="auto">
          <a:xfrm flipH="1" flipV="1">
            <a:off x="1252478" y="1168562"/>
            <a:ext cx="812502" cy="827274"/>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headEnd/>
            <a:tailEnd/>
          </a:ln>
          <a:effectLst>
            <a:outerShdw blurRad="190500" dist="139700" dir="9600000" algn="ctr">
              <a:srgbClr val="000000">
                <a:alpha val="3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p:nvSpPr>
        <p:spPr>
          <a:xfrm>
            <a:off x="3034659" y="1374171"/>
            <a:ext cx="1208938" cy="1569660"/>
          </a:xfrm>
          <a:prstGeom prst="rect">
            <a:avLst/>
          </a:prstGeom>
          <a:noFill/>
        </p:spPr>
        <p:txBody>
          <a:bodyPr wrap="square" rtlCol="0">
            <a:spAutoFit/>
          </a:bodyPr>
          <a:lstStyle/>
          <a:p>
            <a:r>
              <a:rPr lang="en-US" altLang="zh-CN" sz="9600" b="1" dirty="0" smtClean="0">
                <a:solidFill>
                  <a:srgbClr val="FFFFFF"/>
                </a:solidFill>
                <a:latin typeface="Arial" pitchFamily="34" charset="0"/>
                <a:cs typeface="Arial" pitchFamily="34" charset="0"/>
              </a:rPr>
              <a:t>1</a:t>
            </a:r>
            <a:endParaRPr lang="zh-CN" altLang="en-US" sz="9600" b="1" dirty="0">
              <a:solidFill>
                <a:srgbClr val="FFFFFF"/>
              </a:solidFill>
              <a:latin typeface="Arial" pitchFamily="34" charset="0"/>
              <a:cs typeface="Arial" pitchFamily="34" charset="0"/>
            </a:endParaRPr>
          </a:p>
        </p:txBody>
      </p:sp>
      <p:sp>
        <p:nvSpPr>
          <p:cNvPr id="13" name="TextBox 12"/>
          <p:cNvSpPr txBox="1"/>
          <p:nvPr/>
        </p:nvSpPr>
        <p:spPr>
          <a:xfrm>
            <a:off x="1782095" y="2627565"/>
            <a:ext cx="8757882" cy="3046988"/>
          </a:xfrm>
          <a:prstGeom prst="rect">
            <a:avLst/>
          </a:prstGeom>
          <a:noFill/>
        </p:spPr>
        <p:txBody>
          <a:bodyPr wrap="square" rtlCol="0">
            <a:spAutoFit/>
          </a:bodyPr>
          <a:lstStyle/>
          <a:p>
            <a:pPr>
              <a:lnSpc>
                <a:spcPct val="150000"/>
              </a:lnSpc>
            </a:pPr>
            <a:r>
              <a:rPr lang="zh-CN" altLang="en-US" sz="1600" dirty="0" smtClean="0">
                <a:solidFill>
                  <a:schemeClr val="bg1">
                    <a:lumMod val="50000"/>
                  </a:schemeClr>
                </a:solidFill>
                <a:latin typeface="微软雅黑" pitchFamily="34" charset="-122"/>
                <a:ea typeface="微软雅黑" pitchFamily="34" charset="-122"/>
              </a:rPr>
              <a:t>       在此</a:t>
            </a:r>
            <a:r>
              <a:rPr lang="zh-CN" altLang="en-US" sz="1600" dirty="0">
                <a:solidFill>
                  <a:schemeClr val="bg1">
                    <a:lumMod val="50000"/>
                  </a:schemeClr>
                </a:solidFill>
                <a:latin typeface="微软雅黑" pitchFamily="34" charset="-122"/>
                <a:ea typeface="微软雅黑" pitchFamily="34" charset="-122"/>
              </a:rPr>
              <a:t>输入章节概述文本内容，文字尽量言简意赅的描述本章节的基本内容即可锐旗设计在此输入章节概述文本内容，文字尽量言简意赅的描述本章节的基本内容即可锐旗设计</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在此输入章节概述文本内容，文字尽量言简意赅的描述本章节的基本内容即可锐旗设计在此输入章节概述文本内容，文字尽量言简意赅的描述本章节的基本内容即可锐旗设计</a:t>
            </a:r>
            <a:r>
              <a:rPr lang="en-US" altLang="zh-CN" sz="1600" dirty="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nSpc>
                <a:spcPct val="150000"/>
              </a:lnSpc>
            </a:pPr>
            <a:endParaRPr lang="en-US" altLang="zh-CN" sz="1600" dirty="0" smtClean="0">
              <a:solidFill>
                <a:schemeClr val="bg1">
                  <a:lumMod val="50000"/>
                </a:schemeClr>
              </a:solidFill>
              <a:latin typeface="微软雅黑" pitchFamily="34" charset="-122"/>
              <a:ea typeface="微软雅黑" pitchFamily="34" charset="-122"/>
            </a:endParaRPr>
          </a:p>
          <a:p>
            <a:pPr>
              <a:lnSpc>
                <a:spcPct val="150000"/>
              </a:lnSpc>
            </a:pPr>
            <a:r>
              <a:rPr lang="en-US" altLang="zh-CN" sz="1600" dirty="0">
                <a:solidFill>
                  <a:schemeClr val="bg1">
                    <a:lumMod val="50000"/>
                  </a:schemeClr>
                </a:solidFill>
                <a:latin typeface="微软雅黑" pitchFamily="34" charset="-122"/>
                <a:ea typeface="微软雅黑" pitchFamily="34" charset="-122"/>
              </a:rPr>
              <a:t> </a:t>
            </a:r>
            <a:r>
              <a:rPr lang="en-US" altLang="zh-CN" sz="1600" dirty="0" smtClean="0">
                <a:solidFill>
                  <a:schemeClr val="bg1">
                    <a:lumMod val="50000"/>
                  </a:schemeClr>
                </a:solidFill>
                <a:latin typeface="微软雅黑" pitchFamily="34" charset="-122"/>
                <a:ea typeface="微软雅黑" pitchFamily="34" charset="-122"/>
              </a:rPr>
              <a:t>      </a:t>
            </a:r>
            <a:r>
              <a:rPr lang="zh-CN" altLang="en-US" sz="1600" dirty="0" smtClean="0">
                <a:solidFill>
                  <a:schemeClr val="bg1">
                    <a:lumMod val="50000"/>
                  </a:schemeClr>
                </a:solidFill>
                <a:latin typeface="微软雅黑" pitchFamily="34" charset="-122"/>
                <a:ea typeface="微软雅黑" pitchFamily="34" charset="-122"/>
              </a:rPr>
              <a:t>在此</a:t>
            </a:r>
            <a:r>
              <a:rPr lang="zh-CN" altLang="en-US" sz="1600" dirty="0">
                <a:solidFill>
                  <a:schemeClr val="bg1">
                    <a:lumMod val="50000"/>
                  </a:schemeClr>
                </a:solidFill>
                <a:latin typeface="微软雅黑" pitchFamily="34" charset="-122"/>
                <a:ea typeface="微软雅黑" pitchFamily="34" charset="-122"/>
              </a:rPr>
              <a:t>输入章节概述文本内容，文字尽量言简意赅的描述本章节的基本内容即可锐旗设计在此输入章节概述文本内容，文字尽量言简意赅的描述本章节的基本内容即可锐旗设计</a:t>
            </a:r>
            <a:r>
              <a:rPr lang="en-US" altLang="zh-CN" sz="1600" dirty="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nSpc>
                <a:spcPct val="150000"/>
              </a:lnSpc>
            </a:pPr>
            <a:endParaRPr lang="zh-CN" altLang="en-US" sz="1600" dirty="0">
              <a:solidFill>
                <a:schemeClr val="bg1">
                  <a:lumMod val="50000"/>
                </a:schemeClr>
              </a:solidFill>
              <a:latin typeface="微软雅黑" pitchFamily="34" charset="-122"/>
              <a:ea typeface="微软雅黑" pitchFamily="34" charset="-122"/>
            </a:endParaRPr>
          </a:p>
        </p:txBody>
      </p:sp>
      <p:pic>
        <p:nvPicPr>
          <p:cNvPr id="14"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759734" y="516506"/>
            <a:ext cx="1967586"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45575" y="324073"/>
            <a:ext cx="2230922"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7" name="0 4"/>
          <p:cNvSpPr txBox="1">
            <a:spLocks noChangeArrowheads="1"/>
          </p:cNvSpPr>
          <p:nvPr/>
        </p:nvSpPr>
        <p:spPr bwMode="auto">
          <a:xfrm>
            <a:off x="4885049" y="910460"/>
            <a:ext cx="2551974" cy="10581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000" i="0" u="none" strike="noStrike" kern="0" cap="none" spc="0" normalizeH="0" baseline="0" noProof="0" dirty="0" smtClean="0">
                <a:ln>
                  <a:noFill/>
                </a:ln>
                <a:solidFill>
                  <a:srgbClr val="C00000"/>
                </a:solidFill>
                <a:effectLst/>
                <a:uLnTx/>
                <a:uFillTx/>
                <a:latin typeface="Arial"/>
                <a:ea typeface="微软雅黑"/>
              </a:rPr>
              <a:t>结语</a:t>
            </a:r>
            <a:endParaRPr kumimoji="0" lang="zh-CN" altLang="en-US" sz="4000" i="0" u="none" strike="noStrike" kern="0" cap="none" spc="0" normalizeH="0" baseline="0" noProof="0" dirty="0">
              <a:ln>
                <a:noFill/>
              </a:ln>
              <a:solidFill>
                <a:srgbClr val="C00000"/>
              </a:solidFill>
              <a:effectLst/>
              <a:uLnTx/>
              <a:uFillTx/>
              <a:latin typeface="Arial"/>
              <a:ea typeface="微软雅黑"/>
            </a:endParaRPr>
          </a:p>
        </p:txBody>
      </p:sp>
      <p:sp>
        <p:nvSpPr>
          <p:cNvPr id="18" name="Freeform 11"/>
          <p:cNvSpPr>
            <a:spLocks/>
          </p:cNvSpPr>
          <p:nvPr/>
        </p:nvSpPr>
        <p:spPr bwMode="auto">
          <a:xfrm>
            <a:off x="10278866" y="5231888"/>
            <a:ext cx="812502" cy="827274"/>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0000"/>
          </a:solidFill>
          <a:ln w="0">
            <a:noFill/>
            <a:prstDash val="solid"/>
            <a:round/>
            <a:headEnd/>
            <a:tailEnd/>
          </a:ln>
          <a:effectLst>
            <a:outerShdw blurRad="190500" dist="114300" dir="2700000" algn="ctr">
              <a:srgbClr val="000000">
                <a:alpha val="30000"/>
              </a:srgbClr>
            </a:outerShdw>
          </a:effec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8183586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par>
                                <p:cTn id="16" presetID="42"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anim calcmode="lin" valueType="num">
                                      <p:cBhvr>
                                        <p:cTn id="19" dur="500" fill="hold"/>
                                        <p:tgtEl>
                                          <p:spTgt spid="15"/>
                                        </p:tgtEl>
                                        <p:attrNameLst>
                                          <p:attrName>ppt_x</p:attrName>
                                        </p:attrNameLst>
                                      </p:cBhvr>
                                      <p:tavLst>
                                        <p:tav tm="0">
                                          <p:val>
                                            <p:strVal val="#ppt_x"/>
                                          </p:val>
                                        </p:tav>
                                        <p:tav tm="100000">
                                          <p:val>
                                            <p:strVal val="#ppt_x"/>
                                          </p:val>
                                        </p:tav>
                                      </p:tavLst>
                                    </p:anim>
                                    <p:anim calcmode="lin" valueType="num">
                                      <p:cBhvr>
                                        <p:cTn id="20" dur="5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700"/>
                                        <p:tgtEl>
                                          <p:spTgt spid="17"/>
                                        </p:tgtEl>
                                      </p:cBhvr>
                                    </p:animEffect>
                                  </p:childTnLst>
                                </p:cTn>
                              </p:par>
                            </p:childTnLst>
                          </p:cTn>
                        </p:par>
                        <p:par>
                          <p:cTn id="25" fill="hold">
                            <p:stCondLst>
                              <p:cond delay="1700"/>
                            </p:stCondLst>
                            <p:childTnLst>
                              <p:par>
                                <p:cTn id="26" presetID="22" presetClass="entr" presetSubtype="4"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2200"/>
                            </p:stCondLst>
                            <p:childTnLst>
                              <p:par>
                                <p:cTn id="36" presetID="5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par>
                          <p:cTn id="41" fill="hold">
                            <p:stCondLst>
                              <p:cond delay="2700"/>
                            </p:stCondLst>
                            <p:childTnLst>
                              <p:par>
                                <p:cTn id="42" presetID="22" presetClass="entr" presetSubtype="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13" grpId="0"/>
      <p:bldP spid="17" grpId="0"/>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4439905"/>
            <a:ext cx="12190413" cy="91587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5"/>
          <p:cNvSpPr>
            <a:spLocks noChangeArrowheads="1"/>
          </p:cNvSpPr>
          <p:nvPr/>
        </p:nvSpPr>
        <p:spPr bwMode="auto">
          <a:xfrm>
            <a:off x="607218" y="4668894"/>
            <a:ext cx="39862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200" b="1" dirty="0" smtClean="0">
                <a:solidFill>
                  <a:schemeClr val="bg1"/>
                </a:solidFill>
                <a:latin typeface="微软雅黑" pitchFamily="34" charset="-122"/>
                <a:ea typeface="微软雅黑" pitchFamily="34" charset="-122"/>
              </a:rPr>
              <a:t>某某公司某某部门某某职位</a:t>
            </a:r>
            <a:endParaRPr lang="zh-CN" altLang="en-US" sz="2200" b="1" dirty="0">
              <a:solidFill>
                <a:schemeClr val="bg1"/>
              </a:solidFill>
              <a:latin typeface="微软雅黑" pitchFamily="34" charset="-122"/>
              <a:ea typeface="微软雅黑" pitchFamily="34" charset="-122"/>
            </a:endParaRPr>
          </a:p>
        </p:txBody>
      </p:sp>
      <p:sp>
        <p:nvSpPr>
          <p:cNvPr id="23" name="TextBox 5"/>
          <p:cNvSpPr>
            <a:spLocks noChangeArrowheads="1"/>
          </p:cNvSpPr>
          <p:nvPr/>
        </p:nvSpPr>
        <p:spPr bwMode="auto">
          <a:xfrm>
            <a:off x="7906639" y="4668894"/>
            <a:ext cx="427184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200" b="1" dirty="0">
                <a:solidFill>
                  <a:schemeClr val="bg1"/>
                </a:solidFill>
                <a:latin typeface="微软雅黑" pitchFamily="34" charset="-122"/>
                <a:ea typeface="微软雅黑" pitchFamily="34" charset="-122"/>
              </a:rPr>
              <a:t>汇报</a:t>
            </a:r>
            <a:r>
              <a:rPr lang="zh-CN" altLang="en-US" sz="2200" b="1" dirty="0" smtClean="0">
                <a:solidFill>
                  <a:schemeClr val="bg1"/>
                </a:solidFill>
                <a:latin typeface="微软雅黑" pitchFamily="34" charset="-122"/>
                <a:ea typeface="微软雅黑" pitchFamily="34" charset="-122"/>
              </a:rPr>
              <a:t>人</a:t>
            </a:r>
            <a:r>
              <a:rPr lang="zh-CN" altLang="en-US" sz="2200" b="1" dirty="0" smtClean="0">
                <a:solidFill>
                  <a:schemeClr val="bg1"/>
                </a:solidFill>
                <a:latin typeface="微软雅黑" pitchFamily="34" charset="-122"/>
                <a:ea typeface="微软雅黑" pitchFamily="34" charset="-122"/>
              </a:rPr>
              <a:t>：第一</a:t>
            </a:r>
            <a:r>
              <a:rPr lang="en-US" altLang="zh-CN" sz="2200" b="1" dirty="0" smtClean="0">
                <a:solidFill>
                  <a:schemeClr val="bg1"/>
                </a:solidFill>
                <a:latin typeface="微软雅黑" pitchFamily="34" charset="-122"/>
                <a:ea typeface="微软雅黑" pitchFamily="34" charset="-122"/>
              </a:rPr>
              <a:t>PPT</a:t>
            </a:r>
            <a:r>
              <a:rPr lang="zh-CN" altLang="en-US" sz="2200" b="1" dirty="0" smtClean="0">
                <a:solidFill>
                  <a:schemeClr val="bg1"/>
                </a:solidFill>
                <a:latin typeface="微软雅黑" pitchFamily="34" charset="-122"/>
                <a:ea typeface="微软雅黑" pitchFamily="34" charset="-122"/>
              </a:rPr>
              <a:t>   </a:t>
            </a:r>
            <a:r>
              <a:rPr lang="en-US" altLang="zh-CN" sz="2200" b="1" dirty="0" smtClean="0">
                <a:solidFill>
                  <a:schemeClr val="bg1"/>
                </a:solidFill>
                <a:latin typeface="微软雅黑" pitchFamily="34" charset="-122"/>
                <a:ea typeface="微软雅黑" pitchFamily="34" charset="-122"/>
              </a:rPr>
              <a:t>20XX.08.03 </a:t>
            </a:r>
            <a:endParaRPr lang="zh-CN" altLang="en-US" sz="2200" b="1" dirty="0">
              <a:solidFill>
                <a:schemeClr val="bg1"/>
              </a:solidFill>
              <a:latin typeface="微软雅黑" pitchFamily="34" charset="-122"/>
              <a:ea typeface="微软雅黑" pitchFamily="34" charset="-122"/>
            </a:endParaRPr>
          </a:p>
        </p:txBody>
      </p:sp>
      <p:sp>
        <p:nvSpPr>
          <p:cNvPr id="24" name="Freeform 5"/>
          <p:cNvSpPr>
            <a:spLocks/>
          </p:cNvSpPr>
          <p:nvPr/>
        </p:nvSpPr>
        <p:spPr bwMode="auto">
          <a:xfrm rot="1855731">
            <a:off x="4094914" y="1008339"/>
            <a:ext cx="640224" cy="57723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5" name="Freeform 5"/>
          <p:cNvSpPr>
            <a:spLocks/>
          </p:cNvSpPr>
          <p:nvPr/>
        </p:nvSpPr>
        <p:spPr bwMode="auto">
          <a:xfrm rot="1855731">
            <a:off x="5415991" y="941362"/>
            <a:ext cx="341503" cy="3079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6" name="Freeform 5"/>
          <p:cNvSpPr>
            <a:spLocks/>
          </p:cNvSpPr>
          <p:nvPr/>
        </p:nvSpPr>
        <p:spPr bwMode="auto">
          <a:xfrm rot="1855731">
            <a:off x="3108314" y="1202555"/>
            <a:ext cx="339850" cy="30641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7" name="Freeform 5"/>
          <p:cNvSpPr>
            <a:spLocks/>
          </p:cNvSpPr>
          <p:nvPr/>
        </p:nvSpPr>
        <p:spPr bwMode="auto">
          <a:xfrm rot="1855731">
            <a:off x="6359328" y="1162215"/>
            <a:ext cx="454843" cy="41009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8" name="Freeform 5"/>
          <p:cNvSpPr>
            <a:spLocks/>
          </p:cNvSpPr>
          <p:nvPr/>
        </p:nvSpPr>
        <p:spPr bwMode="auto">
          <a:xfrm rot="1855731">
            <a:off x="7487837" y="1033329"/>
            <a:ext cx="231795" cy="20898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29" name="Freeform 5"/>
          <p:cNvSpPr>
            <a:spLocks/>
          </p:cNvSpPr>
          <p:nvPr/>
        </p:nvSpPr>
        <p:spPr bwMode="auto">
          <a:xfrm rot="1855731">
            <a:off x="8419381" y="1093517"/>
            <a:ext cx="454843" cy="41009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grpSp>
        <p:nvGrpSpPr>
          <p:cNvPr id="30" name="组合 29"/>
          <p:cNvGrpSpPr/>
          <p:nvPr/>
        </p:nvGrpSpPr>
        <p:grpSpPr>
          <a:xfrm>
            <a:off x="4642460" y="3604635"/>
            <a:ext cx="2811528" cy="2534910"/>
            <a:chOff x="3720691" y="2824413"/>
            <a:chExt cx="1341120" cy="1209172"/>
          </a:xfrm>
        </p:grpSpPr>
        <p:sp>
          <p:nvSpPr>
            <p:cNvPr id="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50000"/>
                    <a:lumOff val="5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33" name="TextBox 32"/>
          <p:cNvSpPr txBox="1"/>
          <p:nvPr/>
        </p:nvSpPr>
        <p:spPr>
          <a:xfrm>
            <a:off x="4903662" y="4136082"/>
            <a:ext cx="2210364" cy="1446550"/>
          </a:xfrm>
          <a:prstGeom prst="rect">
            <a:avLst/>
          </a:prstGeom>
          <a:noFill/>
        </p:spPr>
        <p:txBody>
          <a:bodyPr wrap="square" rtlCol="0">
            <a:spAutoFit/>
          </a:bodyPr>
          <a:lstStyle/>
          <a:p>
            <a:pPr algn="ctr"/>
            <a:r>
              <a:rPr lang="en-US" altLang="zh-CN" sz="8800" spc="-300" dirty="0" smtClean="0">
                <a:solidFill>
                  <a:srgbClr val="C00000"/>
                </a:solidFill>
                <a:latin typeface="Agency FB" panose="020B0503020202020204" pitchFamily="34" charset="0"/>
                <a:ea typeface="微软雅黑" pitchFamily="34" charset="-122"/>
              </a:rPr>
              <a:t>20XX</a:t>
            </a:r>
            <a:endParaRPr lang="zh-CN" altLang="en-US" sz="8800" spc="-300" dirty="0">
              <a:solidFill>
                <a:srgbClr val="C00000"/>
              </a:solidFill>
              <a:latin typeface="Agency FB" panose="020B0503020202020204" pitchFamily="34" charset="0"/>
              <a:ea typeface="微软雅黑" pitchFamily="34" charset="-122"/>
            </a:endParaRPr>
          </a:p>
        </p:txBody>
      </p:sp>
      <p:grpSp>
        <p:nvGrpSpPr>
          <p:cNvPr id="34" name="71"/>
          <p:cNvGrpSpPr/>
          <p:nvPr>
            <p:custDataLst>
              <p:tags r:id="rId1"/>
            </p:custDataLst>
          </p:nvPr>
        </p:nvGrpSpPr>
        <p:grpSpPr>
          <a:xfrm>
            <a:off x="2647941" y="2077839"/>
            <a:ext cx="6683382" cy="1137066"/>
            <a:chOff x="4304043" y="1286668"/>
            <a:chExt cx="3837944" cy="2757793"/>
          </a:xfrm>
          <a:effectLst>
            <a:outerShdw blurRad="203200" dist="152400" dir="8100000" algn="tr" rotWithShape="0">
              <a:prstClr val="black">
                <a:alpha val="50000"/>
              </a:prstClr>
            </a:outerShdw>
          </a:effectLst>
        </p:grpSpPr>
        <p:sp>
          <p:nvSpPr>
            <p:cNvPr id="35" name="7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73"/>
            <p:cNvSpPr/>
            <p:nvPr/>
          </p:nvSpPr>
          <p:spPr>
            <a:xfrm>
              <a:off x="4351930" y="1373339"/>
              <a:ext cx="376460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9"/>
          <p:cNvSpPr>
            <a:spLocks noChangeArrowheads="1"/>
          </p:cNvSpPr>
          <p:nvPr>
            <p:custDataLst>
              <p:tags r:id="rId2"/>
            </p:custDataLst>
          </p:nvPr>
        </p:nvSpPr>
        <p:spPr bwMode="auto">
          <a:xfrm>
            <a:off x="2911118" y="2151674"/>
            <a:ext cx="6178998" cy="923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5400" b="1" kern="0" dirty="0" smtClean="0">
                <a:solidFill>
                  <a:srgbClr val="C00000"/>
                </a:solidFill>
                <a:latin typeface="微软雅黑" panose="020B0503020204020204" pitchFamily="34" charset="-122"/>
                <a:ea typeface="微软雅黑" panose="020B0503020204020204" pitchFamily="34" charset="-122"/>
              </a:rPr>
              <a:t>谢谢您的</a:t>
            </a:r>
            <a:r>
              <a:rPr lang="zh-CN" altLang="en-US" sz="5400" b="1" kern="0" dirty="0" smtClean="0">
                <a:solidFill>
                  <a:srgbClr val="404040"/>
                </a:solidFill>
                <a:latin typeface="微软雅黑" panose="020B0503020204020204" pitchFamily="34" charset="-122"/>
                <a:ea typeface="微软雅黑" panose="020B0503020204020204" pitchFamily="34" charset="-122"/>
              </a:rPr>
              <a:t>观看指导</a:t>
            </a:r>
            <a:endParaRPr lang="zh-CN" altLang="en-US" sz="5400" b="1" kern="0" dirty="0">
              <a:solidFill>
                <a:srgbClr val="4040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388191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1000" fill="hold"/>
                                        <p:tgtEl>
                                          <p:spTgt spid="25"/>
                                        </p:tgtEl>
                                        <p:attrNameLst>
                                          <p:attrName>ppt_w</p:attrName>
                                        </p:attrNameLst>
                                      </p:cBhvr>
                                      <p:tavLst>
                                        <p:tav tm="0">
                                          <p:val>
                                            <p:fltVal val="0"/>
                                          </p:val>
                                        </p:tav>
                                        <p:tav tm="100000">
                                          <p:val>
                                            <p:strVal val="#ppt_w"/>
                                          </p:val>
                                        </p:tav>
                                      </p:tavLst>
                                    </p:anim>
                                    <p:anim calcmode="lin" valueType="num">
                                      <p:cBhvr>
                                        <p:cTn id="14" dur="1000" fill="hold"/>
                                        <p:tgtEl>
                                          <p:spTgt spid="25"/>
                                        </p:tgtEl>
                                        <p:attrNameLst>
                                          <p:attrName>ppt_h</p:attrName>
                                        </p:attrNameLst>
                                      </p:cBhvr>
                                      <p:tavLst>
                                        <p:tav tm="0">
                                          <p:val>
                                            <p:fltVal val="0"/>
                                          </p:val>
                                        </p:tav>
                                        <p:tav tm="100000">
                                          <p:val>
                                            <p:strVal val="#ppt_h"/>
                                          </p:val>
                                        </p:tav>
                                      </p:tavLst>
                                    </p:anim>
                                    <p:anim calcmode="lin" valueType="num">
                                      <p:cBhvr>
                                        <p:cTn id="15" dur="1000" fill="hold"/>
                                        <p:tgtEl>
                                          <p:spTgt spid="25"/>
                                        </p:tgtEl>
                                        <p:attrNameLst>
                                          <p:attrName>style.rotation</p:attrName>
                                        </p:attrNameLst>
                                      </p:cBhvr>
                                      <p:tavLst>
                                        <p:tav tm="0">
                                          <p:val>
                                            <p:fltVal val="90"/>
                                          </p:val>
                                        </p:tav>
                                        <p:tav tm="100000">
                                          <p:val>
                                            <p:fltVal val="0"/>
                                          </p:val>
                                        </p:tav>
                                      </p:tavLst>
                                    </p:anim>
                                    <p:animEffect transition="in" filter="fade">
                                      <p:cBhvr>
                                        <p:cTn id="16" dur="1000"/>
                                        <p:tgtEl>
                                          <p:spTgt spid="25"/>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ppt_w</p:attrName>
                                        </p:attrNameLst>
                                      </p:cBhvr>
                                      <p:tavLst>
                                        <p:tav tm="0">
                                          <p:val>
                                            <p:fltVal val="0"/>
                                          </p:val>
                                        </p:tav>
                                        <p:tav tm="100000">
                                          <p:val>
                                            <p:strVal val="#ppt_w"/>
                                          </p:val>
                                        </p:tav>
                                      </p:tavLst>
                                    </p:anim>
                                    <p:anim calcmode="lin" valueType="num">
                                      <p:cBhvr>
                                        <p:cTn id="20" dur="1000" fill="hold"/>
                                        <p:tgtEl>
                                          <p:spTgt spid="26"/>
                                        </p:tgtEl>
                                        <p:attrNameLst>
                                          <p:attrName>ppt_h</p:attrName>
                                        </p:attrNameLst>
                                      </p:cBhvr>
                                      <p:tavLst>
                                        <p:tav tm="0">
                                          <p:val>
                                            <p:fltVal val="0"/>
                                          </p:val>
                                        </p:tav>
                                        <p:tav tm="100000">
                                          <p:val>
                                            <p:strVal val="#ppt_h"/>
                                          </p:val>
                                        </p:tav>
                                      </p:tavLst>
                                    </p:anim>
                                    <p:anim calcmode="lin" valueType="num">
                                      <p:cBhvr>
                                        <p:cTn id="21" dur="1000" fill="hold"/>
                                        <p:tgtEl>
                                          <p:spTgt spid="26"/>
                                        </p:tgtEl>
                                        <p:attrNameLst>
                                          <p:attrName>style.rotation</p:attrName>
                                        </p:attrNameLst>
                                      </p:cBhvr>
                                      <p:tavLst>
                                        <p:tav tm="0">
                                          <p:val>
                                            <p:fltVal val="90"/>
                                          </p:val>
                                        </p:tav>
                                        <p:tav tm="100000">
                                          <p:val>
                                            <p:fltVal val="0"/>
                                          </p:val>
                                        </p:tav>
                                      </p:tavLst>
                                    </p:anim>
                                    <p:animEffect transition="in" filter="fade">
                                      <p:cBhvr>
                                        <p:cTn id="22" dur="1000"/>
                                        <p:tgtEl>
                                          <p:spTgt spid="26"/>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style.rotation</p:attrName>
                                        </p:attrNameLst>
                                      </p:cBhvr>
                                      <p:tavLst>
                                        <p:tav tm="0">
                                          <p:val>
                                            <p:fltVal val="90"/>
                                          </p:val>
                                        </p:tav>
                                        <p:tav tm="100000">
                                          <p:val>
                                            <p:fltVal val="0"/>
                                          </p:val>
                                        </p:tav>
                                      </p:tavLst>
                                    </p:anim>
                                    <p:animEffect transition="in" filter="fade">
                                      <p:cBhvr>
                                        <p:cTn id="28" dur="1000"/>
                                        <p:tgtEl>
                                          <p:spTgt spid="27"/>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 calcmode="lin" valueType="num">
                                      <p:cBhvr>
                                        <p:cTn id="33" dur="1000" fill="hold"/>
                                        <p:tgtEl>
                                          <p:spTgt spid="28"/>
                                        </p:tgtEl>
                                        <p:attrNameLst>
                                          <p:attrName>style.rotation</p:attrName>
                                        </p:attrNameLst>
                                      </p:cBhvr>
                                      <p:tavLst>
                                        <p:tav tm="0">
                                          <p:val>
                                            <p:fltVal val="90"/>
                                          </p:val>
                                        </p:tav>
                                        <p:tav tm="100000">
                                          <p:val>
                                            <p:fltVal val="0"/>
                                          </p:val>
                                        </p:tav>
                                      </p:tavLst>
                                    </p:anim>
                                    <p:animEffect transition="in" filter="fade">
                                      <p:cBhvr>
                                        <p:cTn id="34" dur="1000"/>
                                        <p:tgtEl>
                                          <p:spTgt spid="28"/>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1000" fill="hold"/>
                                        <p:tgtEl>
                                          <p:spTgt spid="29"/>
                                        </p:tgtEl>
                                        <p:attrNameLst>
                                          <p:attrName>ppt_w</p:attrName>
                                        </p:attrNameLst>
                                      </p:cBhvr>
                                      <p:tavLst>
                                        <p:tav tm="0">
                                          <p:val>
                                            <p:fltVal val="0"/>
                                          </p:val>
                                        </p:tav>
                                        <p:tav tm="100000">
                                          <p:val>
                                            <p:strVal val="#ppt_w"/>
                                          </p:val>
                                        </p:tav>
                                      </p:tavLst>
                                    </p:anim>
                                    <p:anim calcmode="lin" valueType="num">
                                      <p:cBhvr>
                                        <p:cTn id="38" dur="1000" fill="hold"/>
                                        <p:tgtEl>
                                          <p:spTgt spid="29"/>
                                        </p:tgtEl>
                                        <p:attrNameLst>
                                          <p:attrName>ppt_h</p:attrName>
                                        </p:attrNameLst>
                                      </p:cBhvr>
                                      <p:tavLst>
                                        <p:tav tm="0">
                                          <p:val>
                                            <p:fltVal val="0"/>
                                          </p:val>
                                        </p:tav>
                                        <p:tav tm="100000">
                                          <p:val>
                                            <p:strVal val="#ppt_h"/>
                                          </p:val>
                                        </p:tav>
                                      </p:tavLst>
                                    </p:anim>
                                    <p:anim calcmode="lin" valueType="num">
                                      <p:cBhvr>
                                        <p:cTn id="39" dur="1000" fill="hold"/>
                                        <p:tgtEl>
                                          <p:spTgt spid="29"/>
                                        </p:tgtEl>
                                        <p:attrNameLst>
                                          <p:attrName>style.rotation</p:attrName>
                                        </p:attrNameLst>
                                      </p:cBhvr>
                                      <p:tavLst>
                                        <p:tav tm="0">
                                          <p:val>
                                            <p:fltVal val="90"/>
                                          </p:val>
                                        </p:tav>
                                        <p:tav tm="100000">
                                          <p:val>
                                            <p:fltVal val="0"/>
                                          </p:val>
                                        </p:tav>
                                      </p:tavLst>
                                    </p:anim>
                                    <p:animEffect transition="in" filter="fade">
                                      <p:cBhvr>
                                        <p:cTn id="40" dur="1000"/>
                                        <p:tgtEl>
                                          <p:spTgt spid="29"/>
                                        </p:tgtEl>
                                      </p:cBhvr>
                                    </p:animEffect>
                                  </p:childTnLst>
                                </p:cTn>
                              </p:par>
                            </p:childTnLst>
                          </p:cTn>
                        </p:par>
                        <p:par>
                          <p:cTn id="41" fill="hold">
                            <p:stCondLst>
                              <p:cond delay="1000"/>
                            </p:stCondLst>
                            <p:childTnLst>
                              <p:par>
                                <p:cTn id="42" presetID="14" presetClass="entr" presetSubtype="1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250"/>
                                        <p:tgtEl>
                                          <p:spTgt spid="21"/>
                                        </p:tgtEl>
                                      </p:cBhvr>
                                    </p:animEffect>
                                  </p:childTnLst>
                                </p:cTn>
                              </p:par>
                            </p:childTnLst>
                          </p:cTn>
                        </p:par>
                        <p:par>
                          <p:cTn id="45" fill="hold">
                            <p:stCondLst>
                              <p:cond delay="1250"/>
                            </p:stCondLst>
                            <p:childTnLst>
                              <p:par>
                                <p:cTn id="46" presetID="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childTnLst>
                          </p:cTn>
                        </p:par>
                        <p:par>
                          <p:cTn id="50" fill="hold">
                            <p:stCondLst>
                              <p:cond delay="1750"/>
                            </p:stCondLst>
                            <p:childTnLst>
                              <p:par>
                                <p:cTn id="51" presetID="42"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childTnLst>
                          </p:cTn>
                        </p:par>
                        <p:par>
                          <p:cTn id="56" fill="hold">
                            <p:stCondLst>
                              <p:cond delay="27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2"/>
                                        </p:tgtEl>
                                        <p:attrNameLst>
                                          <p:attrName>ppt_y</p:attrName>
                                        </p:attrNameLst>
                                      </p:cBhvr>
                                      <p:tavLst>
                                        <p:tav tm="0">
                                          <p:val>
                                            <p:strVal val="#ppt_y"/>
                                          </p:val>
                                        </p:tav>
                                        <p:tav tm="100000">
                                          <p:val>
                                            <p:strVal val="#ppt_y"/>
                                          </p:val>
                                        </p:tav>
                                      </p:tavLst>
                                    </p:anim>
                                    <p:anim calcmode="lin" valueType="num">
                                      <p:cBhvr>
                                        <p:cTn id="6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63" dur="500" tmFilter="0,0; .5, 1; 1, 1"/>
                                        <p:tgtEl>
                                          <p:spTgt spid="22"/>
                                        </p:tgtEl>
                                      </p:cBhvr>
                                    </p:animEffect>
                                  </p:childTnLst>
                                </p:cTn>
                              </p:par>
                            </p:childTnLst>
                          </p:cTn>
                        </p:par>
                        <p:par>
                          <p:cTn id="64" fill="hold">
                            <p:stCondLst>
                              <p:cond delay="38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3"/>
                                        </p:tgtEl>
                                        <p:attrNameLst>
                                          <p:attrName>ppt_y</p:attrName>
                                        </p:attrNameLst>
                                      </p:cBhvr>
                                      <p:tavLst>
                                        <p:tav tm="0">
                                          <p:val>
                                            <p:strVal val="#ppt_y"/>
                                          </p:val>
                                        </p:tav>
                                        <p:tav tm="100000">
                                          <p:val>
                                            <p:strVal val="#ppt_y"/>
                                          </p:val>
                                        </p:tav>
                                      </p:tavLst>
                                    </p:anim>
                                    <p:anim calcmode="lin" valueType="num">
                                      <p:cBhvr>
                                        <p:cTn id="6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71" dur="500" tmFilter="0,0; .5, 1; 1, 1"/>
                                        <p:tgtEl>
                                          <p:spTgt spid="23"/>
                                        </p:tgtEl>
                                      </p:cBhvr>
                                    </p:animEffect>
                                  </p:childTnLst>
                                </p:cTn>
                              </p:par>
                            </p:childTnLst>
                          </p:cTn>
                        </p:par>
                        <p:par>
                          <p:cTn id="72" fill="hold">
                            <p:stCondLst>
                              <p:cond delay="5200"/>
                            </p:stCondLst>
                            <p:childTnLst>
                              <p:par>
                                <p:cTn id="73" presetID="55" presetClass="entr" presetSubtype="0" fill="hold"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strVal val="#ppt_w*0.70"/>
                                          </p:val>
                                        </p:tav>
                                        <p:tav tm="100000">
                                          <p:val>
                                            <p:strVal val="#ppt_w"/>
                                          </p:val>
                                        </p:tav>
                                      </p:tavLst>
                                    </p:anim>
                                    <p:anim calcmode="lin" valueType="num">
                                      <p:cBhvr>
                                        <p:cTn id="76" dur="500" fill="hold"/>
                                        <p:tgtEl>
                                          <p:spTgt spid="34"/>
                                        </p:tgtEl>
                                        <p:attrNameLst>
                                          <p:attrName>ppt_h</p:attrName>
                                        </p:attrNameLst>
                                      </p:cBhvr>
                                      <p:tavLst>
                                        <p:tav tm="0">
                                          <p:val>
                                            <p:strVal val="#ppt_h"/>
                                          </p:val>
                                        </p:tav>
                                        <p:tav tm="100000">
                                          <p:val>
                                            <p:strVal val="#ppt_h"/>
                                          </p:val>
                                        </p:tav>
                                      </p:tavLst>
                                    </p:anim>
                                    <p:animEffect transition="in" filter="fade">
                                      <p:cBhvr>
                                        <p:cTn id="77" dur="500"/>
                                        <p:tgtEl>
                                          <p:spTgt spid="34"/>
                                        </p:tgtEl>
                                      </p:cBhvr>
                                    </p:animEffect>
                                  </p:childTnLst>
                                </p:cTn>
                              </p:par>
                            </p:childTnLst>
                          </p:cTn>
                        </p:par>
                        <p:par>
                          <p:cTn id="78" fill="hold">
                            <p:stCondLst>
                              <p:cond delay="5700"/>
                            </p:stCondLst>
                            <p:childTnLst>
                              <p:par>
                                <p:cTn id="79" presetID="16" presetClass="entr" presetSubtype="21" fill="hold" grpId="0"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barn(inVertical)">
                                      <p:cBhvr>
                                        <p:cTn id="8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bldLvl="0" autoUpdateAnimBg="0"/>
      <p:bldP spid="23" grpId="0" bldLvl="0" autoUpdateAnimBg="0"/>
      <p:bldP spid="24" grpId="0" animBg="1"/>
      <p:bldP spid="25" grpId="0" animBg="1"/>
      <p:bldP spid="26" grpId="0" animBg="1"/>
      <p:bldP spid="27" grpId="0" animBg="1"/>
      <p:bldP spid="28" grpId="0" animBg="1"/>
      <p:bldP spid="29" grpId="0" animBg="1"/>
      <p:bldP spid="33" grpId="0"/>
      <p:bldP spid="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9533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4918919" y="1659214"/>
            <a:ext cx="723696" cy="7236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1</a:t>
            </a:r>
            <a:endParaRPr lang="zh-CN" altLang="en-US" sz="2400" dirty="0">
              <a:latin typeface="Arial" pitchFamily="34" charset="0"/>
              <a:cs typeface="Arial" pitchFamily="34" charset="0"/>
            </a:endParaRPr>
          </a:p>
        </p:txBody>
      </p:sp>
      <p:sp>
        <p:nvSpPr>
          <p:cNvPr id="23" name="椭圆 22"/>
          <p:cNvSpPr/>
          <p:nvPr/>
        </p:nvSpPr>
        <p:spPr>
          <a:xfrm>
            <a:off x="4918919" y="2709268"/>
            <a:ext cx="723696" cy="723696"/>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2</a:t>
            </a:r>
            <a:endParaRPr lang="zh-CN" altLang="en-US" sz="2400" dirty="0">
              <a:latin typeface="Arial" pitchFamily="34" charset="0"/>
              <a:cs typeface="Arial" pitchFamily="34" charset="0"/>
            </a:endParaRPr>
          </a:p>
        </p:txBody>
      </p:sp>
      <p:sp>
        <p:nvSpPr>
          <p:cNvPr id="24" name="椭圆 23"/>
          <p:cNvSpPr/>
          <p:nvPr/>
        </p:nvSpPr>
        <p:spPr>
          <a:xfrm>
            <a:off x="4918919" y="3741348"/>
            <a:ext cx="723696" cy="7236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3</a:t>
            </a:r>
            <a:endParaRPr lang="zh-CN" altLang="en-US" sz="2400" dirty="0">
              <a:latin typeface="Arial" pitchFamily="34" charset="0"/>
              <a:cs typeface="Arial" pitchFamily="34" charset="0"/>
            </a:endParaRPr>
          </a:p>
        </p:txBody>
      </p:sp>
      <p:sp>
        <p:nvSpPr>
          <p:cNvPr id="25" name="椭圆 24"/>
          <p:cNvSpPr/>
          <p:nvPr/>
        </p:nvSpPr>
        <p:spPr>
          <a:xfrm>
            <a:off x="4918919" y="4756528"/>
            <a:ext cx="723696" cy="723696"/>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4</a:t>
            </a:r>
            <a:endParaRPr lang="zh-CN" altLang="en-US" sz="2400" dirty="0">
              <a:latin typeface="Arial" pitchFamily="34" charset="0"/>
              <a:cs typeface="Arial" pitchFamily="34" charset="0"/>
            </a:endParaRPr>
          </a:p>
        </p:txBody>
      </p:sp>
      <p:sp>
        <p:nvSpPr>
          <p:cNvPr id="26" name="TextBox 25"/>
          <p:cNvSpPr txBox="1"/>
          <p:nvPr/>
        </p:nvSpPr>
        <p:spPr>
          <a:xfrm>
            <a:off x="5844860" y="1790230"/>
            <a:ext cx="5032690" cy="461665"/>
          </a:xfrm>
          <a:prstGeom prst="rect">
            <a:avLst/>
          </a:prstGeom>
          <a:noFill/>
        </p:spPr>
        <p:txBody>
          <a:bodyPr wrap="square" rtlCol="0">
            <a:spAutoFit/>
          </a:bodyPr>
          <a:lstStyle/>
          <a:p>
            <a:r>
              <a:rPr lang="zh-CN" altLang="en-US" sz="2400" b="1" dirty="0" smtClean="0">
                <a:solidFill>
                  <a:srgbClr val="C00000"/>
                </a:solidFill>
                <a:latin typeface="微软雅黑" pitchFamily="34" charset="-122"/>
                <a:ea typeface="微软雅黑" pitchFamily="34" charset="-122"/>
              </a:rPr>
              <a:t>季度工作概述：</a:t>
            </a:r>
            <a:r>
              <a:rPr lang="zh-CN" altLang="en-US" dirty="0" smtClean="0">
                <a:solidFill>
                  <a:schemeClr val="bg1">
                    <a:lumMod val="50000"/>
                  </a:schemeClr>
                </a:solidFill>
                <a:latin typeface="微软雅黑" pitchFamily="34" charset="-122"/>
                <a:ea typeface="微软雅黑" pitchFamily="34" charset="-122"/>
              </a:rPr>
              <a:t>此处添加说明文字</a:t>
            </a:r>
            <a:endParaRPr lang="zh-CN" altLang="en-US" dirty="0">
              <a:solidFill>
                <a:schemeClr val="bg1">
                  <a:lumMod val="50000"/>
                </a:schemeClr>
              </a:solidFill>
              <a:latin typeface="微软雅黑" pitchFamily="34" charset="-122"/>
              <a:ea typeface="微软雅黑" pitchFamily="34" charset="-122"/>
            </a:endParaRPr>
          </a:p>
        </p:txBody>
      </p:sp>
      <p:sp>
        <p:nvSpPr>
          <p:cNvPr id="27" name="TextBox 26"/>
          <p:cNvSpPr txBox="1"/>
          <p:nvPr/>
        </p:nvSpPr>
        <p:spPr>
          <a:xfrm>
            <a:off x="5844860" y="2840284"/>
            <a:ext cx="5032690" cy="461665"/>
          </a:xfrm>
          <a:prstGeom prst="rect">
            <a:avLst/>
          </a:prstGeom>
          <a:noFill/>
        </p:spPr>
        <p:txBody>
          <a:bodyPr wrap="square" rtlCol="0">
            <a:spAutoFit/>
          </a:bodyPr>
          <a:lstStyle/>
          <a:p>
            <a:r>
              <a:rPr lang="zh-CN" altLang="en-US" sz="2400" b="1" dirty="0" smtClean="0">
                <a:solidFill>
                  <a:srgbClr val="404040"/>
                </a:solidFill>
                <a:latin typeface="微软雅黑" pitchFamily="34" charset="-122"/>
                <a:ea typeface="微软雅黑" pitchFamily="34" charset="-122"/>
              </a:rPr>
              <a:t>工作完成情况：</a:t>
            </a:r>
            <a:r>
              <a:rPr lang="zh-CN" altLang="en-US" dirty="0">
                <a:solidFill>
                  <a:schemeClr val="bg1">
                    <a:lumMod val="50000"/>
                  </a:schemeClr>
                </a:solidFill>
                <a:latin typeface="微软雅黑" pitchFamily="34" charset="-122"/>
                <a:ea typeface="微软雅黑" pitchFamily="34" charset="-122"/>
              </a:rPr>
              <a:t>此处添加说明文字</a:t>
            </a:r>
          </a:p>
        </p:txBody>
      </p:sp>
      <p:sp>
        <p:nvSpPr>
          <p:cNvPr id="28" name="TextBox 27"/>
          <p:cNvSpPr txBox="1"/>
          <p:nvPr/>
        </p:nvSpPr>
        <p:spPr>
          <a:xfrm>
            <a:off x="5844860" y="3872364"/>
            <a:ext cx="5032690" cy="461665"/>
          </a:xfrm>
          <a:prstGeom prst="rect">
            <a:avLst/>
          </a:prstGeom>
          <a:noFill/>
        </p:spPr>
        <p:txBody>
          <a:bodyPr wrap="square" rtlCol="0">
            <a:spAutoFit/>
          </a:bodyPr>
          <a:lstStyle/>
          <a:p>
            <a:r>
              <a:rPr lang="zh-CN" altLang="en-US" sz="2400" b="1" dirty="0" smtClean="0">
                <a:solidFill>
                  <a:srgbClr val="C00000"/>
                </a:solidFill>
                <a:latin typeface="微软雅黑" pitchFamily="34" charset="-122"/>
                <a:ea typeface="微软雅黑" pitchFamily="34" charset="-122"/>
              </a:rPr>
              <a:t>成功项目及问题：</a:t>
            </a:r>
            <a:r>
              <a:rPr lang="zh-CN" altLang="en-US" dirty="0">
                <a:solidFill>
                  <a:schemeClr val="bg1">
                    <a:lumMod val="50000"/>
                  </a:schemeClr>
                </a:solidFill>
                <a:latin typeface="微软雅黑" pitchFamily="34" charset="-122"/>
                <a:ea typeface="微软雅黑" pitchFamily="34" charset="-122"/>
              </a:rPr>
              <a:t>此处添加说明文字</a:t>
            </a:r>
          </a:p>
        </p:txBody>
      </p:sp>
      <p:sp>
        <p:nvSpPr>
          <p:cNvPr id="29" name="TextBox 28"/>
          <p:cNvSpPr txBox="1"/>
          <p:nvPr/>
        </p:nvSpPr>
        <p:spPr>
          <a:xfrm>
            <a:off x="5844860" y="4887544"/>
            <a:ext cx="5032690" cy="461665"/>
          </a:xfrm>
          <a:prstGeom prst="rect">
            <a:avLst/>
          </a:prstGeom>
          <a:noFill/>
        </p:spPr>
        <p:txBody>
          <a:bodyPr wrap="square" rtlCol="0">
            <a:spAutoFit/>
          </a:bodyPr>
          <a:lstStyle/>
          <a:p>
            <a:r>
              <a:rPr lang="zh-CN" altLang="en-US" sz="2400" b="1" dirty="0" smtClean="0">
                <a:solidFill>
                  <a:srgbClr val="404040"/>
                </a:solidFill>
                <a:latin typeface="微软雅黑" pitchFamily="34" charset="-122"/>
                <a:ea typeface="微软雅黑" pitchFamily="34" charset="-122"/>
              </a:rPr>
              <a:t>下季度工作计划：</a:t>
            </a:r>
            <a:r>
              <a:rPr lang="zh-CN" altLang="en-US" dirty="0">
                <a:solidFill>
                  <a:schemeClr val="bg1">
                    <a:lumMod val="50000"/>
                  </a:schemeClr>
                </a:solidFill>
                <a:latin typeface="微软雅黑" pitchFamily="34" charset="-122"/>
                <a:ea typeface="微软雅黑" pitchFamily="34" charset="-122"/>
              </a:rPr>
              <a:t>此处添加说明文字</a:t>
            </a:r>
          </a:p>
        </p:txBody>
      </p:sp>
      <p:pic>
        <p:nvPicPr>
          <p:cNvPr id="32"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42742" y="2213495"/>
            <a:ext cx="1967586"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3"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28583" y="2021062"/>
            <a:ext cx="2230922"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4" name="0 4"/>
          <p:cNvSpPr txBox="1">
            <a:spLocks noChangeArrowheads="1"/>
          </p:cNvSpPr>
          <p:nvPr/>
        </p:nvSpPr>
        <p:spPr bwMode="auto">
          <a:xfrm>
            <a:off x="1852672" y="4080386"/>
            <a:ext cx="2551974" cy="10581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000" i="0" u="none" strike="noStrike" kern="0" cap="none" spc="0" normalizeH="0" baseline="0" noProof="0" dirty="0" smtClean="0">
                <a:ln>
                  <a:noFill/>
                </a:ln>
                <a:solidFill>
                  <a:srgbClr val="404040"/>
                </a:solidFill>
                <a:effectLst/>
                <a:uLnTx/>
                <a:uFillTx/>
                <a:latin typeface="Arial"/>
                <a:ea typeface="微软雅黑"/>
                <a:cs typeface="+mj-cs"/>
              </a:rPr>
              <a:t>目录</a:t>
            </a:r>
            <a:endParaRPr kumimoji="0" lang="zh-CN" altLang="en-US" sz="4000" i="0" u="none" strike="noStrike" kern="0" cap="none" spc="0" normalizeH="0" baseline="0" noProof="0" dirty="0">
              <a:ln>
                <a:noFill/>
              </a:ln>
              <a:solidFill>
                <a:srgbClr val="404040"/>
              </a:solidFill>
              <a:effectLst/>
              <a:uLnTx/>
              <a:uFillTx/>
              <a:latin typeface="Arial"/>
              <a:ea typeface="微软雅黑"/>
              <a:cs typeface="+mj-cs"/>
            </a:endParaRPr>
          </a:p>
        </p:txBody>
      </p:sp>
      <p:sp>
        <p:nvSpPr>
          <p:cNvPr id="35" name="4"/>
          <p:cNvSpPr txBox="1">
            <a:spLocks noChangeArrowheads="1"/>
          </p:cNvSpPr>
          <p:nvPr/>
        </p:nvSpPr>
        <p:spPr bwMode="auto">
          <a:xfrm>
            <a:off x="2255431" y="4897474"/>
            <a:ext cx="1822654" cy="5059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b="0" kern="0" dirty="0" smtClean="0">
                <a:solidFill>
                  <a:schemeClr val="bg1">
                    <a:lumMod val="50000"/>
                  </a:schemeClr>
                </a:solidFill>
                <a:latin typeface="Arial"/>
                <a:ea typeface="微软雅黑"/>
              </a:rPr>
              <a:t>DIRECTORY</a:t>
            </a:r>
            <a:endParaRPr kumimoji="0" lang="zh-CN" altLang="en-US" b="0" i="0" u="none" strike="noStrike" kern="0" cap="none" spc="0" normalizeH="0" baseline="0" noProof="0" dirty="0">
              <a:ln>
                <a:noFill/>
              </a:ln>
              <a:solidFill>
                <a:schemeClr val="bg1">
                  <a:lumMod val="50000"/>
                </a:schemeClr>
              </a:solidFill>
              <a:effectLst/>
              <a:uLnTx/>
              <a:uFillTx/>
              <a:latin typeface="Arial"/>
              <a:ea typeface="微软雅黑"/>
            </a:endParaRPr>
          </a:p>
        </p:txBody>
      </p:sp>
      <p:sp>
        <p:nvSpPr>
          <p:cNvPr id="36" name="Freeform 127"/>
          <p:cNvSpPr>
            <a:spLocks/>
          </p:cNvSpPr>
          <p:nvPr/>
        </p:nvSpPr>
        <p:spPr bwMode="auto">
          <a:xfrm>
            <a:off x="2623657" y="2565002"/>
            <a:ext cx="1117630" cy="996922"/>
          </a:xfrm>
          <a:custGeom>
            <a:avLst/>
            <a:gdLst>
              <a:gd name="T0" fmla="*/ 129 w 250"/>
              <a:gd name="T1" fmla="*/ 0 h 223"/>
              <a:gd name="T2" fmla="*/ 136 w 250"/>
              <a:gd name="T3" fmla="*/ 5 h 223"/>
              <a:gd name="T4" fmla="*/ 247 w 250"/>
              <a:gd name="T5" fmla="*/ 116 h 223"/>
              <a:gd name="T6" fmla="*/ 249 w 250"/>
              <a:gd name="T7" fmla="*/ 120 h 223"/>
              <a:gd name="T8" fmla="*/ 250 w 250"/>
              <a:gd name="T9" fmla="*/ 122 h 223"/>
              <a:gd name="T10" fmla="*/ 250 w 250"/>
              <a:gd name="T11" fmla="*/ 123 h 223"/>
              <a:gd name="T12" fmla="*/ 249 w 250"/>
              <a:gd name="T13" fmla="*/ 126 h 223"/>
              <a:gd name="T14" fmla="*/ 246 w 250"/>
              <a:gd name="T15" fmla="*/ 127 h 223"/>
              <a:gd name="T16" fmla="*/ 242 w 250"/>
              <a:gd name="T17" fmla="*/ 127 h 223"/>
              <a:gd name="T18" fmla="*/ 219 w 250"/>
              <a:gd name="T19" fmla="*/ 127 h 223"/>
              <a:gd name="T20" fmla="*/ 219 w 250"/>
              <a:gd name="T21" fmla="*/ 213 h 223"/>
              <a:gd name="T22" fmla="*/ 219 w 250"/>
              <a:gd name="T23" fmla="*/ 216 h 223"/>
              <a:gd name="T24" fmla="*/ 219 w 250"/>
              <a:gd name="T25" fmla="*/ 218 h 223"/>
              <a:gd name="T26" fmla="*/ 218 w 250"/>
              <a:gd name="T27" fmla="*/ 221 h 223"/>
              <a:gd name="T28" fmla="*/ 217 w 250"/>
              <a:gd name="T29" fmla="*/ 222 h 223"/>
              <a:gd name="T30" fmla="*/ 214 w 250"/>
              <a:gd name="T31" fmla="*/ 223 h 223"/>
              <a:gd name="T32" fmla="*/ 210 w 250"/>
              <a:gd name="T33" fmla="*/ 223 h 223"/>
              <a:gd name="T34" fmla="*/ 154 w 250"/>
              <a:gd name="T35" fmla="*/ 223 h 223"/>
              <a:gd name="T36" fmla="*/ 154 w 250"/>
              <a:gd name="T37" fmla="*/ 137 h 223"/>
              <a:gd name="T38" fmla="*/ 97 w 250"/>
              <a:gd name="T39" fmla="*/ 137 h 223"/>
              <a:gd name="T40" fmla="*/ 97 w 250"/>
              <a:gd name="T41" fmla="*/ 223 h 223"/>
              <a:gd name="T42" fmla="*/ 43 w 250"/>
              <a:gd name="T43" fmla="*/ 223 h 223"/>
              <a:gd name="T44" fmla="*/ 38 w 250"/>
              <a:gd name="T45" fmla="*/ 223 h 223"/>
              <a:gd name="T46" fmla="*/ 36 w 250"/>
              <a:gd name="T47" fmla="*/ 222 h 223"/>
              <a:gd name="T48" fmla="*/ 33 w 250"/>
              <a:gd name="T49" fmla="*/ 221 h 223"/>
              <a:gd name="T50" fmla="*/ 32 w 250"/>
              <a:gd name="T51" fmla="*/ 219 h 223"/>
              <a:gd name="T52" fmla="*/ 32 w 250"/>
              <a:gd name="T53" fmla="*/ 217 h 223"/>
              <a:gd name="T54" fmla="*/ 32 w 250"/>
              <a:gd name="T55" fmla="*/ 216 h 223"/>
              <a:gd name="T56" fmla="*/ 32 w 250"/>
              <a:gd name="T57" fmla="*/ 213 h 223"/>
              <a:gd name="T58" fmla="*/ 32 w 250"/>
              <a:gd name="T59" fmla="*/ 127 h 223"/>
              <a:gd name="T60" fmla="*/ 9 w 250"/>
              <a:gd name="T61" fmla="*/ 127 h 223"/>
              <a:gd name="T62" fmla="*/ 5 w 250"/>
              <a:gd name="T63" fmla="*/ 127 h 223"/>
              <a:gd name="T64" fmla="*/ 2 w 250"/>
              <a:gd name="T65" fmla="*/ 126 h 223"/>
              <a:gd name="T66" fmla="*/ 1 w 250"/>
              <a:gd name="T67" fmla="*/ 123 h 223"/>
              <a:gd name="T68" fmla="*/ 0 w 250"/>
              <a:gd name="T69" fmla="*/ 122 h 223"/>
              <a:gd name="T70" fmla="*/ 1 w 250"/>
              <a:gd name="T71" fmla="*/ 120 h 223"/>
              <a:gd name="T72" fmla="*/ 4 w 250"/>
              <a:gd name="T73" fmla="*/ 116 h 223"/>
              <a:gd name="T74" fmla="*/ 115 w 250"/>
              <a:gd name="T75" fmla="*/ 5 h 223"/>
              <a:gd name="T76" fmla="*/ 122 w 250"/>
              <a:gd name="T77" fmla="*/ 0 h 223"/>
              <a:gd name="T78" fmla="*/ 129 w 250"/>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23">
                <a:moveTo>
                  <a:pt x="129" y="0"/>
                </a:moveTo>
                <a:lnTo>
                  <a:pt x="136" y="5"/>
                </a:lnTo>
                <a:lnTo>
                  <a:pt x="247" y="116"/>
                </a:lnTo>
                <a:lnTo>
                  <a:pt x="249" y="120"/>
                </a:lnTo>
                <a:lnTo>
                  <a:pt x="250" y="122"/>
                </a:lnTo>
                <a:lnTo>
                  <a:pt x="250" y="123"/>
                </a:lnTo>
                <a:lnTo>
                  <a:pt x="249" y="126"/>
                </a:lnTo>
                <a:lnTo>
                  <a:pt x="246" y="127"/>
                </a:lnTo>
                <a:lnTo>
                  <a:pt x="242" y="127"/>
                </a:lnTo>
                <a:lnTo>
                  <a:pt x="219" y="127"/>
                </a:lnTo>
                <a:lnTo>
                  <a:pt x="219" y="213"/>
                </a:lnTo>
                <a:lnTo>
                  <a:pt x="219" y="216"/>
                </a:lnTo>
                <a:lnTo>
                  <a:pt x="219" y="218"/>
                </a:lnTo>
                <a:lnTo>
                  <a:pt x="218" y="221"/>
                </a:lnTo>
                <a:lnTo>
                  <a:pt x="217" y="222"/>
                </a:lnTo>
                <a:lnTo>
                  <a:pt x="214" y="223"/>
                </a:lnTo>
                <a:lnTo>
                  <a:pt x="210" y="223"/>
                </a:lnTo>
                <a:lnTo>
                  <a:pt x="154" y="223"/>
                </a:lnTo>
                <a:lnTo>
                  <a:pt x="154" y="137"/>
                </a:lnTo>
                <a:lnTo>
                  <a:pt x="97" y="137"/>
                </a:lnTo>
                <a:lnTo>
                  <a:pt x="97" y="223"/>
                </a:lnTo>
                <a:lnTo>
                  <a:pt x="43" y="223"/>
                </a:lnTo>
                <a:lnTo>
                  <a:pt x="38" y="223"/>
                </a:lnTo>
                <a:lnTo>
                  <a:pt x="36" y="222"/>
                </a:lnTo>
                <a:lnTo>
                  <a:pt x="33" y="221"/>
                </a:lnTo>
                <a:lnTo>
                  <a:pt x="32" y="219"/>
                </a:lnTo>
                <a:lnTo>
                  <a:pt x="32" y="217"/>
                </a:lnTo>
                <a:lnTo>
                  <a:pt x="32" y="216"/>
                </a:lnTo>
                <a:lnTo>
                  <a:pt x="32" y="213"/>
                </a:lnTo>
                <a:lnTo>
                  <a:pt x="32" y="127"/>
                </a:lnTo>
                <a:lnTo>
                  <a:pt x="9" y="127"/>
                </a:lnTo>
                <a:lnTo>
                  <a:pt x="5" y="127"/>
                </a:lnTo>
                <a:lnTo>
                  <a:pt x="2" y="126"/>
                </a:lnTo>
                <a:lnTo>
                  <a:pt x="1" y="123"/>
                </a:lnTo>
                <a:lnTo>
                  <a:pt x="0" y="122"/>
                </a:lnTo>
                <a:lnTo>
                  <a:pt x="1" y="120"/>
                </a:lnTo>
                <a:lnTo>
                  <a:pt x="4" y="116"/>
                </a:lnTo>
                <a:lnTo>
                  <a:pt x="115" y="5"/>
                </a:lnTo>
                <a:lnTo>
                  <a:pt x="122" y="0"/>
                </a:lnTo>
                <a:lnTo>
                  <a:pt x="129"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p>
        </p:txBody>
      </p:sp>
    </p:spTree>
    <p:extLst>
      <p:ext uri="{BB962C8B-B14F-4D97-AF65-F5344CB8AC3E}">
        <p14:creationId xmlns:p14="http://schemas.microsoft.com/office/powerpoint/2010/main" val="308283251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42" presetClass="entr" presetSubtype="0"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700"/>
                                        <p:tgtEl>
                                          <p:spTgt spid="3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700"/>
                                        <p:tgtEl>
                                          <p:spTgt spid="35"/>
                                        </p:tgtEl>
                                      </p:cBhvr>
                                    </p:animEffect>
                                  </p:childTnLst>
                                </p:cTn>
                              </p:par>
                            </p:childTnLst>
                          </p:cTn>
                        </p:par>
                        <p:par>
                          <p:cTn id="27" fill="hold">
                            <p:stCondLst>
                              <p:cond delay="17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childTnLst>
                          </p:cTn>
                        </p:par>
                        <p:par>
                          <p:cTn id="48" fill="hold">
                            <p:stCondLst>
                              <p:cond delay="2200"/>
                            </p:stCondLst>
                            <p:childTnLst>
                              <p:par>
                                <p:cTn id="49" presetID="1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1000"/>
                                        <p:tgtEl>
                                          <p:spTgt spid="2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1000"/>
                                        <p:tgtEl>
                                          <p:spTgt spid="2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1000"/>
                                        <p:tgtEl>
                                          <p:spTgt spid="29"/>
                                        </p:tgtEl>
                                      </p:cBhvr>
                                    </p:animEffect>
                                  </p:childTnLst>
                                </p:cTn>
                              </p:par>
                              <p:par>
                                <p:cTn id="61" presetID="26" presetClass="emph" presetSubtype="0" fill="hold" grpId="1" nodeType="withEffect">
                                  <p:stCondLst>
                                    <p:cond delay="0"/>
                                  </p:stCondLst>
                                  <p:childTnLst>
                                    <p:animEffect transition="out" filter="fade">
                                      <p:cBhvr>
                                        <p:cTn id="62" dur="750" tmFilter="0, 0; .2, .5; .8, .5; 1, 0"/>
                                        <p:tgtEl>
                                          <p:spTgt spid="26"/>
                                        </p:tgtEl>
                                      </p:cBhvr>
                                    </p:animEffect>
                                    <p:animScale>
                                      <p:cBhvr>
                                        <p:cTn id="63" dur="375" autoRev="1" fill="hold"/>
                                        <p:tgtEl>
                                          <p:spTgt spid="26"/>
                                        </p:tgtEl>
                                      </p:cBhvr>
                                      <p:by x="105000" y="105000"/>
                                    </p:animScale>
                                  </p:childTnLst>
                                </p:cTn>
                              </p:par>
                              <p:par>
                                <p:cTn id="64" presetID="26" presetClass="emph" presetSubtype="0" fill="hold" grpId="1" nodeType="withEffect">
                                  <p:stCondLst>
                                    <p:cond delay="0"/>
                                  </p:stCondLst>
                                  <p:childTnLst>
                                    <p:animEffect transition="out" filter="fade">
                                      <p:cBhvr>
                                        <p:cTn id="65" dur="750" tmFilter="0, 0; .2, .5; .8, .5; 1, 0"/>
                                        <p:tgtEl>
                                          <p:spTgt spid="27"/>
                                        </p:tgtEl>
                                      </p:cBhvr>
                                    </p:animEffect>
                                    <p:animScale>
                                      <p:cBhvr>
                                        <p:cTn id="66" dur="375" autoRev="1" fill="hold"/>
                                        <p:tgtEl>
                                          <p:spTgt spid="27"/>
                                        </p:tgtEl>
                                      </p:cBhvr>
                                      <p:by x="105000" y="105000"/>
                                    </p:animScale>
                                  </p:childTnLst>
                                </p:cTn>
                              </p:par>
                              <p:par>
                                <p:cTn id="67" presetID="26" presetClass="emph" presetSubtype="0" fill="hold" grpId="1" nodeType="withEffect">
                                  <p:stCondLst>
                                    <p:cond delay="0"/>
                                  </p:stCondLst>
                                  <p:childTnLst>
                                    <p:animEffect transition="out" filter="fade">
                                      <p:cBhvr>
                                        <p:cTn id="68" dur="750" tmFilter="0, 0; .2, .5; .8, .5; 1, 0"/>
                                        <p:tgtEl>
                                          <p:spTgt spid="28"/>
                                        </p:tgtEl>
                                      </p:cBhvr>
                                    </p:animEffect>
                                    <p:animScale>
                                      <p:cBhvr>
                                        <p:cTn id="69" dur="375" autoRev="1" fill="hold"/>
                                        <p:tgtEl>
                                          <p:spTgt spid="28"/>
                                        </p:tgtEl>
                                      </p:cBhvr>
                                      <p:by x="105000" y="105000"/>
                                    </p:animScale>
                                  </p:childTnLst>
                                </p:cTn>
                              </p:par>
                              <p:par>
                                <p:cTn id="70" presetID="26" presetClass="emph" presetSubtype="0" fill="hold" grpId="1" nodeType="withEffect">
                                  <p:stCondLst>
                                    <p:cond delay="0"/>
                                  </p:stCondLst>
                                  <p:childTnLst>
                                    <p:animEffect transition="out" filter="fade">
                                      <p:cBhvr>
                                        <p:cTn id="71" dur="750" tmFilter="0, 0; .2, .5; .8, .5; 1, 0"/>
                                        <p:tgtEl>
                                          <p:spTgt spid="29"/>
                                        </p:tgtEl>
                                      </p:cBhvr>
                                    </p:animEffect>
                                    <p:animScale>
                                      <p:cBhvr>
                                        <p:cTn id="72" dur="375"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p:bldP spid="26" grpId="1"/>
      <p:bldP spid="27" grpId="0"/>
      <p:bldP spid="27" grpId="1"/>
      <p:bldP spid="28" grpId="0"/>
      <p:bldP spid="28" grpId="1"/>
      <p:bldP spid="29" grpId="0"/>
      <p:bldP spid="29" grpId="1"/>
      <p:bldP spid="34" grpId="0"/>
      <p:bldP spid="35" grpId="0"/>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p:cNvSpPr/>
          <p:nvPr/>
        </p:nvSpPr>
        <p:spPr>
          <a:xfrm>
            <a:off x="0" y="0"/>
            <a:ext cx="12192000" cy="6858000"/>
          </a:xfrm>
          <a:prstGeom prst="rect">
            <a:avLst/>
          </a:prstGeom>
          <a:blipFill>
            <a:blip r:embed="rId3">
              <a:extLst>
                <a:ext uri="{BEBA8EAE-BF5A-486C-A8C5-ECC9F3942E4B}">
                  <a14:imgProps xmlns:a14="http://schemas.microsoft.com/office/drawing/2010/main">
                    <a14:imgLayer r:embed="rId4">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latin typeface="+mn-ea"/>
            </a:endParaRPr>
          </a:p>
        </p:txBody>
      </p:sp>
      <p:sp>
        <p:nvSpPr>
          <p:cNvPr id="3" name="23"/>
          <p:cNvSpPr/>
          <p:nvPr/>
        </p:nvSpPr>
        <p:spPr>
          <a:xfrm>
            <a:off x="0" y="1842914"/>
            <a:ext cx="12192000" cy="3456384"/>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956533" y="3010916"/>
            <a:ext cx="4650311" cy="923307"/>
          </a:xfrm>
          <a:prstGeom prst="rect">
            <a:avLst/>
          </a:prstGeom>
        </p:spPr>
        <p:txBody>
          <a:bodyPr wrap="square" lIns="91419" tIns="45709" rIns="91419" bIns="45709">
            <a:spAutoFit/>
          </a:bodyPr>
          <a:lstStyle/>
          <a:p>
            <a:r>
              <a:rPr lang="zh-CN" altLang="en-US" sz="5400" b="1" dirty="0">
                <a:solidFill>
                  <a:schemeClr val="bg1"/>
                </a:solidFill>
                <a:latin typeface="微软雅黑" pitchFamily="34" charset="-122"/>
                <a:ea typeface="微软雅黑" pitchFamily="34" charset="-122"/>
              </a:rPr>
              <a:t>季度工作概述</a:t>
            </a:r>
          </a:p>
        </p:txBody>
      </p:sp>
      <p:pic>
        <p:nvPicPr>
          <p:cNvPr id="5" name="Picture 2" descr="C:\Users\Administrator\Desktop\微立体创业计划\001.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944689" y="2521655"/>
            <a:ext cx="2165877" cy="216587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49486" y="2341889"/>
            <a:ext cx="2303464" cy="230346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grpSp>
        <p:nvGrpSpPr>
          <p:cNvPr id="7" name="115"/>
          <p:cNvGrpSpPr/>
          <p:nvPr/>
        </p:nvGrpSpPr>
        <p:grpSpPr>
          <a:xfrm>
            <a:off x="2991069" y="3038969"/>
            <a:ext cx="881020" cy="951752"/>
            <a:chOff x="2782033" y="2877344"/>
            <a:chExt cx="571561" cy="617451"/>
          </a:xfrm>
          <a:solidFill>
            <a:srgbClr val="C00000"/>
          </a:solidFill>
        </p:grpSpPr>
        <p:sp>
          <p:nvSpPr>
            <p:cNvPr id="8" name="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9" name="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96248526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47"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500"/>
                            </p:stCondLst>
                            <p:childTnLst>
                              <p:par>
                                <p:cTn id="26" presetID="31"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250" fill="hold"/>
                                        <p:tgtEl>
                                          <p:spTgt spid="4"/>
                                        </p:tgtEl>
                                        <p:attrNameLst>
                                          <p:attrName>ppt_w</p:attrName>
                                        </p:attrNameLst>
                                      </p:cBhvr>
                                      <p:tavLst>
                                        <p:tav tm="0">
                                          <p:val>
                                            <p:fltVal val="0"/>
                                          </p:val>
                                        </p:tav>
                                        <p:tav tm="100000">
                                          <p:val>
                                            <p:strVal val="#ppt_w"/>
                                          </p:val>
                                        </p:tav>
                                      </p:tavLst>
                                    </p:anim>
                                    <p:anim calcmode="lin" valueType="num">
                                      <p:cBhvr>
                                        <p:cTn id="29" dur="1250" fill="hold"/>
                                        <p:tgtEl>
                                          <p:spTgt spid="4"/>
                                        </p:tgtEl>
                                        <p:attrNameLst>
                                          <p:attrName>ppt_h</p:attrName>
                                        </p:attrNameLst>
                                      </p:cBhvr>
                                      <p:tavLst>
                                        <p:tav tm="0">
                                          <p:val>
                                            <p:fltVal val="0"/>
                                          </p:val>
                                        </p:tav>
                                        <p:tav tm="100000">
                                          <p:val>
                                            <p:strVal val="#ppt_h"/>
                                          </p:val>
                                        </p:tav>
                                      </p:tavLst>
                                    </p:anim>
                                    <p:anim calcmode="lin" valueType="num">
                                      <p:cBhvr>
                                        <p:cTn id="30" dur="1250" fill="hold"/>
                                        <p:tgtEl>
                                          <p:spTgt spid="4"/>
                                        </p:tgtEl>
                                        <p:attrNameLst>
                                          <p:attrName>style.rotation</p:attrName>
                                        </p:attrNameLst>
                                      </p:cBhvr>
                                      <p:tavLst>
                                        <p:tav tm="0">
                                          <p:val>
                                            <p:fltVal val="90"/>
                                          </p:val>
                                        </p:tav>
                                        <p:tav tm="100000">
                                          <p:val>
                                            <p:fltVal val="0"/>
                                          </p:val>
                                        </p:tav>
                                      </p:tavLst>
                                    </p:anim>
                                    <p:animEffect transition="in" filter="fade">
                                      <p:cBhvr>
                                        <p:cTn id="31"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1</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Picture 2"/>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7296155" y="1794571"/>
            <a:ext cx="2461488" cy="16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
          <p:cNvPicPr>
            <a:picLocks noChangeAspect="1" noChangeArrowheads="1"/>
          </p:cNvPicPr>
          <p:nvPr/>
        </p:nvPicPr>
        <p:blipFill>
          <a:blip r:embed="rId4" cstate="screen">
            <a:grayscl/>
            <a:extLst>
              <a:ext uri="{28A0092B-C50C-407E-A947-70E740481C1C}">
                <a14:useLocalDpi xmlns:a14="http://schemas.microsoft.com/office/drawing/2010/main"/>
              </a:ext>
            </a:extLst>
          </a:blip>
          <a:srcRect t="-109"/>
          <a:stretch>
            <a:fillRect/>
          </a:stretch>
        </p:blipFill>
        <p:spPr bwMode="auto">
          <a:xfrm>
            <a:off x="2322188" y="1794571"/>
            <a:ext cx="2477382" cy="16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7" descr="E:\图片素材库\jpg\商务\图片包\631.jpg"/>
          <p:cNvPicPr>
            <a:picLocks noChangeArrowheads="1"/>
          </p:cNvPicPr>
          <p:nvPr/>
        </p:nvPicPr>
        <p:blipFill>
          <a:blip r:embed="rId5">
            <a:grayscl/>
            <a:extLst>
              <a:ext uri="{28A0092B-C50C-407E-A947-70E740481C1C}">
                <a14:useLocalDpi xmlns:a14="http://schemas.microsoft.com/office/drawing/2010/main"/>
              </a:ext>
            </a:extLst>
          </a:blip>
          <a:srcRect/>
          <a:stretch>
            <a:fillRect/>
          </a:stretch>
        </p:blipFill>
        <p:spPr bwMode="auto">
          <a:xfrm>
            <a:off x="4795457" y="3417708"/>
            <a:ext cx="2515130" cy="162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35" name="组合 16"/>
          <p:cNvGrpSpPr>
            <a:grpSpLocks/>
          </p:cNvGrpSpPr>
          <p:nvPr/>
        </p:nvGrpSpPr>
        <p:grpSpPr bwMode="auto">
          <a:xfrm>
            <a:off x="7309668" y="3417709"/>
            <a:ext cx="2449568" cy="1627916"/>
            <a:chOff x="3946913" y="1827911"/>
            <a:chExt cx="1958168" cy="1283142"/>
          </a:xfrm>
          <a:solidFill>
            <a:srgbClr val="C00000"/>
          </a:solidFill>
        </p:grpSpPr>
        <p:sp>
          <p:nvSpPr>
            <p:cNvPr id="36" name="矩形 35"/>
            <p:cNvSpPr/>
            <p:nvPr/>
          </p:nvSpPr>
          <p:spPr>
            <a:xfrm>
              <a:off x="3946913" y="1827911"/>
              <a:ext cx="1958168" cy="1283142"/>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600">
                <a:solidFill>
                  <a:sysClr val="window" lastClr="FFFFFF"/>
                </a:solidFill>
                <a:latin typeface="微软雅黑" panose="020B0503020204020204" pitchFamily="34" charset="-122"/>
                <a:ea typeface="微软雅黑" panose="020B0503020204020204" pitchFamily="34" charset="-122"/>
              </a:endParaRPr>
            </a:p>
          </p:txBody>
        </p:sp>
        <p:sp>
          <p:nvSpPr>
            <p:cNvPr id="37" name="TextBox 17"/>
            <p:cNvSpPr txBox="1">
              <a:spLocks noChangeArrowheads="1"/>
            </p:cNvSpPr>
            <p:nvPr/>
          </p:nvSpPr>
          <p:spPr bwMode="auto">
            <a:xfrm flipH="1">
              <a:off x="4286774" y="2206985"/>
              <a:ext cx="1335620" cy="460926"/>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kern="0" dirty="0">
                  <a:solidFill>
                    <a:sysClr val="window" lastClr="FFFFFF">
                      <a:lumMod val="9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 lastClr="FFFFFF">
                    <a:lumMod val="95000"/>
                  </a:sysClr>
                </a:solidFill>
                <a:latin typeface="微软雅黑" panose="020B0503020204020204" pitchFamily="34" charset="-122"/>
                <a:ea typeface="微软雅黑" panose="020B0503020204020204" pitchFamily="34" charset="-122"/>
              </a:endParaRPr>
            </a:p>
            <a:p>
              <a:pPr>
                <a:defRPr/>
              </a:pPr>
              <a:r>
                <a:rPr lang="zh-CN" altLang="en-US" sz="1600" kern="0"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38" name="组合 19"/>
          <p:cNvGrpSpPr>
            <a:grpSpLocks/>
          </p:cNvGrpSpPr>
          <p:nvPr/>
        </p:nvGrpSpPr>
        <p:grpSpPr bwMode="auto">
          <a:xfrm>
            <a:off x="2322188" y="3417709"/>
            <a:ext cx="2477382" cy="1627916"/>
            <a:chOff x="0" y="2095862"/>
            <a:chExt cx="1979711" cy="1283142"/>
          </a:xfrm>
          <a:solidFill>
            <a:srgbClr val="C00000"/>
          </a:solidFill>
        </p:grpSpPr>
        <p:sp>
          <p:nvSpPr>
            <p:cNvPr id="39" name="矩形 38"/>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8">
                <a:defRPr/>
              </a:pPr>
              <a:endParaRPr lang="zh-CN" altLang="en-US" sz="2400">
                <a:latin typeface="微软雅黑" panose="020B0503020204020204" pitchFamily="34" charset="-122"/>
                <a:ea typeface="微软雅黑" panose="020B0503020204020204" pitchFamily="34" charset="-122"/>
              </a:endParaRPr>
            </a:p>
          </p:txBody>
        </p:sp>
        <p:sp>
          <p:nvSpPr>
            <p:cNvPr id="40" name="TextBox 18"/>
            <p:cNvSpPr txBox="1">
              <a:spLocks noChangeArrowheads="1"/>
            </p:cNvSpPr>
            <p:nvPr/>
          </p:nvSpPr>
          <p:spPr bwMode="auto">
            <a:xfrm flipH="1">
              <a:off x="322279" y="2432112"/>
              <a:ext cx="1335153" cy="460926"/>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kern="0" dirty="0">
                  <a:solidFill>
                    <a:sysClr val="window" lastClr="FFFFFF">
                      <a:lumMod val="9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 lastClr="FFFFFF">
                    <a:lumMod val="95000"/>
                  </a:sysClr>
                </a:solidFill>
                <a:latin typeface="微软雅黑" panose="020B0503020204020204" pitchFamily="34" charset="-122"/>
                <a:ea typeface="微软雅黑" panose="020B0503020204020204" pitchFamily="34" charset="-122"/>
              </a:endParaRPr>
            </a:p>
            <a:p>
              <a:pPr>
                <a:defRPr/>
              </a:pPr>
              <a:r>
                <a:rPr lang="zh-CN" altLang="en-US" sz="1600" kern="0"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41" name="组合 22"/>
          <p:cNvGrpSpPr>
            <a:grpSpLocks/>
          </p:cNvGrpSpPr>
          <p:nvPr/>
        </p:nvGrpSpPr>
        <p:grpSpPr bwMode="auto">
          <a:xfrm>
            <a:off x="4795457" y="1794571"/>
            <a:ext cx="2515130" cy="1607794"/>
            <a:chOff x="2072433" y="511758"/>
            <a:chExt cx="2009463" cy="1267904"/>
          </a:xfrm>
          <a:solidFill>
            <a:srgbClr val="404040"/>
          </a:solidFill>
        </p:grpSpPr>
        <p:sp>
          <p:nvSpPr>
            <p:cNvPr id="42" name="矩形 41"/>
            <p:cNvSpPr/>
            <p:nvPr/>
          </p:nvSpPr>
          <p:spPr>
            <a:xfrm>
              <a:off x="2072433" y="511758"/>
              <a:ext cx="2009463" cy="1267904"/>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600">
                <a:solidFill>
                  <a:sysClr val="window" lastClr="FFFFFF"/>
                </a:solidFill>
                <a:latin typeface="微软雅黑" panose="020B0503020204020204" pitchFamily="34" charset="-122"/>
                <a:ea typeface="微软雅黑" panose="020B0503020204020204" pitchFamily="34" charset="-122"/>
              </a:endParaRPr>
            </a:p>
          </p:txBody>
        </p:sp>
        <p:sp>
          <p:nvSpPr>
            <p:cNvPr id="43" name="TextBox 18"/>
            <p:cNvSpPr txBox="1">
              <a:spLocks noChangeArrowheads="1"/>
            </p:cNvSpPr>
            <p:nvPr/>
          </p:nvSpPr>
          <p:spPr bwMode="auto">
            <a:xfrm flipH="1">
              <a:off x="2408931" y="867215"/>
              <a:ext cx="1336467" cy="461153"/>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kern="0" dirty="0">
                  <a:solidFill>
                    <a:sysClr val="window" lastClr="FFFFFF">
                      <a:lumMod val="9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 lastClr="FFFFFF">
                    <a:lumMod val="95000"/>
                  </a:sysClr>
                </a:solidFill>
                <a:latin typeface="微软雅黑" panose="020B0503020204020204" pitchFamily="34" charset="-122"/>
                <a:ea typeface="微软雅黑" panose="020B0503020204020204" pitchFamily="34" charset="-122"/>
              </a:endParaRPr>
            </a:p>
            <a:p>
              <a:pPr>
                <a:defRPr/>
              </a:pPr>
              <a:r>
                <a:rPr lang="zh-CN" altLang="en-US" sz="1600" kern="0"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sp>
        <p:nvSpPr>
          <p:cNvPr id="45" name="矩形 44"/>
          <p:cNvSpPr/>
          <p:nvPr/>
        </p:nvSpPr>
        <p:spPr>
          <a:xfrm flipV="1">
            <a:off x="2137" y="5413965"/>
            <a:ext cx="12186689" cy="609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46" name="TextBox 504"/>
          <p:cNvSpPr txBox="1"/>
          <p:nvPr/>
        </p:nvSpPr>
        <p:spPr>
          <a:xfrm>
            <a:off x="2068664" y="5656881"/>
            <a:ext cx="8259207" cy="738808"/>
          </a:xfrm>
          <a:prstGeom prst="rect">
            <a:avLst/>
          </a:prstGeom>
          <a:noFill/>
        </p:spPr>
        <p:txBody>
          <a:bodyPr wrap="square" lIns="91415" tIns="45707" rIns="91415" bIns="45707"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224399380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3" presetClass="entr" presetSubtype="528"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 calcmode="lin" valueType="num">
                                      <p:cBhvr>
                                        <p:cTn id="20" dur="500" fill="hold"/>
                                        <p:tgtEl>
                                          <p:spTgt spid="33"/>
                                        </p:tgtEl>
                                        <p:attrNameLst>
                                          <p:attrName>ppt_x</p:attrName>
                                        </p:attrNameLst>
                                      </p:cBhvr>
                                      <p:tavLst>
                                        <p:tav tm="0">
                                          <p:val>
                                            <p:fltVal val="0.5"/>
                                          </p:val>
                                        </p:tav>
                                        <p:tav tm="100000">
                                          <p:val>
                                            <p:strVal val="#ppt_x"/>
                                          </p:val>
                                        </p:tav>
                                      </p:tavLst>
                                    </p:anim>
                                    <p:anim calcmode="lin" valueType="num">
                                      <p:cBhvr>
                                        <p:cTn id="21" dur="500" fill="hold"/>
                                        <p:tgtEl>
                                          <p:spTgt spid="33"/>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25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fltVal val="0"/>
                                          </p:val>
                                        </p:tav>
                                        <p:tav tm="100000">
                                          <p:val>
                                            <p:strVal val="#ppt_w"/>
                                          </p:val>
                                        </p:tav>
                                      </p:tavLst>
                                    </p:anim>
                                    <p:anim calcmode="lin" valueType="num">
                                      <p:cBhvr>
                                        <p:cTn id="25" dur="500" fill="hold"/>
                                        <p:tgtEl>
                                          <p:spTgt spid="38"/>
                                        </p:tgtEl>
                                        <p:attrNameLst>
                                          <p:attrName>ppt_h</p:attrName>
                                        </p:attrNameLst>
                                      </p:cBhvr>
                                      <p:tavLst>
                                        <p:tav tm="0">
                                          <p:val>
                                            <p:fltVal val="0"/>
                                          </p:val>
                                        </p:tav>
                                        <p:tav tm="100000">
                                          <p:val>
                                            <p:strVal val="#ppt_h"/>
                                          </p:val>
                                        </p:tav>
                                      </p:tavLst>
                                    </p:anim>
                                    <p:anim calcmode="lin" valueType="num">
                                      <p:cBhvr>
                                        <p:cTn id="26" dur="500" fill="hold"/>
                                        <p:tgtEl>
                                          <p:spTgt spid="38"/>
                                        </p:tgtEl>
                                        <p:attrNameLst>
                                          <p:attrName>ppt_x</p:attrName>
                                        </p:attrNameLst>
                                      </p:cBhvr>
                                      <p:tavLst>
                                        <p:tav tm="0">
                                          <p:val>
                                            <p:fltVal val="0.5"/>
                                          </p:val>
                                        </p:tav>
                                        <p:tav tm="100000">
                                          <p:val>
                                            <p:strVal val="#ppt_x"/>
                                          </p:val>
                                        </p:tav>
                                      </p:tavLst>
                                    </p:anim>
                                    <p:anim calcmode="lin" valueType="num">
                                      <p:cBhvr>
                                        <p:cTn id="27" dur="500" fill="hold"/>
                                        <p:tgtEl>
                                          <p:spTgt spid="38"/>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50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 calcmode="lin" valueType="num">
                                      <p:cBhvr>
                                        <p:cTn id="32" dur="500" fill="hold"/>
                                        <p:tgtEl>
                                          <p:spTgt spid="34"/>
                                        </p:tgtEl>
                                        <p:attrNameLst>
                                          <p:attrName>ppt_x</p:attrName>
                                        </p:attrNameLst>
                                      </p:cBhvr>
                                      <p:tavLst>
                                        <p:tav tm="0">
                                          <p:val>
                                            <p:fltVal val="0.5"/>
                                          </p:val>
                                        </p:tav>
                                        <p:tav tm="100000">
                                          <p:val>
                                            <p:strVal val="#ppt_x"/>
                                          </p:val>
                                        </p:tav>
                                      </p:tavLst>
                                    </p:anim>
                                    <p:anim calcmode="lin" valueType="num">
                                      <p:cBhvr>
                                        <p:cTn id="33" dur="500" fill="hold"/>
                                        <p:tgtEl>
                                          <p:spTgt spid="34"/>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30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 calcmode="lin" valueType="num">
                                      <p:cBhvr>
                                        <p:cTn id="38" dur="500" fill="hold"/>
                                        <p:tgtEl>
                                          <p:spTgt spid="41"/>
                                        </p:tgtEl>
                                        <p:attrNameLst>
                                          <p:attrName>ppt_x</p:attrName>
                                        </p:attrNameLst>
                                      </p:cBhvr>
                                      <p:tavLst>
                                        <p:tav tm="0">
                                          <p:val>
                                            <p:fltVal val="0.5"/>
                                          </p:val>
                                        </p:tav>
                                        <p:tav tm="100000">
                                          <p:val>
                                            <p:strVal val="#ppt_x"/>
                                          </p:val>
                                        </p:tav>
                                      </p:tavLst>
                                    </p:anim>
                                    <p:anim calcmode="lin" valueType="num">
                                      <p:cBhvr>
                                        <p:cTn id="39" dur="500" fill="hold"/>
                                        <p:tgtEl>
                                          <p:spTgt spid="41"/>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75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 calcmode="lin" valueType="num">
                                      <p:cBhvr>
                                        <p:cTn id="44" dur="500" fill="hold"/>
                                        <p:tgtEl>
                                          <p:spTgt spid="32"/>
                                        </p:tgtEl>
                                        <p:attrNameLst>
                                          <p:attrName>ppt_x</p:attrName>
                                        </p:attrNameLst>
                                      </p:cBhvr>
                                      <p:tavLst>
                                        <p:tav tm="0">
                                          <p:val>
                                            <p:fltVal val="0.5"/>
                                          </p:val>
                                        </p:tav>
                                        <p:tav tm="100000">
                                          <p:val>
                                            <p:strVal val="#ppt_x"/>
                                          </p:val>
                                        </p:tav>
                                      </p:tavLst>
                                    </p:anim>
                                    <p:anim calcmode="lin" valueType="num">
                                      <p:cBhvr>
                                        <p:cTn id="45" dur="500" fill="hold"/>
                                        <p:tgtEl>
                                          <p:spTgt spid="32"/>
                                        </p:tgtEl>
                                        <p:attrNameLst>
                                          <p:attrName>ppt_y</p:attrName>
                                        </p:attrNameLst>
                                      </p:cBhvr>
                                      <p:tavLst>
                                        <p:tav tm="0">
                                          <p:val>
                                            <p:fltVal val="0.5"/>
                                          </p:val>
                                        </p:tav>
                                        <p:tav tm="100000">
                                          <p:val>
                                            <p:strVal val="#ppt_y"/>
                                          </p:val>
                                        </p:tav>
                                      </p:tavLst>
                                    </p:anim>
                                  </p:childTnLst>
                                </p:cTn>
                              </p:par>
                              <p:par>
                                <p:cTn id="46" presetID="23" presetClass="entr" presetSubtype="528" fill="hold" nodeType="withEffect">
                                  <p:stCondLst>
                                    <p:cond delay="100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 calcmode="lin" valueType="num">
                                      <p:cBhvr>
                                        <p:cTn id="50" dur="500" fill="hold"/>
                                        <p:tgtEl>
                                          <p:spTgt spid="35"/>
                                        </p:tgtEl>
                                        <p:attrNameLst>
                                          <p:attrName>ppt_x</p:attrName>
                                        </p:attrNameLst>
                                      </p:cBhvr>
                                      <p:tavLst>
                                        <p:tav tm="0">
                                          <p:val>
                                            <p:fltVal val="0.5"/>
                                          </p:val>
                                        </p:tav>
                                        <p:tav tm="100000">
                                          <p:val>
                                            <p:strVal val="#ppt_x"/>
                                          </p:val>
                                        </p:tav>
                                      </p:tavLst>
                                    </p:anim>
                                    <p:anim calcmode="lin" valueType="num">
                                      <p:cBhvr>
                                        <p:cTn id="51" dur="500" fill="hold"/>
                                        <p:tgtEl>
                                          <p:spTgt spid="35"/>
                                        </p:tgtEl>
                                        <p:attrNameLst>
                                          <p:attrName>ppt_y</p:attrName>
                                        </p:attrNameLst>
                                      </p:cBhvr>
                                      <p:tavLst>
                                        <p:tav tm="0">
                                          <p:val>
                                            <p:fltVal val="0.5"/>
                                          </p:val>
                                        </p:tav>
                                        <p:tav tm="100000">
                                          <p:val>
                                            <p:strVal val="#ppt_y"/>
                                          </p:val>
                                        </p:tav>
                                      </p:tavLst>
                                    </p:anim>
                                  </p:childTnLst>
                                </p:cTn>
                              </p:par>
                            </p:childTnLst>
                          </p:cTn>
                        </p:par>
                        <p:par>
                          <p:cTn id="52" fill="hold">
                            <p:stCondLst>
                              <p:cond delay="2500"/>
                            </p:stCondLst>
                            <p:childTnLst>
                              <p:par>
                                <p:cTn id="53" presetID="22" presetClass="entr" presetSubtype="8"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childTnLst>
                          </p:cTn>
                        </p:par>
                        <p:par>
                          <p:cTn id="56" fill="hold">
                            <p:stCondLst>
                              <p:cond delay="3000"/>
                            </p:stCondLst>
                            <p:childTnLst>
                              <p:par>
                                <p:cTn id="57" presetID="10"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5" grpId="0" animBg="1"/>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2</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Group 17"/>
          <p:cNvGrpSpPr>
            <a:grpSpLocks/>
          </p:cNvGrpSpPr>
          <p:nvPr/>
        </p:nvGrpSpPr>
        <p:grpSpPr bwMode="auto">
          <a:xfrm>
            <a:off x="4081566" y="1928166"/>
            <a:ext cx="4131150" cy="4132424"/>
            <a:chOff x="4266588" y="1928705"/>
            <a:chExt cx="3641651" cy="3641446"/>
          </a:xfrm>
        </p:grpSpPr>
        <p:grpSp>
          <p:nvGrpSpPr>
            <p:cNvPr id="14" name="Group 28"/>
            <p:cNvGrpSpPr>
              <a:grpSpLocks/>
            </p:cNvGrpSpPr>
            <p:nvPr/>
          </p:nvGrpSpPr>
          <p:grpSpPr bwMode="auto">
            <a:xfrm>
              <a:off x="4266588" y="1928705"/>
              <a:ext cx="3641651" cy="3641446"/>
              <a:chOff x="4239694" y="2062055"/>
              <a:chExt cx="3641651" cy="3641446"/>
            </a:xfrm>
          </p:grpSpPr>
          <p:sp>
            <p:nvSpPr>
              <p:cNvPr id="19" name="Freeform 3"/>
              <p:cNvSpPr>
                <a:spLocks noChangeArrowheads="1"/>
              </p:cNvSpPr>
              <p:nvPr/>
            </p:nvSpPr>
            <p:spPr bwMode="auto">
              <a:xfrm rot="13978264">
                <a:off x="4254033" y="3385875"/>
                <a:ext cx="1858821" cy="1887500"/>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404040"/>
              </a:solidFill>
              <a:ln>
                <a:noFill/>
              </a:ln>
              <a:effectLst/>
            </p:spPr>
            <p:txBody>
              <a:bodyPr wrap="none" anchor="ctr"/>
              <a:lstStyle/>
              <a:p>
                <a:pPr defTabSz="685783">
                  <a:defRPr/>
                </a:pPr>
                <a:endParaRPr lang="en-US">
                  <a:latin typeface="+mn-lt"/>
                </a:endParaRPr>
              </a:p>
            </p:txBody>
          </p:sp>
          <p:sp>
            <p:nvSpPr>
              <p:cNvPr id="20" name="Freeform 3"/>
              <p:cNvSpPr>
                <a:spLocks noChangeArrowheads="1"/>
              </p:cNvSpPr>
              <p:nvPr/>
            </p:nvSpPr>
            <p:spPr bwMode="auto">
              <a:xfrm rot="3202081">
                <a:off x="6007392" y="2500911"/>
                <a:ext cx="1860407" cy="1887499"/>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404040"/>
              </a:solidFill>
              <a:ln>
                <a:noFill/>
              </a:ln>
              <a:effectLst/>
            </p:spPr>
            <p:txBody>
              <a:bodyPr wrap="none" anchor="ctr"/>
              <a:lstStyle/>
              <a:p>
                <a:pPr defTabSz="685783">
                  <a:defRPr/>
                </a:pPr>
                <a:endParaRPr lang="en-US">
                  <a:latin typeface="+mn-lt"/>
                </a:endParaRPr>
              </a:p>
            </p:txBody>
          </p:sp>
          <p:sp>
            <p:nvSpPr>
              <p:cNvPr id="31" name="Freeform 3"/>
              <p:cNvSpPr>
                <a:spLocks noChangeArrowheads="1"/>
              </p:cNvSpPr>
              <p:nvPr/>
            </p:nvSpPr>
            <p:spPr bwMode="auto">
              <a:xfrm rot="19397468">
                <a:off x="4695298" y="2062055"/>
                <a:ext cx="1860512" cy="1887392"/>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C00000"/>
              </a:solidFill>
              <a:ln>
                <a:noFill/>
              </a:ln>
              <a:effectLst/>
            </p:spPr>
            <p:txBody>
              <a:bodyPr wrap="none" anchor="ctr"/>
              <a:lstStyle/>
              <a:p>
                <a:pPr defTabSz="685783">
                  <a:defRPr/>
                </a:pPr>
                <a:endParaRPr lang="en-US">
                  <a:latin typeface="+mn-lt"/>
                </a:endParaRPr>
              </a:p>
            </p:txBody>
          </p:sp>
          <p:sp>
            <p:nvSpPr>
              <p:cNvPr id="32" name="Freeform 35"/>
              <p:cNvSpPr>
                <a:spLocks noChangeArrowheads="1"/>
              </p:cNvSpPr>
              <p:nvPr/>
            </p:nvSpPr>
            <p:spPr bwMode="auto">
              <a:xfrm rot="8579122">
                <a:off x="5565230" y="3816108"/>
                <a:ext cx="1860512" cy="188739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C00000"/>
              </a:solidFill>
              <a:ln>
                <a:noFill/>
              </a:ln>
              <a:effectLst/>
            </p:spPr>
            <p:txBody>
              <a:bodyPr wrap="none" anchor="ctr"/>
              <a:lstStyle/>
              <a:p>
                <a:pPr defTabSz="685783">
                  <a:defRPr/>
                </a:pPr>
                <a:endParaRPr lang="en-US">
                  <a:latin typeface="+mn-lt"/>
                </a:endParaRPr>
              </a:p>
            </p:txBody>
          </p:sp>
        </p:grpSp>
        <p:sp>
          <p:nvSpPr>
            <p:cNvPr id="15" name="Freeform 11"/>
            <p:cNvSpPr>
              <a:spLocks noEditPoints="1"/>
            </p:cNvSpPr>
            <p:nvPr/>
          </p:nvSpPr>
          <p:spPr bwMode="auto">
            <a:xfrm>
              <a:off x="4845175" y="3947979"/>
              <a:ext cx="571344" cy="472924"/>
            </a:xfrm>
            <a:custGeom>
              <a:avLst/>
              <a:gdLst>
                <a:gd name="T0" fmla="*/ 517594 w 287"/>
                <a:gd name="T1" fmla="*/ 155646 h 237"/>
                <a:gd name="T2" fmla="*/ 485742 w 287"/>
                <a:gd name="T3" fmla="*/ 187573 h 237"/>
                <a:gd name="T4" fmla="*/ 517594 w 287"/>
                <a:gd name="T5" fmla="*/ 221496 h 237"/>
                <a:gd name="T6" fmla="*/ 551437 w 287"/>
                <a:gd name="T7" fmla="*/ 187573 h 237"/>
                <a:gd name="T8" fmla="*/ 517594 w 287"/>
                <a:gd name="T9" fmla="*/ 155646 h 237"/>
                <a:gd name="T10" fmla="*/ 53750 w 287"/>
                <a:gd name="T11" fmla="*/ 155646 h 237"/>
                <a:gd name="T12" fmla="*/ 21898 w 287"/>
                <a:gd name="T13" fmla="*/ 187573 h 237"/>
                <a:gd name="T14" fmla="*/ 53750 w 287"/>
                <a:gd name="T15" fmla="*/ 221496 h 237"/>
                <a:gd name="T16" fmla="*/ 85602 w 287"/>
                <a:gd name="T17" fmla="*/ 187573 h 237"/>
                <a:gd name="T18" fmla="*/ 53750 w 287"/>
                <a:gd name="T19" fmla="*/ 155646 h 237"/>
                <a:gd name="T20" fmla="*/ 422038 w 287"/>
                <a:gd name="T21" fmla="*/ 97778 h 237"/>
                <a:gd name="T22" fmla="*/ 374260 w 287"/>
                <a:gd name="T23" fmla="*/ 145669 h 237"/>
                <a:gd name="T24" fmla="*/ 422038 w 287"/>
                <a:gd name="T25" fmla="*/ 193560 h 237"/>
                <a:gd name="T26" fmla="*/ 469816 w 287"/>
                <a:gd name="T27" fmla="*/ 145669 h 237"/>
                <a:gd name="T28" fmla="*/ 422038 w 287"/>
                <a:gd name="T29" fmla="*/ 97778 h 237"/>
                <a:gd name="T30" fmla="*/ 571344 w 287"/>
                <a:gd name="T31" fmla="*/ 391110 h 237"/>
                <a:gd name="T32" fmla="*/ 515603 w 287"/>
                <a:gd name="T33" fmla="*/ 391110 h 237"/>
                <a:gd name="T34" fmla="*/ 515603 w 287"/>
                <a:gd name="T35" fmla="*/ 289342 h 237"/>
                <a:gd name="T36" fmla="*/ 503659 w 287"/>
                <a:gd name="T37" fmla="*/ 241451 h 237"/>
                <a:gd name="T38" fmla="*/ 517594 w 287"/>
                <a:gd name="T39" fmla="*/ 239455 h 237"/>
                <a:gd name="T40" fmla="*/ 571344 w 287"/>
                <a:gd name="T41" fmla="*/ 293333 h 237"/>
                <a:gd name="T42" fmla="*/ 571344 w 287"/>
                <a:gd name="T43" fmla="*/ 391110 h 237"/>
                <a:gd name="T44" fmla="*/ 149306 w 287"/>
                <a:gd name="T45" fmla="*/ 97778 h 237"/>
                <a:gd name="T46" fmla="*/ 101528 w 287"/>
                <a:gd name="T47" fmla="*/ 145669 h 237"/>
                <a:gd name="T48" fmla="*/ 149306 w 287"/>
                <a:gd name="T49" fmla="*/ 193560 h 237"/>
                <a:gd name="T50" fmla="*/ 197084 w 287"/>
                <a:gd name="T51" fmla="*/ 145669 h 237"/>
                <a:gd name="T52" fmla="*/ 149306 w 287"/>
                <a:gd name="T53" fmla="*/ 97778 h 237"/>
                <a:gd name="T54" fmla="*/ 53750 w 287"/>
                <a:gd name="T55" fmla="*/ 239455 h 237"/>
                <a:gd name="T56" fmla="*/ 67685 w 287"/>
                <a:gd name="T57" fmla="*/ 241451 h 237"/>
                <a:gd name="T58" fmla="*/ 55741 w 287"/>
                <a:gd name="T59" fmla="*/ 289342 h 237"/>
                <a:gd name="T60" fmla="*/ 55741 w 287"/>
                <a:gd name="T61" fmla="*/ 391110 h 237"/>
                <a:gd name="T62" fmla="*/ 0 w 287"/>
                <a:gd name="T63" fmla="*/ 391110 h 237"/>
                <a:gd name="T64" fmla="*/ 0 w 287"/>
                <a:gd name="T65" fmla="*/ 293333 h 237"/>
                <a:gd name="T66" fmla="*/ 53750 w 287"/>
                <a:gd name="T67" fmla="*/ 239455 h 237"/>
                <a:gd name="T68" fmla="*/ 286667 w 287"/>
                <a:gd name="T69" fmla="*/ 0 h 237"/>
                <a:gd name="T70" fmla="*/ 215001 w 287"/>
                <a:gd name="T71" fmla="*/ 71837 h 237"/>
                <a:gd name="T72" fmla="*/ 286667 w 287"/>
                <a:gd name="T73" fmla="*/ 143673 h 237"/>
                <a:gd name="T74" fmla="*/ 356343 w 287"/>
                <a:gd name="T75" fmla="*/ 71837 h 237"/>
                <a:gd name="T76" fmla="*/ 286667 w 287"/>
                <a:gd name="T77" fmla="*/ 0 h 237"/>
                <a:gd name="T78" fmla="*/ 499677 w 287"/>
                <a:gd name="T79" fmla="*/ 427028 h 237"/>
                <a:gd name="T80" fmla="*/ 414075 w 287"/>
                <a:gd name="T81" fmla="*/ 427028 h 237"/>
                <a:gd name="T82" fmla="*/ 414075 w 287"/>
                <a:gd name="T83" fmla="*/ 273378 h 237"/>
                <a:gd name="T84" fmla="*/ 400140 w 287"/>
                <a:gd name="T85" fmla="*/ 215510 h 237"/>
                <a:gd name="T86" fmla="*/ 422038 w 287"/>
                <a:gd name="T87" fmla="*/ 211519 h 237"/>
                <a:gd name="T88" fmla="*/ 499677 w 287"/>
                <a:gd name="T89" fmla="*/ 289342 h 237"/>
                <a:gd name="T90" fmla="*/ 499677 w 287"/>
                <a:gd name="T91" fmla="*/ 427028 h 237"/>
                <a:gd name="T92" fmla="*/ 157269 w 287"/>
                <a:gd name="T93" fmla="*/ 273378 h 237"/>
                <a:gd name="T94" fmla="*/ 157269 w 287"/>
                <a:gd name="T95" fmla="*/ 427028 h 237"/>
                <a:gd name="T96" fmla="*/ 73658 w 287"/>
                <a:gd name="T97" fmla="*/ 427028 h 237"/>
                <a:gd name="T98" fmla="*/ 73658 w 287"/>
                <a:gd name="T99" fmla="*/ 289342 h 237"/>
                <a:gd name="T100" fmla="*/ 149306 w 287"/>
                <a:gd name="T101" fmla="*/ 211519 h 237"/>
                <a:gd name="T102" fmla="*/ 171204 w 287"/>
                <a:gd name="T103" fmla="*/ 215510 h 237"/>
                <a:gd name="T104" fmla="*/ 157269 w 287"/>
                <a:gd name="T105" fmla="*/ 273378 h 237"/>
                <a:gd name="T106" fmla="*/ 175186 w 287"/>
                <a:gd name="T107" fmla="*/ 472924 h 237"/>
                <a:gd name="T108" fmla="*/ 398149 w 287"/>
                <a:gd name="T109" fmla="*/ 472924 h 237"/>
                <a:gd name="T110" fmla="*/ 398149 w 287"/>
                <a:gd name="T111" fmla="*/ 273378 h 237"/>
                <a:gd name="T112" fmla="*/ 286667 w 287"/>
                <a:gd name="T113" fmla="*/ 161632 h 237"/>
                <a:gd name="T114" fmla="*/ 175186 w 287"/>
                <a:gd name="T115" fmla="*/ 273378 h 237"/>
                <a:gd name="T116" fmla="*/ 175186 w 287"/>
                <a:gd name="T117" fmla="*/ 472924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Shape 719"/>
            <p:cNvSpPr>
              <a:spLocks/>
            </p:cNvSpPr>
            <p:nvPr/>
          </p:nvSpPr>
          <p:spPr bwMode="auto">
            <a:xfrm>
              <a:off x="6255015" y="4464163"/>
              <a:ext cx="536606" cy="461488"/>
            </a:xfrm>
            <a:custGeom>
              <a:avLst/>
              <a:gdLst>
                <a:gd name="T0" fmla="*/ 268303 w 21332"/>
                <a:gd name="T1" fmla="*/ 230744 h 21446"/>
                <a:gd name="T2" fmla="*/ 268303 w 21332"/>
                <a:gd name="T3" fmla="*/ 230744 h 21446"/>
                <a:gd name="T4" fmla="*/ 268303 w 21332"/>
                <a:gd name="T5" fmla="*/ 230744 h 21446"/>
                <a:gd name="T6" fmla="*/ 268303 w 21332"/>
                <a:gd name="T7" fmla="*/ 230744 h 2144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p>
          </p:txBody>
        </p:sp>
        <p:sp>
          <p:nvSpPr>
            <p:cNvPr id="17" name="Shape 1090"/>
            <p:cNvSpPr>
              <a:spLocks/>
            </p:cNvSpPr>
            <p:nvPr/>
          </p:nvSpPr>
          <p:spPr bwMode="auto">
            <a:xfrm>
              <a:off x="5403115" y="2570067"/>
              <a:ext cx="540523" cy="459118"/>
            </a:xfrm>
            <a:custGeom>
              <a:avLst/>
              <a:gdLst>
                <a:gd name="T0" fmla="*/ 270262 w 21600"/>
                <a:gd name="T1" fmla="*/ 229559 h 21600"/>
                <a:gd name="T2" fmla="*/ 270262 w 21600"/>
                <a:gd name="T3" fmla="*/ 229559 h 21600"/>
                <a:gd name="T4" fmla="*/ 270262 w 21600"/>
                <a:gd name="T5" fmla="*/ 229559 h 21600"/>
                <a:gd name="T6" fmla="*/ 270262 w 21600"/>
                <a:gd name="T7" fmla="*/ 2295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p>
          </p:txBody>
        </p:sp>
        <p:sp>
          <p:nvSpPr>
            <p:cNvPr id="18" name="Shape 3659"/>
            <p:cNvSpPr>
              <a:spLocks/>
            </p:cNvSpPr>
            <p:nvPr/>
          </p:nvSpPr>
          <p:spPr bwMode="auto">
            <a:xfrm>
              <a:off x="6770425" y="3007602"/>
              <a:ext cx="607596" cy="569645"/>
            </a:xfrm>
            <a:custGeom>
              <a:avLst/>
              <a:gdLst>
                <a:gd name="T0" fmla="*/ 303798 w 20993"/>
                <a:gd name="T1" fmla="*/ 284823 h 21440"/>
                <a:gd name="T2" fmla="*/ 303798 w 20993"/>
                <a:gd name="T3" fmla="*/ 284823 h 21440"/>
                <a:gd name="T4" fmla="*/ 303798 w 20993"/>
                <a:gd name="T5" fmla="*/ 284823 h 21440"/>
                <a:gd name="T6" fmla="*/ 303798 w 20993"/>
                <a:gd name="T7" fmla="*/ 284823 h 2144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p>
          </p:txBody>
        </p:sp>
      </p:grpSp>
      <p:sp>
        <p:nvSpPr>
          <p:cNvPr id="33" name="TextBox 32"/>
          <p:cNvSpPr txBox="1"/>
          <p:nvPr/>
        </p:nvSpPr>
        <p:spPr>
          <a:xfrm>
            <a:off x="1585952" y="2418117"/>
            <a:ext cx="2525524" cy="1292662"/>
          </a:xfrm>
          <a:prstGeom prst="rect">
            <a:avLst/>
          </a:prstGeom>
          <a:noFill/>
        </p:spPr>
        <p:txBody>
          <a:bodyPr wrap="square" lIns="0" tIns="0" rIns="0" bIns="0" rtlCol="0">
            <a:spAutoFit/>
          </a:bodyPr>
          <a:lstStyle/>
          <a:p>
            <a:pPr>
              <a:defRPr/>
            </a:pPr>
            <a:r>
              <a:rPr lang="zh-CN" altLang="en-US" sz="1400" kern="0" dirty="0">
                <a:solidFill>
                  <a:schemeClr val="bg1">
                    <a:lumMod val="50000"/>
                  </a:schemeClr>
                </a:solidFill>
                <a:latin typeface="微软雅黑" pitchFamily="34" charset="-122"/>
                <a:ea typeface="微软雅黑" pitchFamily="34" charset="-122"/>
              </a:rPr>
              <a:t>详写内容</a:t>
            </a:r>
            <a:r>
              <a:rPr lang="en-US" altLang="zh-CN" sz="1400" kern="0" dirty="0">
                <a:solidFill>
                  <a:schemeClr val="bg1">
                    <a:lumMod val="50000"/>
                  </a:schemeClr>
                </a:solidFill>
                <a:latin typeface="微软雅黑" pitchFamily="34" charset="-122"/>
                <a:ea typeface="微软雅黑" pitchFamily="34" charset="-122"/>
              </a:rPr>
              <a:t>……</a:t>
            </a:r>
          </a:p>
          <a:p>
            <a:pPr>
              <a:defRPr/>
            </a:pPr>
            <a:endParaRPr lang="en-US" altLang="zh-CN" sz="1400" kern="0" dirty="0">
              <a:solidFill>
                <a:schemeClr val="bg1">
                  <a:lumMod val="50000"/>
                </a:schemeClr>
              </a:solidFill>
              <a:latin typeface="微软雅黑" pitchFamily="34" charset="-122"/>
              <a:ea typeface="微软雅黑" pitchFamily="34" charset="-122"/>
            </a:endParaRPr>
          </a:p>
          <a:p>
            <a:pPr>
              <a:defRPr/>
            </a:pPr>
            <a:r>
              <a:rPr lang="zh-CN" altLang="en-US" sz="14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50000"/>
                </a:schemeClr>
              </a:solidFill>
              <a:latin typeface="微软雅黑" pitchFamily="34" charset="-122"/>
              <a:ea typeface="微软雅黑" pitchFamily="34" charset="-122"/>
            </a:endParaRPr>
          </a:p>
        </p:txBody>
      </p:sp>
      <p:sp>
        <p:nvSpPr>
          <p:cNvPr id="34" name="TextBox 33"/>
          <p:cNvSpPr txBox="1"/>
          <p:nvPr/>
        </p:nvSpPr>
        <p:spPr>
          <a:xfrm>
            <a:off x="8183928" y="2418117"/>
            <a:ext cx="2525528" cy="1292662"/>
          </a:xfrm>
          <a:prstGeom prst="rect">
            <a:avLst/>
          </a:prstGeom>
          <a:noFill/>
        </p:spPr>
        <p:txBody>
          <a:bodyPr wrap="square" lIns="0" tIns="0" rIns="0" bIns="0" rtlCol="0">
            <a:spAutoFit/>
          </a:bodyPr>
          <a:lstStyle/>
          <a:p>
            <a:pPr>
              <a:defRPr/>
            </a:pPr>
            <a:r>
              <a:rPr lang="zh-CN" altLang="en-US" sz="1400" kern="0" dirty="0">
                <a:solidFill>
                  <a:schemeClr val="bg1">
                    <a:lumMod val="50000"/>
                  </a:schemeClr>
                </a:solidFill>
                <a:latin typeface="微软雅黑" pitchFamily="34" charset="-122"/>
                <a:ea typeface="微软雅黑" pitchFamily="34" charset="-122"/>
              </a:rPr>
              <a:t>详写内容</a:t>
            </a:r>
            <a:r>
              <a:rPr lang="en-US" altLang="zh-CN" sz="1400" kern="0" dirty="0">
                <a:solidFill>
                  <a:schemeClr val="bg1">
                    <a:lumMod val="50000"/>
                  </a:schemeClr>
                </a:solidFill>
                <a:latin typeface="微软雅黑" pitchFamily="34" charset="-122"/>
                <a:ea typeface="微软雅黑" pitchFamily="34" charset="-122"/>
              </a:rPr>
              <a:t>……</a:t>
            </a:r>
          </a:p>
          <a:p>
            <a:pPr>
              <a:defRPr/>
            </a:pPr>
            <a:endParaRPr lang="en-US" altLang="zh-CN" sz="1400" kern="0" dirty="0">
              <a:solidFill>
                <a:schemeClr val="bg1">
                  <a:lumMod val="50000"/>
                </a:schemeClr>
              </a:solidFill>
              <a:latin typeface="微软雅黑" pitchFamily="34" charset="-122"/>
              <a:ea typeface="微软雅黑" pitchFamily="34" charset="-122"/>
            </a:endParaRPr>
          </a:p>
          <a:p>
            <a:pPr>
              <a:defRPr/>
            </a:pPr>
            <a:r>
              <a:rPr lang="zh-CN" altLang="en-US" sz="14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50000"/>
                </a:schemeClr>
              </a:solidFill>
              <a:latin typeface="微软雅黑" pitchFamily="34" charset="-122"/>
              <a:ea typeface="微软雅黑" pitchFamily="34" charset="-122"/>
            </a:endParaRPr>
          </a:p>
        </p:txBody>
      </p:sp>
      <p:sp>
        <p:nvSpPr>
          <p:cNvPr id="35" name="TextBox 34"/>
          <p:cNvSpPr txBox="1"/>
          <p:nvPr/>
        </p:nvSpPr>
        <p:spPr>
          <a:xfrm>
            <a:off x="8183930" y="4217988"/>
            <a:ext cx="2525524" cy="1292662"/>
          </a:xfrm>
          <a:prstGeom prst="rect">
            <a:avLst/>
          </a:prstGeom>
          <a:noFill/>
        </p:spPr>
        <p:txBody>
          <a:bodyPr wrap="square" lIns="0" tIns="0" rIns="0" bIns="0" rtlCol="0">
            <a:spAutoFit/>
          </a:bodyPr>
          <a:lstStyle/>
          <a:p>
            <a:pPr>
              <a:defRPr/>
            </a:pPr>
            <a:r>
              <a:rPr lang="zh-CN" altLang="en-US" sz="1400" kern="0" dirty="0">
                <a:solidFill>
                  <a:schemeClr val="bg1">
                    <a:lumMod val="50000"/>
                  </a:schemeClr>
                </a:solidFill>
                <a:latin typeface="微软雅黑" pitchFamily="34" charset="-122"/>
                <a:ea typeface="微软雅黑" pitchFamily="34" charset="-122"/>
              </a:rPr>
              <a:t>详写内容</a:t>
            </a:r>
            <a:r>
              <a:rPr lang="en-US" altLang="zh-CN" sz="1400" kern="0" dirty="0">
                <a:solidFill>
                  <a:schemeClr val="bg1">
                    <a:lumMod val="50000"/>
                  </a:schemeClr>
                </a:solidFill>
                <a:latin typeface="微软雅黑" pitchFamily="34" charset="-122"/>
                <a:ea typeface="微软雅黑" pitchFamily="34" charset="-122"/>
              </a:rPr>
              <a:t>……</a:t>
            </a:r>
          </a:p>
          <a:p>
            <a:pPr>
              <a:defRPr/>
            </a:pPr>
            <a:endParaRPr lang="en-US" altLang="zh-CN" sz="1400" kern="0" dirty="0">
              <a:solidFill>
                <a:schemeClr val="bg1">
                  <a:lumMod val="50000"/>
                </a:schemeClr>
              </a:solidFill>
              <a:latin typeface="微软雅黑" pitchFamily="34" charset="-122"/>
              <a:ea typeface="微软雅黑" pitchFamily="34" charset="-122"/>
            </a:endParaRPr>
          </a:p>
          <a:p>
            <a:pPr>
              <a:defRPr/>
            </a:pPr>
            <a:r>
              <a:rPr lang="zh-CN" altLang="en-US" sz="14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50000"/>
                </a:schemeClr>
              </a:solidFill>
              <a:latin typeface="微软雅黑" pitchFamily="34" charset="-122"/>
              <a:ea typeface="微软雅黑" pitchFamily="34" charset="-122"/>
            </a:endParaRPr>
          </a:p>
        </p:txBody>
      </p:sp>
      <p:sp>
        <p:nvSpPr>
          <p:cNvPr id="36" name="TextBox 35"/>
          <p:cNvSpPr txBox="1"/>
          <p:nvPr/>
        </p:nvSpPr>
        <p:spPr>
          <a:xfrm>
            <a:off x="1585952" y="4217988"/>
            <a:ext cx="2525524" cy="1292662"/>
          </a:xfrm>
          <a:prstGeom prst="rect">
            <a:avLst/>
          </a:prstGeom>
          <a:noFill/>
        </p:spPr>
        <p:txBody>
          <a:bodyPr wrap="square" lIns="0" tIns="0" rIns="0" bIns="0" rtlCol="0">
            <a:spAutoFit/>
          </a:bodyPr>
          <a:lstStyle/>
          <a:p>
            <a:pPr>
              <a:defRPr/>
            </a:pPr>
            <a:r>
              <a:rPr lang="zh-CN" altLang="en-US" sz="1400" kern="0" dirty="0">
                <a:solidFill>
                  <a:schemeClr val="bg1">
                    <a:lumMod val="50000"/>
                  </a:schemeClr>
                </a:solidFill>
                <a:latin typeface="微软雅黑" pitchFamily="34" charset="-122"/>
                <a:ea typeface="微软雅黑" pitchFamily="34" charset="-122"/>
              </a:rPr>
              <a:t>详写内容</a:t>
            </a:r>
            <a:r>
              <a:rPr lang="en-US" altLang="zh-CN" sz="1400" kern="0" dirty="0">
                <a:solidFill>
                  <a:schemeClr val="bg1">
                    <a:lumMod val="50000"/>
                  </a:schemeClr>
                </a:solidFill>
                <a:latin typeface="微软雅黑" pitchFamily="34" charset="-122"/>
                <a:ea typeface="微软雅黑" pitchFamily="34" charset="-122"/>
              </a:rPr>
              <a:t>……</a:t>
            </a:r>
          </a:p>
          <a:p>
            <a:pPr>
              <a:defRPr/>
            </a:pPr>
            <a:endParaRPr lang="en-US" altLang="zh-CN" sz="1400" kern="0" dirty="0">
              <a:solidFill>
                <a:schemeClr val="bg1">
                  <a:lumMod val="50000"/>
                </a:schemeClr>
              </a:solidFill>
              <a:latin typeface="微软雅黑" pitchFamily="34" charset="-122"/>
              <a:ea typeface="微软雅黑" pitchFamily="34" charset="-122"/>
            </a:endParaRPr>
          </a:p>
          <a:p>
            <a:pPr>
              <a:defRPr/>
            </a:pPr>
            <a:r>
              <a:rPr lang="zh-CN" altLang="en-US" sz="14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6345636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3" presetClass="entr" presetSubtype="16"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3</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94"/>
          <p:cNvGrpSpPr/>
          <p:nvPr/>
        </p:nvGrpSpPr>
        <p:grpSpPr>
          <a:xfrm>
            <a:off x="3698499" y="1507388"/>
            <a:ext cx="4899384" cy="4900852"/>
            <a:chOff x="2954336" y="1206696"/>
            <a:chExt cx="5294312" cy="5295904"/>
          </a:xfrm>
        </p:grpSpPr>
        <p:sp>
          <p:nvSpPr>
            <p:cNvPr id="54" name="Freeform 33"/>
            <p:cNvSpPr>
              <a:spLocks noEditPoints="1"/>
            </p:cNvSpPr>
            <p:nvPr/>
          </p:nvSpPr>
          <p:spPr bwMode="auto">
            <a:xfrm>
              <a:off x="3398836" y="1651196"/>
              <a:ext cx="4849812" cy="4851404"/>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5" name="Oval 34"/>
            <p:cNvSpPr>
              <a:spLocks noChangeArrowheads="1"/>
            </p:cNvSpPr>
            <p:nvPr/>
          </p:nvSpPr>
          <p:spPr bwMode="auto">
            <a:xfrm>
              <a:off x="6843710" y="5096073"/>
              <a:ext cx="1228725" cy="1230314"/>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6" name="Oval 35"/>
            <p:cNvSpPr>
              <a:spLocks noChangeArrowheads="1"/>
            </p:cNvSpPr>
            <p:nvPr/>
          </p:nvSpPr>
          <p:spPr bwMode="auto">
            <a:xfrm>
              <a:off x="6921499" y="5173862"/>
              <a:ext cx="1073151" cy="1074739"/>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7" name="Oval 36"/>
            <p:cNvSpPr>
              <a:spLocks noChangeArrowheads="1"/>
            </p:cNvSpPr>
            <p:nvPr/>
          </p:nvSpPr>
          <p:spPr bwMode="auto">
            <a:xfrm>
              <a:off x="6994524" y="5248474"/>
              <a:ext cx="927100" cy="922339"/>
            </a:xfrm>
            <a:prstGeom prst="ellipse">
              <a:avLst/>
            </a:pr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8" name="Oval 37"/>
            <p:cNvSpPr>
              <a:spLocks noChangeArrowheads="1"/>
            </p:cNvSpPr>
            <p:nvPr/>
          </p:nvSpPr>
          <p:spPr bwMode="auto">
            <a:xfrm>
              <a:off x="5822949" y="4076898"/>
              <a:ext cx="1536700" cy="1536701"/>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9" name="Oval 38"/>
            <p:cNvSpPr>
              <a:spLocks noChangeArrowheads="1"/>
            </p:cNvSpPr>
            <p:nvPr/>
          </p:nvSpPr>
          <p:spPr bwMode="auto">
            <a:xfrm>
              <a:off x="5921374" y="4173736"/>
              <a:ext cx="1341439" cy="1343026"/>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0" name="Oval 39"/>
            <p:cNvSpPr>
              <a:spLocks noChangeArrowheads="1"/>
            </p:cNvSpPr>
            <p:nvPr/>
          </p:nvSpPr>
          <p:spPr bwMode="auto">
            <a:xfrm>
              <a:off x="6013449" y="4267399"/>
              <a:ext cx="1157288" cy="115094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1" name="Oval 40"/>
            <p:cNvSpPr>
              <a:spLocks noChangeArrowheads="1"/>
            </p:cNvSpPr>
            <p:nvPr/>
          </p:nvSpPr>
          <p:spPr bwMode="auto">
            <a:xfrm>
              <a:off x="4540249" y="2792609"/>
              <a:ext cx="1922463" cy="1922464"/>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2" name="Oval 41"/>
            <p:cNvSpPr>
              <a:spLocks noChangeArrowheads="1"/>
            </p:cNvSpPr>
            <p:nvPr/>
          </p:nvSpPr>
          <p:spPr bwMode="auto">
            <a:xfrm>
              <a:off x="4667249" y="2914848"/>
              <a:ext cx="1673225" cy="1679576"/>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3" name="Oval 42"/>
            <p:cNvSpPr>
              <a:spLocks noChangeArrowheads="1"/>
            </p:cNvSpPr>
            <p:nvPr/>
          </p:nvSpPr>
          <p:spPr bwMode="auto">
            <a:xfrm>
              <a:off x="4784724" y="3032323"/>
              <a:ext cx="1438275" cy="1444627"/>
            </a:xfrm>
            <a:prstGeom prst="ellipse">
              <a:avLst/>
            </a:pr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4" name="Oval 43"/>
            <p:cNvSpPr>
              <a:spLocks noChangeArrowheads="1"/>
            </p:cNvSpPr>
            <p:nvPr/>
          </p:nvSpPr>
          <p:spPr bwMode="auto">
            <a:xfrm>
              <a:off x="2954336" y="1206696"/>
              <a:ext cx="2405062" cy="2406653"/>
            </a:xfrm>
            <a:prstGeom prst="ellipse">
              <a:avLst/>
            </a:prstGeom>
            <a:solidFill>
              <a:schemeClr val="bg1"/>
            </a:solid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5" name="Oval 44"/>
            <p:cNvSpPr>
              <a:spLocks noChangeArrowheads="1"/>
            </p:cNvSpPr>
            <p:nvPr/>
          </p:nvSpPr>
          <p:spPr bwMode="auto">
            <a:xfrm>
              <a:off x="3109911" y="1362271"/>
              <a:ext cx="2093913" cy="2093915"/>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6" name="Oval 45"/>
            <p:cNvSpPr>
              <a:spLocks noChangeArrowheads="1"/>
            </p:cNvSpPr>
            <p:nvPr/>
          </p:nvSpPr>
          <p:spPr bwMode="auto">
            <a:xfrm>
              <a:off x="3257550" y="1509908"/>
              <a:ext cx="1800225" cy="1800227"/>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7" name="Freeform 46"/>
            <p:cNvSpPr>
              <a:spLocks noEditPoints="1"/>
            </p:cNvSpPr>
            <p:nvPr/>
          </p:nvSpPr>
          <p:spPr bwMode="auto">
            <a:xfrm>
              <a:off x="3257550" y="1509908"/>
              <a:ext cx="946150" cy="941389"/>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8" name="Freeform 47"/>
            <p:cNvSpPr>
              <a:spLocks/>
            </p:cNvSpPr>
            <p:nvPr/>
          </p:nvSpPr>
          <p:spPr bwMode="auto">
            <a:xfrm>
              <a:off x="3257550" y="1509908"/>
              <a:ext cx="1628774" cy="1624015"/>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9" name="Freeform 48"/>
            <p:cNvSpPr>
              <a:spLocks noEditPoints="1"/>
            </p:cNvSpPr>
            <p:nvPr/>
          </p:nvSpPr>
          <p:spPr bwMode="auto">
            <a:xfrm>
              <a:off x="6013449" y="4267399"/>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0" name="Freeform 49"/>
            <p:cNvSpPr>
              <a:spLocks/>
            </p:cNvSpPr>
            <p:nvPr/>
          </p:nvSpPr>
          <p:spPr bwMode="auto">
            <a:xfrm>
              <a:off x="6013449" y="4267399"/>
              <a:ext cx="1054100" cy="1054101"/>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1" name="Freeform 50"/>
            <p:cNvSpPr>
              <a:spLocks noEditPoints="1"/>
            </p:cNvSpPr>
            <p:nvPr/>
          </p:nvSpPr>
          <p:spPr bwMode="auto">
            <a:xfrm>
              <a:off x="6994524" y="5248474"/>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2" name="Freeform 51"/>
            <p:cNvSpPr>
              <a:spLocks/>
            </p:cNvSpPr>
            <p:nvPr/>
          </p:nvSpPr>
          <p:spPr bwMode="auto">
            <a:xfrm>
              <a:off x="6994524" y="5248474"/>
              <a:ext cx="849313" cy="847726"/>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3" name="Freeform 52"/>
            <p:cNvSpPr>
              <a:spLocks/>
            </p:cNvSpPr>
            <p:nvPr/>
          </p:nvSpPr>
          <p:spPr bwMode="auto">
            <a:xfrm>
              <a:off x="7091361" y="5345311"/>
              <a:ext cx="84139" cy="82551"/>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4" name="Freeform 53"/>
            <p:cNvSpPr>
              <a:spLocks noEditPoints="1"/>
            </p:cNvSpPr>
            <p:nvPr/>
          </p:nvSpPr>
          <p:spPr bwMode="auto">
            <a:xfrm>
              <a:off x="4784724" y="3032323"/>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5" name="Freeform 54"/>
            <p:cNvSpPr>
              <a:spLocks/>
            </p:cNvSpPr>
            <p:nvPr/>
          </p:nvSpPr>
          <p:spPr bwMode="auto">
            <a:xfrm>
              <a:off x="4784724" y="3032323"/>
              <a:ext cx="1311274" cy="1317626"/>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6" name="Freeform 55"/>
            <p:cNvSpPr>
              <a:spLocks/>
            </p:cNvSpPr>
            <p:nvPr/>
          </p:nvSpPr>
          <p:spPr bwMode="auto">
            <a:xfrm>
              <a:off x="4905375" y="3159323"/>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7" name="Freeform 56"/>
            <p:cNvSpPr>
              <a:spLocks/>
            </p:cNvSpPr>
            <p:nvPr/>
          </p:nvSpPr>
          <p:spPr bwMode="auto">
            <a:xfrm>
              <a:off x="5222875" y="2797372"/>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8" name="Freeform 57"/>
            <p:cNvSpPr>
              <a:spLocks/>
            </p:cNvSpPr>
            <p:nvPr/>
          </p:nvSpPr>
          <p:spPr bwMode="auto">
            <a:xfrm>
              <a:off x="5095875" y="2924372"/>
              <a:ext cx="293688" cy="234951"/>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79" name="Freeform 58"/>
            <p:cNvSpPr>
              <a:spLocks/>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0" name="Freeform 59"/>
            <p:cNvSpPr>
              <a:spLocks/>
            </p:cNvSpPr>
            <p:nvPr/>
          </p:nvSpPr>
          <p:spPr bwMode="auto">
            <a:xfrm>
              <a:off x="5095875" y="2818009"/>
              <a:ext cx="190500" cy="34131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1" name="Freeform 60"/>
            <p:cNvSpPr>
              <a:spLocks/>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2" name="Oval 61"/>
            <p:cNvSpPr>
              <a:spLocks noChangeArrowheads="1"/>
            </p:cNvSpPr>
            <p:nvPr/>
          </p:nvSpPr>
          <p:spPr bwMode="auto">
            <a:xfrm>
              <a:off x="5095875" y="31593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3" name="Freeform 62"/>
            <p:cNvSpPr>
              <a:spLocks/>
            </p:cNvSpPr>
            <p:nvPr/>
          </p:nvSpPr>
          <p:spPr bwMode="auto">
            <a:xfrm>
              <a:off x="4545011" y="3476823"/>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4" name="Freeform 63"/>
            <p:cNvSpPr>
              <a:spLocks/>
            </p:cNvSpPr>
            <p:nvPr/>
          </p:nvSpPr>
          <p:spPr bwMode="auto">
            <a:xfrm>
              <a:off x="4672011" y="3349823"/>
              <a:ext cx="233363" cy="287339"/>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5" name="Freeform 64"/>
            <p:cNvSpPr>
              <a:spLocks/>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6" name="Freeform 65"/>
            <p:cNvSpPr>
              <a:spLocks/>
            </p:cNvSpPr>
            <p:nvPr/>
          </p:nvSpPr>
          <p:spPr bwMode="auto">
            <a:xfrm>
              <a:off x="4564061" y="3349823"/>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7" name="Freeform 66"/>
            <p:cNvSpPr>
              <a:spLocks/>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8" name="Oval 67"/>
            <p:cNvSpPr>
              <a:spLocks noChangeArrowheads="1"/>
            </p:cNvSpPr>
            <p:nvPr/>
          </p:nvSpPr>
          <p:spPr bwMode="auto">
            <a:xfrm>
              <a:off x="4905375" y="33498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89" name="Freeform 68"/>
            <p:cNvSpPr>
              <a:spLocks noEditPoints="1"/>
            </p:cNvSpPr>
            <p:nvPr/>
          </p:nvSpPr>
          <p:spPr bwMode="auto">
            <a:xfrm>
              <a:off x="6427786" y="4076898"/>
              <a:ext cx="122239"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0" name="Freeform 69"/>
            <p:cNvSpPr>
              <a:spLocks noEditPoints="1"/>
            </p:cNvSpPr>
            <p:nvPr/>
          </p:nvSpPr>
          <p:spPr bwMode="auto">
            <a:xfrm>
              <a:off x="5822949" y="4076898"/>
              <a:ext cx="727074"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1" name="Freeform 70"/>
            <p:cNvSpPr>
              <a:spLocks/>
            </p:cNvSpPr>
            <p:nvPr/>
          </p:nvSpPr>
          <p:spPr bwMode="auto">
            <a:xfrm>
              <a:off x="5926136" y="4173735"/>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2" name="Freeform 71"/>
            <p:cNvSpPr>
              <a:spLocks/>
            </p:cNvSpPr>
            <p:nvPr/>
          </p:nvSpPr>
          <p:spPr bwMode="auto">
            <a:xfrm>
              <a:off x="5848349" y="4100710"/>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3" name="Freeform 72"/>
            <p:cNvSpPr>
              <a:spLocks/>
            </p:cNvSpPr>
            <p:nvPr/>
          </p:nvSpPr>
          <p:spPr bwMode="auto">
            <a:xfrm>
              <a:off x="6022974" y="4276924"/>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4" name="Freeform 73"/>
            <p:cNvSpPr>
              <a:spLocks/>
            </p:cNvSpPr>
            <p:nvPr/>
          </p:nvSpPr>
          <p:spPr bwMode="auto">
            <a:xfrm>
              <a:off x="7272335" y="5096073"/>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5" name="Freeform 74"/>
            <p:cNvSpPr>
              <a:spLocks/>
            </p:cNvSpPr>
            <p:nvPr/>
          </p:nvSpPr>
          <p:spPr bwMode="auto">
            <a:xfrm>
              <a:off x="7175498" y="5173861"/>
              <a:ext cx="233363" cy="171451"/>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6" name="Freeform 75"/>
            <p:cNvSpPr>
              <a:spLocks/>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7" name="Freeform 76"/>
            <p:cNvSpPr>
              <a:spLocks/>
            </p:cNvSpPr>
            <p:nvPr/>
          </p:nvSpPr>
          <p:spPr bwMode="auto">
            <a:xfrm>
              <a:off x="7175498" y="5110361"/>
              <a:ext cx="136525" cy="234951"/>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8" name="Freeform 77"/>
            <p:cNvSpPr>
              <a:spLocks/>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99" name="Oval 78"/>
            <p:cNvSpPr>
              <a:spLocks noChangeArrowheads="1"/>
            </p:cNvSpPr>
            <p:nvPr/>
          </p:nvSpPr>
          <p:spPr bwMode="auto">
            <a:xfrm>
              <a:off x="7175498" y="534531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0" name="Freeform 79"/>
            <p:cNvSpPr>
              <a:spLocks/>
            </p:cNvSpPr>
            <p:nvPr/>
          </p:nvSpPr>
          <p:spPr bwMode="auto">
            <a:xfrm>
              <a:off x="6843710" y="5521524"/>
              <a:ext cx="111125" cy="160339"/>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1" name="Freeform 80"/>
            <p:cNvSpPr>
              <a:spLocks/>
            </p:cNvSpPr>
            <p:nvPr/>
          </p:nvSpPr>
          <p:spPr bwMode="auto">
            <a:xfrm>
              <a:off x="6921498" y="5427862"/>
              <a:ext cx="169863" cy="234951"/>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2" name="Freeform 81"/>
            <p:cNvSpPr>
              <a:spLocks/>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3" name="Freeform 82"/>
            <p:cNvSpPr>
              <a:spLocks/>
            </p:cNvSpPr>
            <p:nvPr/>
          </p:nvSpPr>
          <p:spPr bwMode="auto">
            <a:xfrm>
              <a:off x="6857998" y="5427862"/>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4" name="Freeform 83"/>
            <p:cNvSpPr>
              <a:spLocks/>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5" name="Oval 84"/>
            <p:cNvSpPr>
              <a:spLocks noChangeArrowheads="1"/>
            </p:cNvSpPr>
            <p:nvPr/>
          </p:nvSpPr>
          <p:spPr bwMode="auto">
            <a:xfrm>
              <a:off x="7091361" y="5427862"/>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6" name="Freeform 85"/>
            <p:cNvSpPr>
              <a:spLocks noEditPoints="1"/>
            </p:cNvSpPr>
            <p:nvPr/>
          </p:nvSpPr>
          <p:spPr bwMode="auto">
            <a:xfrm>
              <a:off x="7248523" y="5481836"/>
              <a:ext cx="409575" cy="454026"/>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7" name="Freeform 86"/>
            <p:cNvSpPr>
              <a:spLocks noEditPoints="1"/>
            </p:cNvSpPr>
            <p:nvPr/>
          </p:nvSpPr>
          <p:spPr bwMode="auto">
            <a:xfrm>
              <a:off x="3709987" y="2027434"/>
              <a:ext cx="933450" cy="774700"/>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8" name="Freeform 87"/>
            <p:cNvSpPr>
              <a:spLocks noEditPoints="1"/>
            </p:cNvSpPr>
            <p:nvPr/>
          </p:nvSpPr>
          <p:spPr bwMode="auto">
            <a:xfrm>
              <a:off x="6316663" y="4627762"/>
              <a:ext cx="536575" cy="477839"/>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9" name="Freeform 88"/>
            <p:cNvSpPr>
              <a:spLocks noEditPoints="1"/>
            </p:cNvSpPr>
            <p:nvPr/>
          </p:nvSpPr>
          <p:spPr bwMode="auto">
            <a:xfrm>
              <a:off x="5043488" y="3510159"/>
              <a:ext cx="915988" cy="463551"/>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110" name="TextBox 109"/>
          <p:cNvSpPr txBox="1"/>
          <p:nvPr/>
        </p:nvSpPr>
        <p:spPr>
          <a:xfrm>
            <a:off x="1267448" y="4039142"/>
            <a:ext cx="1689920" cy="377026"/>
          </a:xfrm>
          <a:prstGeom prst="rect">
            <a:avLst/>
          </a:prstGeom>
          <a:noFill/>
        </p:spPr>
        <p:txBody>
          <a:bodyPr wrap="square" lIns="68580" tIns="34290" rIns="68580" bIns="34290" rtlCol="0">
            <a:spAutoFit/>
          </a:bodyPr>
          <a:lstStyle/>
          <a:p>
            <a:r>
              <a:rPr lang="zh-CN" altLang="en-US" sz="2000" b="1" dirty="0">
                <a:solidFill>
                  <a:schemeClr val="bg1">
                    <a:lumMod val="50000"/>
                  </a:schemeClr>
                </a:solidFill>
                <a:latin typeface="微软雅黑" pitchFamily="34" charset="-122"/>
                <a:ea typeface="微软雅黑" pitchFamily="34" charset="-122"/>
              </a:rPr>
              <a:t>点击添加文本</a:t>
            </a:r>
          </a:p>
        </p:txBody>
      </p:sp>
      <p:sp>
        <p:nvSpPr>
          <p:cNvPr id="111" name="Rectangle 111"/>
          <p:cNvSpPr/>
          <p:nvPr/>
        </p:nvSpPr>
        <p:spPr>
          <a:xfrm>
            <a:off x="1209227" y="4465089"/>
            <a:ext cx="3848838" cy="1361911"/>
          </a:xfrm>
          <a:prstGeom prst="rect">
            <a:avLst/>
          </a:prstGeom>
        </p:spPr>
        <p:txBody>
          <a:bodyPr wrap="square" lIns="68580" tIns="34290" rIns="68580" bIns="34290">
            <a:spAutoFit/>
          </a:bodyPr>
          <a:lstStyle/>
          <a:p>
            <a:r>
              <a:rPr lang="zh-CN" altLang="en-US" sz="1400" dirty="0">
                <a:solidFill>
                  <a:schemeClr val="bg1">
                    <a:lumMod val="50000"/>
                  </a:schemeClr>
                </a:solidFill>
                <a:latin typeface="微软雅黑" pitchFamily="34" charset="-122"/>
                <a:ea typeface="微软雅黑" pitchFamily="34" charset="-122"/>
              </a:rPr>
              <a:t>点击输入简要文本内容，文字内容需概况精炼的说明该分项</a:t>
            </a:r>
            <a:r>
              <a:rPr lang="zh-CN" altLang="en-US" sz="1400" dirty="0" smtClean="0">
                <a:solidFill>
                  <a:schemeClr val="bg1">
                    <a:lumMod val="50000"/>
                  </a:schemeClr>
                </a:solidFill>
                <a:latin typeface="微软雅黑" pitchFamily="34" charset="-122"/>
                <a:ea typeface="微软雅黑" pitchFamily="34" charset="-122"/>
              </a:rPr>
              <a:t>内容锐旗设计</a:t>
            </a:r>
            <a:r>
              <a:rPr lang="en-US" altLang="zh-CN" sz="1400" dirty="0" smtClean="0">
                <a:solidFill>
                  <a:schemeClr val="bg1">
                    <a:lumMod val="50000"/>
                  </a:schemeClr>
                </a:solidFill>
                <a:latin typeface="微软雅黑" pitchFamily="34" charset="-122"/>
                <a:ea typeface="微软雅黑" pitchFamily="34" charset="-122"/>
              </a:rPr>
              <a:t>……</a:t>
            </a:r>
          </a:p>
          <a:p>
            <a:r>
              <a:rPr lang="zh-CN" altLang="en-US" sz="1400" dirty="0" smtClean="0">
                <a:solidFill>
                  <a:schemeClr val="bg1">
                    <a:lumMod val="50000"/>
                  </a:schemeClr>
                </a:solidFill>
                <a:latin typeface="微软雅黑" pitchFamily="34" charset="-122"/>
                <a:ea typeface="微软雅黑" pitchFamily="34" charset="-122"/>
              </a:rPr>
              <a:t>点击</a:t>
            </a:r>
            <a:r>
              <a:rPr lang="zh-CN" altLang="en-US" sz="1400" dirty="0">
                <a:solidFill>
                  <a:schemeClr val="bg1">
                    <a:lumMod val="50000"/>
                  </a:schemeClr>
                </a:solidFill>
                <a:latin typeface="微软雅黑" pitchFamily="34" charset="-122"/>
                <a:ea typeface="微软雅黑" pitchFamily="34" charset="-122"/>
              </a:rPr>
              <a:t>输入简要文本内容，文字内容需概况精炼的说明该分项</a:t>
            </a:r>
            <a:r>
              <a:rPr lang="zh-CN" altLang="en-US" sz="1400" dirty="0" smtClean="0">
                <a:solidFill>
                  <a:schemeClr val="bg1">
                    <a:lumMod val="50000"/>
                  </a:schemeClr>
                </a:solidFill>
                <a:latin typeface="微软雅黑" pitchFamily="34" charset="-122"/>
                <a:ea typeface="微软雅黑" pitchFamily="34" charset="-122"/>
              </a:rPr>
              <a:t>内容锐旗设计</a:t>
            </a:r>
            <a:r>
              <a:rPr lang="en-US" altLang="zh-CN" sz="1400" dirty="0" smtClean="0">
                <a:solidFill>
                  <a:schemeClr val="bg1">
                    <a:lumMod val="50000"/>
                  </a:schemeClr>
                </a:solidFill>
                <a:latin typeface="微软雅黑" pitchFamily="34" charset="-122"/>
                <a:ea typeface="微软雅黑" pitchFamily="34" charset="-122"/>
              </a:rPr>
              <a:t>……</a:t>
            </a:r>
          </a:p>
          <a:p>
            <a:r>
              <a:rPr lang="zh-CN" altLang="en-US" sz="1400" dirty="0" smtClean="0">
                <a:solidFill>
                  <a:schemeClr val="bg1">
                    <a:lumMod val="50000"/>
                  </a:schemeClr>
                </a:solidFill>
                <a:latin typeface="微软雅黑" pitchFamily="34" charset="-122"/>
                <a:ea typeface="微软雅黑" pitchFamily="34" charset="-122"/>
              </a:rPr>
              <a:t>点击</a:t>
            </a:r>
            <a:r>
              <a:rPr lang="zh-CN" altLang="en-US" sz="1400" dirty="0">
                <a:solidFill>
                  <a:schemeClr val="bg1">
                    <a:lumMod val="50000"/>
                  </a:schemeClr>
                </a:solidFill>
                <a:latin typeface="微软雅黑" pitchFamily="34" charset="-122"/>
                <a:ea typeface="微软雅黑" pitchFamily="34" charset="-122"/>
              </a:rPr>
              <a:t>输入简要文本内容，文字内容需概况精炼的说明该分项</a:t>
            </a:r>
            <a:r>
              <a:rPr lang="zh-CN" altLang="en-US" sz="1400" dirty="0" smtClean="0">
                <a:solidFill>
                  <a:schemeClr val="bg1">
                    <a:lumMod val="50000"/>
                  </a:schemeClr>
                </a:solidFill>
                <a:latin typeface="微软雅黑" pitchFamily="34" charset="-122"/>
                <a:ea typeface="微软雅黑" pitchFamily="34" charset="-122"/>
              </a:rPr>
              <a:t>内容锐旗设计</a:t>
            </a:r>
            <a:r>
              <a:rPr lang="en-US" altLang="zh-CN" sz="1400" dirty="0" smtClean="0">
                <a:solidFill>
                  <a:schemeClr val="bg1">
                    <a:lumMod val="50000"/>
                  </a:schemeClr>
                </a:solidFill>
                <a:latin typeface="微软雅黑" pitchFamily="34" charset="-122"/>
                <a:ea typeface="微软雅黑" pitchFamily="34" charset="-122"/>
              </a:rPr>
              <a:t>……</a:t>
            </a:r>
            <a:endParaRPr lang="en-US" altLang="zh-CN" sz="1400" dirty="0">
              <a:solidFill>
                <a:schemeClr val="bg1">
                  <a:lumMod val="50000"/>
                </a:schemeClr>
              </a:solidFill>
              <a:latin typeface="微软雅黑" pitchFamily="34" charset="-122"/>
              <a:ea typeface="微软雅黑" pitchFamily="34" charset="-122"/>
            </a:endParaRPr>
          </a:p>
        </p:txBody>
      </p:sp>
      <p:sp>
        <p:nvSpPr>
          <p:cNvPr id="112" name="TextBox 111"/>
          <p:cNvSpPr txBox="1"/>
          <p:nvPr/>
        </p:nvSpPr>
        <p:spPr>
          <a:xfrm>
            <a:off x="6444694" y="1954652"/>
            <a:ext cx="1757495" cy="338554"/>
          </a:xfrm>
          <a:prstGeom prst="rect">
            <a:avLst/>
          </a:prstGeom>
          <a:noFill/>
        </p:spPr>
        <p:txBody>
          <a:bodyPr wrap="square" rtlCol="0">
            <a:spAutoFit/>
          </a:bodyPr>
          <a:lstStyle/>
          <a:p>
            <a:r>
              <a:rPr lang="zh-CN" altLang="en-US" sz="1600" b="1" dirty="0" smtClean="0">
                <a:solidFill>
                  <a:schemeClr val="bg1">
                    <a:lumMod val="50000"/>
                  </a:schemeClr>
                </a:solidFill>
                <a:latin typeface="微软雅黑" pitchFamily="34" charset="-122"/>
                <a:ea typeface="微软雅黑" pitchFamily="34" charset="-122"/>
              </a:rPr>
              <a:t>点击添加文本</a:t>
            </a:r>
            <a:endParaRPr lang="zh-CN" altLang="en-US" sz="1600" b="1" dirty="0">
              <a:solidFill>
                <a:schemeClr val="bg1">
                  <a:lumMod val="50000"/>
                </a:schemeClr>
              </a:solidFill>
              <a:latin typeface="微软雅黑" pitchFamily="34" charset="-122"/>
              <a:ea typeface="微软雅黑" pitchFamily="34" charset="-122"/>
            </a:endParaRPr>
          </a:p>
        </p:txBody>
      </p:sp>
      <p:sp>
        <p:nvSpPr>
          <p:cNvPr id="113" name="TextBox 112"/>
          <p:cNvSpPr txBox="1"/>
          <p:nvPr/>
        </p:nvSpPr>
        <p:spPr>
          <a:xfrm>
            <a:off x="6461102" y="2235740"/>
            <a:ext cx="3306808" cy="461665"/>
          </a:xfrm>
          <a:prstGeom prst="rect">
            <a:avLst/>
          </a:prstGeom>
          <a:noFill/>
        </p:spPr>
        <p:txBody>
          <a:bodyPr wrap="square" rtlCol="0">
            <a:spAutoFit/>
          </a:bodyPr>
          <a:lstStyle/>
          <a:p>
            <a:r>
              <a:rPr lang="zh-CN" altLang="en-US" sz="1200" dirty="0" smtClean="0">
                <a:solidFill>
                  <a:schemeClr val="bg1">
                    <a:lumMod val="50000"/>
                  </a:schemeClr>
                </a:solidFill>
                <a:latin typeface="微软雅黑" pitchFamily="34" charset="-122"/>
                <a:ea typeface="微软雅黑" pitchFamily="34" charset="-122"/>
              </a:rPr>
              <a:t>点击输入简要文本内容，文字内容需概况精炼的说明该分项内容锐旗设计</a:t>
            </a:r>
            <a:r>
              <a:rPr lang="en-US" altLang="zh-CN" sz="1200" dirty="0" smtClean="0">
                <a:solidFill>
                  <a:schemeClr val="bg1">
                    <a:lumMod val="50000"/>
                  </a:schemeClr>
                </a:solidFill>
                <a:latin typeface="微软雅黑" pitchFamily="34" charset="-122"/>
                <a:ea typeface="微软雅黑" pitchFamily="34" charset="-122"/>
              </a:rPr>
              <a:t>……</a:t>
            </a:r>
          </a:p>
        </p:txBody>
      </p:sp>
      <p:sp>
        <p:nvSpPr>
          <p:cNvPr id="114" name="TextBox 113"/>
          <p:cNvSpPr txBox="1"/>
          <p:nvPr/>
        </p:nvSpPr>
        <p:spPr>
          <a:xfrm>
            <a:off x="7276708" y="2904197"/>
            <a:ext cx="1757495" cy="338554"/>
          </a:xfrm>
          <a:prstGeom prst="rect">
            <a:avLst/>
          </a:prstGeom>
          <a:noFill/>
        </p:spPr>
        <p:txBody>
          <a:bodyPr wrap="square" rtlCol="0">
            <a:spAutoFit/>
          </a:bodyPr>
          <a:lstStyle/>
          <a:p>
            <a:r>
              <a:rPr lang="zh-CN" altLang="en-US" sz="1600" b="1" dirty="0" smtClean="0">
                <a:solidFill>
                  <a:schemeClr val="bg1">
                    <a:lumMod val="50000"/>
                  </a:schemeClr>
                </a:solidFill>
                <a:latin typeface="微软雅黑" pitchFamily="34" charset="-122"/>
                <a:ea typeface="微软雅黑" pitchFamily="34" charset="-122"/>
              </a:rPr>
              <a:t>点击添加文本</a:t>
            </a:r>
            <a:endParaRPr lang="zh-CN" altLang="en-US" sz="1600" b="1" dirty="0">
              <a:solidFill>
                <a:schemeClr val="bg1">
                  <a:lumMod val="50000"/>
                </a:schemeClr>
              </a:solidFill>
              <a:latin typeface="微软雅黑" pitchFamily="34" charset="-122"/>
              <a:ea typeface="微软雅黑" pitchFamily="34" charset="-122"/>
            </a:endParaRPr>
          </a:p>
        </p:txBody>
      </p:sp>
      <p:sp>
        <p:nvSpPr>
          <p:cNvPr id="115" name="TextBox 114"/>
          <p:cNvSpPr txBox="1"/>
          <p:nvPr/>
        </p:nvSpPr>
        <p:spPr>
          <a:xfrm>
            <a:off x="7293117" y="3185285"/>
            <a:ext cx="2815616" cy="461665"/>
          </a:xfrm>
          <a:prstGeom prst="rect">
            <a:avLst/>
          </a:prstGeom>
          <a:noFill/>
        </p:spPr>
        <p:txBody>
          <a:bodyPr wrap="square" rtlCol="0">
            <a:spAutoFit/>
          </a:bodyPr>
          <a:lstStyle/>
          <a:p>
            <a:r>
              <a:rPr lang="zh-CN" altLang="en-US" sz="1200" dirty="0" smtClean="0">
                <a:solidFill>
                  <a:schemeClr val="bg1">
                    <a:lumMod val="50000"/>
                  </a:schemeClr>
                </a:solidFill>
                <a:latin typeface="微软雅黑" pitchFamily="34" charset="-122"/>
                <a:ea typeface="微软雅黑" pitchFamily="34" charset="-122"/>
              </a:rPr>
              <a:t>点击输入简要文本内容，文字内容需概况精炼的说明该分项内容锐旗设计</a:t>
            </a:r>
            <a:r>
              <a:rPr lang="en-US" altLang="zh-CN" sz="1200" dirty="0" smtClean="0">
                <a:solidFill>
                  <a:schemeClr val="bg1">
                    <a:lumMod val="50000"/>
                  </a:schemeClr>
                </a:solidFill>
                <a:latin typeface="微软雅黑" pitchFamily="34" charset="-122"/>
                <a:ea typeface="微软雅黑" pitchFamily="34" charset="-122"/>
              </a:rPr>
              <a:t>……</a:t>
            </a:r>
          </a:p>
        </p:txBody>
      </p:sp>
      <p:sp>
        <p:nvSpPr>
          <p:cNvPr id="116" name="TextBox 115"/>
          <p:cNvSpPr txBox="1"/>
          <p:nvPr/>
        </p:nvSpPr>
        <p:spPr>
          <a:xfrm>
            <a:off x="7903930" y="3735071"/>
            <a:ext cx="1757495" cy="338554"/>
          </a:xfrm>
          <a:prstGeom prst="rect">
            <a:avLst/>
          </a:prstGeom>
          <a:noFill/>
        </p:spPr>
        <p:txBody>
          <a:bodyPr wrap="square" rtlCol="0">
            <a:spAutoFit/>
          </a:bodyPr>
          <a:lstStyle/>
          <a:p>
            <a:r>
              <a:rPr lang="zh-CN" altLang="en-US" sz="1600" b="1" dirty="0" smtClean="0">
                <a:solidFill>
                  <a:schemeClr val="bg1">
                    <a:lumMod val="50000"/>
                  </a:schemeClr>
                </a:solidFill>
                <a:latin typeface="微软雅黑" pitchFamily="34" charset="-122"/>
                <a:ea typeface="微软雅黑" pitchFamily="34" charset="-122"/>
              </a:rPr>
              <a:t>点击添加文本</a:t>
            </a:r>
            <a:endParaRPr lang="zh-CN" altLang="en-US" sz="1600" b="1" dirty="0">
              <a:solidFill>
                <a:schemeClr val="bg1">
                  <a:lumMod val="50000"/>
                </a:schemeClr>
              </a:solidFill>
              <a:latin typeface="微软雅黑" pitchFamily="34" charset="-122"/>
              <a:ea typeface="微软雅黑" pitchFamily="34" charset="-122"/>
            </a:endParaRPr>
          </a:p>
        </p:txBody>
      </p:sp>
      <p:sp>
        <p:nvSpPr>
          <p:cNvPr id="117" name="TextBox 116"/>
          <p:cNvSpPr txBox="1"/>
          <p:nvPr/>
        </p:nvSpPr>
        <p:spPr>
          <a:xfrm>
            <a:off x="7920338" y="4016159"/>
            <a:ext cx="3306808" cy="461665"/>
          </a:xfrm>
          <a:prstGeom prst="rect">
            <a:avLst/>
          </a:prstGeom>
          <a:noFill/>
        </p:spPr>
        <p:txBody>
          <a:bodyPr wrap="square" rtlCol="0">
            <a:spAutoFit/>
          </a:bodyPr>
          <a:lstStyle/>
          <a:p>
            <a:r>
              <a:rPr lang="zh-CN" altLang="en-US" sz="1200" dirty="0" smtClean="0">
                <a:solidFill>
                  <a:schemeClr val="bg1">
                    <a:lumMod val="50000"/>
                  </a:schemeClr>
                </a:solidFill>
                <a:latin typeface="微软雅黑" pitchFamily="34" charset="-122"/>
                <a:ea typeface="微软雅黑" pitchFamily="34" charset="-122"/>
              </a:rPr>
              <a:t>点击输入简要文本内容，文字内容需概况精炼的说明该分项内容锐旗设计</a:t>
            </a:r>
            <a:r>
              <a:rPr lang="en-US" altLang="zh-CN" sz="1200" dirty="0" smtClean="0">
                <a:solidFill>
                  <a:schemeClr val="bg1">
                    <a:lumMod val="50000"/>
                  </a:schemeClr>
                </a:solidFill>
                <a:latin typeface="微软雅黑" pitchFamily="34" charset="-122"/>
                <a:ea typeface="微软雅黑" pitchFamily="34" charset="-122"/>
              </a:rPr>
              <a:t>……</a:t>
            </a:r>
          </a:p>
        </p:txBody>
      </p:sp>
      <p:sp>
        <p:nvSpPr>
          <p:cNvPr id="118" name="TextBox 117"/>
          <p:cNvSpPr txBox="1"/>
          <p:nvPr/>
        </p:nvSpPr>
        <p:spPr>
          <a:xfrm>
            <a:off x="8529438" y="4763747"/>
            <a:ext cx="1757495" cy="338554"/>
          </a:xfrm>
          <a:prstGeom prst="rect">
            <a:avLst/>
          </a:prstGeom>
          <a:noFill/>
        </p:spPr>
        <p:txBody>
          <a:bodyPr wrap="square" rtlCol="0">
            <a:spAutoFit/>
          </a:bodyPr>
          <a:lstStyle/>
          <a:p>
            <a:r>
              <a:rPr lang="zh-CN" altLang="en-US" sz="1600" b="1" dirty="0" smtClean="0">
                <a:solidFill>
                  <a:schemeClr val="bg1">
                    <a:lumMod val="50000"/>
                  </a:schemeClr>
                </a:solidFill>
                <a:latin typeface="微软雅黑" pitchFamily="34" charset="-122"/>
                <a:ea typeface="微软雅黑" pitchFamily="34" charset="-122"/>
              </a:rPr>
              <a:t>点击添加文本</a:t>
            </a:r>
            <a:endParaRPr lang="zh-CN" altLang="en-US" sz="1600" b="1" dirty="0">
              <a:solidFill>
                <a:schemeClr val="bg1">
                  <a:lumMod val="50000"/>
                </a:schemeClr>
              </a:solidFill>
              <a:latin typeface="微软雅黑" pitchFamily="34" charset="-122"/>
              <a:ea typeface="微软雅黑" pitchFamily="34" charset="-122"/>
            </a:endParaRPr>
          </a:p>
        </p:txBody>
      </p:sp>
      <p:sp>
        <p:nvSpPr>
          <p:cNvPr id="119" name="TextBox 118"/>
          <p:cNvSpPr txBox="1"/>
          <p:nvPr/>
        </p:nvSpPr>
        <p:spPr>
          <a:xfrm>
            <a:off x="8545846" y="5044835"/>
            <a:ext cx="3306808" cy="461665"/>
          </a:xfrm>
          <a:prstGeom prst="rect">
            <a:avLst/>
          </a:prstGeom>
          <a:noFill/>
        </p:spPr>
        <p:txBody>
          <a:bodyPr wrap="square" rtlCol="0">
            <a:spAutoFit/>
          </a:bodyPr>
          <a:lstStyle/>
          <a:p>
            <a:r>
              <a:rPr lang="zh-CN" altLang="en-US" sz="1200" dirty="0" smtClean="0">
                <a:solidFill>
                  <a:schemeClr val="bg1">
                    <a:lumMod val="50000"/>
                  </a:schemeClr>
                </a:solidFill>
                <a:latin typeface="微软雅黑" pitchFamily="34" charset="-122"/>
                <a:ea typeface="微软雅黑" pitchFamily="34" charset="-122"/>
              </a:rPr>
              <a:t>点击输入简要文本内容，文字内容需概况精炼的说明该分项内容锐旗设计</a:t>
            </a:r>
            <a:r>
              <a:rPr lang="en-US" altLang="zh-CN" sz="1200" dirty="0" smtClean="0">
                <a:solidFill>
                  <a:schemeClr val="bg1">
                    <a:lumMod val="50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286345636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1000"/>
                                        <p:tgtEl>
                                          <p:spTgt spid="53"/>
                                        </p:tgtEl>
                                      </p:cBhvr>
                                    </p:animEffect>
                                    <p:anim calcmode="lin" valueType="num">
                                      <p:cBhvr>
                                        <p:cTn id="19" dur="1000" fill="hold"/>
                                        <p:tgtEl>
                                          <p:spTgt spid="53"/>
                                        </p:tgtEl>
                                        <p:attrNameLst>
                                          <p:attrName>ppt_x</p:attrName>
                                        </p:attrNameLst>
                                      </p:cBhvr>
                                      <p:tavLst>
                                        <p:tav tm="0">
                                          <p:val>
                                            <p:strVal val="#ppt_x"/>
                                          </p:val>
                                        </p:tav>
                                        <p:tav tm="100000">
                                          <p:val>
                                            <p:strVal val="#ppt_x"/>
                                          </p:val>
                                        </p:tav>
                                      </p:tavLst>
                                    </p:anim>
                                    <p:anim calcmode="lin" valueType="num">
                                      <p:cBhvr>
                                        <p:cTn id="20" dur="1000" fill="hold"/>
                                        <p:tgtEl>
                                          <p:spTgt spid="5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left)">
                                      <p:cBhvr>
                                        <p:cTn id="24" dur="500"/>
                                        <p:tgtEl>
                                          <p:spTgt spid="110"/>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wipe(left)">
                                      <p:cBhvr>
                                        <p:cTn id="28" dur="500"/>
                                        <p:tgtEl>
                                          <p:spTgt spid="111"/>
                                        </p:tgtEl>
                                      </p:cBhvr>
                                    </p:animEffect>
                                  </p:childTnLst>
                                </p:cTn>
                              </p:par>
                            </p:childTnLst>
                          </p:cTn>
                        </p:par>
                        <p:par>
                          <p:cTn id="29" fill="hold">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112"/>
                                        </p:tgtEl>
                                        <p:attrNameLst>
                                          <p:attrName>style.visibility</p:attrName>
                                        </p:attrNameLst>
                                      </p:cBhvr>
                                      <p:to>
                                        <p:strVal val="visible"/>
                                      </p:to>
                                    </p:set>
                                    <p:anim calcmode="lin" valueType="num">
                                      <p:cBhvr additive="base">
                                        <p:cTn id="32" dur="250" fill="hold"/>
                                        <p:tgtEl>
                                          <p:spTgt spid="112"/>
                                        </p:tgtEl>
                                        <p:attrNameLst>
                                          <p:attrName>ppt_x</p:attrName>
                                        </p:attrNameLst>
                                      </p:cBhvr>
                                      <p:tavLst>
                                        <p:tav tm="0">
                                          <p:val>
                                            <p:strVal val="1+#ppt_w/2"/>
                                          </p:val>
                                        </p:tav>
                                        <p:tav tm="100000">
                                          <p:val>
                                            <p:strVal val="#ppt_x"/>
                                          </p:val>
                                        </p:tav>
                                      </p:tavLst>
                                    </p:anim>
                                    <p:anim calcmode="lin" valueType="num">
                                      <p:cBhvr additive="base">
                                        <p:cTn id="33" dur="250" fill="hold"/>
                                        <p:tgtEl>
                                          <p:spTgt spid="112"/>
                                        </p:tgtEl>
                                        <p:attrNameLst>
                                          <p:attrName>ppt_y</p:attrName>
                                        </p:attrNameLst>
                                      </p:cBhvr>
                                      <p:tavLst>
                                        <p:tav tm="0">
                                          <p:val>
                                            <p:strVal val="#ppt_y"/>
                                          </p:val>
                                        </p:tav>
                                        <p:tav tm="100000">
                                          <p:val>
                                            <p:strVal val="#ppt_y"/>
                                          </p:val>
                                        </p:tav>
                                      </p:tavLst>
                                    </p:anim>
                                  </p:childTnLst>
                                </p:cTn>
                              </p:par>
                            </p:childTnLst>
                          </p:cTn>
                        </p:par>
                        <p:par>
                          <p:cTn id="34" fill="hold">
                            <p:stCondLst>
                              <p:cond delay="3250"/>
                            </p:stCondLst>
                            <p:childTnLst>
                              <p:par>
                                <p:cTn id="35" presetID="22" presetClass="entr" presetSubtype="1" fill="hold" grpId="0" nodeType="after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wipe(up)">
                                      <p:cBhvr>
                                        <p:cTn id="37" dur="500"/>
                                        <p:tgtEl>
                                          <p:spTgt spid="113"/>
                                        </p:tgtEl>
                                      </p:cBhvr>
                                    </p:animEffect>
                                  </p:childTnLst>
                                </p:cTn>
                              </p:par>
                            </p:childTnLst>
                          </p:cTn>
                        </p:par>
                        <p:par>
                          <p:cTn id="38" fill="hold">
                            <p:stCondLst>
                              <p:cond delay="3750"/>
                            </p:stCondLst>
                            <p:childTnLst>
                              <p:par>
                                <p:cTn id="39" presetID="2" presetClass="entr" presetSubtype="2" fill="hold" grpId="0" nodeType="afterEffect">
                                  <p:stCondLst>
                                    <p:cond delay="0"/>
                                  </p:stCondLst>
                                  <p:childTnLst>
                                    <p:set>
                                      <p:cBhvr>
                                        <p:cTn id="40" dur="1" fill="hold">
                                          <p:stCondLst>
                                            <p:cond delay="0"/>
                                          </p:stCondLst>
                                        </p:cTn>
                                        <p:tgtEl>
                                          <p:spTgt spid="114"/>
                                        </p:tgtEl>
                                        <p:attrNameLst>
                                          <p:attrName>style.visibility</p:attrName>
                                        </p:attrNameLst>
                                      </p:cBhvr>
                                      <p:to>
                                        <p:strVal val="visible"/>
                                      </p:to>
                                    </p:set>
                                    <p:anim calcmode="lin" valueType="num">
                                      <p:cBhvr additive="base">
                                        <p:cTn id="41" dur="250" fill="hold"/>
                                        <p:tgtEl>
                                          <p:spTgt spid="114"/>
                                        </p:tgtEl>
                                        <p:attrNameLst>
                                          <p:attrName>ppt_x</p:attrName>
                                        </p:attrNameLst>
                                      </p:cBhvr>
                                      <p:tavLst>
                                        <p:tav tm="0">
                                          <p:val>
                                            <p:strVal val="1+#ppt_w/2"/>
                                          </p:val>
                                        </p:tav>
                                        <p:tav tm="100000">
                                          <p:val>
                                            <p:strVal val="#ppt_x"/>
                                          </p:val>
                                        </p:tav>
                                      </p:tavLst>
                                    </p:anim>
                                    <p:anim calcmode="lin" valueType="num">
                                      <p:cBhvr additive="base">
                                        <p:cTn id="42" dur="250" fill="hold"/>
                                        <p:tgtEl>
                                          <p:spTgt spid="114"/>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115"/>
                                        </p:tgtEl>
                                        <p:attrNameLst>
                                          <p:attrName>style.visibility</p:attrName>
                                        </p:attrNameLst>
                                      </p:cBhvr>
                                      <p:to>
                                        <p:strVal val="visible"/>
                                      </p:to>
                                    </p:set>
                                    <p:animEffect transition="in" filter="wipe(up)">
                                      <p:cBhvr>
                                        <p:cTn id="46" dur="500"/>
                                        <p:tgtEl>
                                          <p:spTgt spid="115"/>
                                        </p:tgtEl>
                                      </p:cBhvr>
                                    </p:animEffect>
                                  </p:childTnLst>
                                </p:cTn>
                              </p:par>
                            </p:childTnLst>
                          </p:cTn>
                        </p:par>
                        <p:par>
                          <p:cTn id="47" fill="hold">
                            <p:stCondLst>
                              <p:cond delay="4500"/>
                            </p:stCondLst>
                            <p:childTnLst>
                              <p:par>
                                <p:cTn id="48" presetID="2" presetClass="entr" presetSubtype="2" fill="hold" grpId="0" nodeType="afterEffect">
                                  <p:stCondLst>
                                    <p:cond delay="0"/>
                                  </p:stCondLst>
                                  <p:childTnLst>
                                    <p:set>
                                      <p:cBhvr>
                                        <p:cTn id="49" dur="1" fill="hold">
                                          <p:stCondLst>
                                            <p:cond delay="0"/>
                                          </p:stCondLst>
                                        </p:cTn>
                                        <p:tgtEl>
                                          <p:spTgt spid="116"/>
                                        </p:tgtEl>
                                        <p:attrNameLst>
                                          <p:attrName>style.visibility</p:attrName>
                                        </p:attrNameLst>
                                      </p:cBhvr>
                                      <p:to>
                                        <p:strVal val="visible"/>
                                      </p:to>
                                    </p:set>
                                    <p:anim calcmode="lin" valueType="num">
                                      <p:cBhvr additive="base">
                                        <p:cTn id="50" dur="250" fill="hold"/>
                                        <p:tgtEl>
                                          <p:spTgt spid="116"/>
                                        </p:tgtEl>
                                        <p:attrNameLst>
                                          <p:attrName>ppt_x</p:attrName>
                                        </p:attrNameLst>
                                      </p:cBhvr>
                                      <p:tavLst>
                                        <p:tav tm="0">
                                          <p:val>
                                            <p:strVal val="1+#ppt_w/2"/>
                                          </p:val>
                                        </p:tav>
                                        <p:tav tm="100000">
                                          <p:val>
                                            <p:strVal val="#ppt_x"/>
                                          </p:val>
                                        </p:tav>
                                      </p:tavLst>
                                    </p:anim>
                                    <p:anim calcmode="lin" valueType="num">
                                      <p:cBhvr additive="base">
                                        <p:cTn id="51" dur="250" fill="hold"/>
                                        <p:tgtEl>
                                          <p:spTgt spid="116"/>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22" presetClass="entr" presetSubtype="1" fill="hold" grpId="0" nodeType="afterEffect">
                                  <p:stCondLst>
                                    <p:cond delay="0"/>
                                  </p:stCondLst>
                                  <p:childTnLst>
                                    <p:set>
                                      <p:cBhvr>
                                        <p:cTn id="54" dur="1" fill="hold">
                                          <p:stCondLst>
                                            <p:cond delay="0"/>
                                          </p:stCondLst>
                                        </p:cTn>
                                        <p:tgtEl>
                                          <p:spTgt spid="117"/>
                                        </p:tgtEl>
                                        <p:attrNameLst>
                                          <p:attrName>style.visibility</p:attrName>
                                        </p:attrNameLst>
                                      </p:cBhvr>
                                      <p:to>
                                        <p:strVal val="visible"/>
                                      </p:to>
                                    </p:set>
                                    <p:animEffect transition="in" filter="wipe(up)">
                                      <p:cBhvr>
                                        <p:cTn id="55" dur="500"/>
                                        <p:tgtEl>
                                          <p:spTgt spid="117"/>
                                        </p:tgtEl>
                                      </p:cBhvr>
                                    </p:animEffect>
                                  </p:childTnLst>
                                </p:cTn>
                              </p:par>
                            </p:childTnLst>
                          </p:cTn>
                        </p:par>
                        <p:par>
                          <p:cTn id="56" fill="hold">
                            <p:stCondLst>
                              <p:cond delay="5250"/>
                            </p:stCondLst>
                            <p:childTnLst>
                              <p:par>
                                <p:cTn id="57" presetID="2" presetClass="entr" presetSubtype="2" fill="hold" grpId="0" nodeType="afterEffect">
                                  <p:stCondLst>
                                    <p:cond delay="0"/>
                                  </p:stCondLst>
                                  <p:childTnLst>
                                    <p:set>
                                      <p:cBhvr>
                                        <p:cTn id="58" dur="1" fill="hold">
                                          <p:stCondLst>
                                            <p:cond delay="0"/>
                                          </p:stCondLst>
                                        </p:cTn>
                                        <p:tgtEl>
                                          <p:spTgt spid="118"/>
                                        </p:tgtEl>
                                        <p:attrNameLst>
                                          <p:attrName>style.visibility</p:attrName>
                                        </p:attrNameLst>
                                      </p:cBhvr>
                                      <p:to>
                                        <p:strVal val="visible"/>
                                      </p:to>
                                    </p:set>
                                    <p:anim calcmode="lin" valueType="num">
                                      <p:cBhvr additive="base">
                                        <p:cTn id="59" dur="250" fill="hold"/>
                                        <p:tgtEl>
                                          <p:spTgt spid="118"/>
                                        </p:tgtEl>
                                        <p:attrNameLst>
                                          <p:attrName>ppt_x</p:attrName>
                                        </p:attrNameLst>
                                      </p:cBhvr>
                                      <p:tavLst>
                                        <p:tav tm="0">
                                          <p:val>
                                            <p:strVal val="1+#ppt_w/2"/>
                                          </p:val>
                                        </p:tav>
                                        <p:tav tm="100000">
                                          <p:val>
                                            <p:strVal val="#ppt_x"/>
                                          </p:val>
                                        </p:tav>
                                      </p:tavLst>
                                    </p:anim>
                                    <p:anim calcmode="lin" valueType="num">
                                      <p:cBhvr additive="base">
                                        <p:cTn id="60" dur="250" fill="hold"/>
                                        <p:tgtEl>
                                          <p:spTgt spid="118"/>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22" presetClass="entr" presetSubtype="1"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up)">
                                      <p:cBhvr>
                                        <p:cTn id="6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0" grpId="0"/>
      <p:bldP spid="111" grpId="0"/>
      <p:bldP spid="112" grpId="0"/>
      <p:bldP spid="113" grpId="0"/>
      <p:bldP spid="114" grpId="0"/>
      <p:bldP spid="115" grpId="0"/>
      <p:bldP spid="116" grpId="0"/>
      <p:bldP spid="117" grpId="0"/>
      <p:bldP spid="118" grpId="0"/>
      <p:bldP spid="1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4</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1"/>
          <p:cNvGrpSpPr/>
          <p:nvPr/>
        </p:nvGrpSpPr>
        <p:grpSpPr>
          <a:xfrm>
            <a:off x="313180" y="1667142"/>
            <a:ext cx="3021837" cy="2866184"/>
            <a:chOff x="313180" y="1510976"/>
            <a:chExt cx="3021837" cy="2866184"/>
          </a:xfrm>
        </p:grpSpPr>
        <p:graphicFrame>
          <p:nvGraphicFramePr>
            <p:cNvPr id="54" name="Chart 44"/>
            <p:cNvGraphicFramePr/>
            <p:nvPr>
              <p:extLst>
                <p:ext uri="{D42A27DB-BD31-4B8C-83A1-F6EECF244321}">
                  <p14:modId xmlns:p14="http://schemas.microsoft.com/office/powerpoint/2010/main" val="320607881"/>
                </p:ext>
              </p:extLst>
            </p:nvPr>
          </p:nvGraphicFramePr>
          <p:xfrm>
            <a:off x="313180" y="1510976"/>
            <a:ext cx="3021837" cy="2866184"/>
          </p:xfrm>
          <a:graphic>
            <a:graphicData uri="http://schemas.openxmlformats.org/drawingml/2006/chart">
              <c:chart xmlns:c="http://schemas.openxmlformats.org/drawingml/2006/chart" xmlns:r="http://schemas.openxmlformats.org/officeDocument/2006/relationships" r:id="rId3"/>
            </a:graphicData>
          </a:graphic>
        </p:graphicFrame>
        <p:sp>
          <p:nvSpPr>
            <p:cNvPr id="55" name="TextBox 118"/>
            <p:cNvSpPr txBox="1"/>
            <p:nvPr/>
          </p:nvSpPr>
          <p:spPr>
            <a:xfrm>
              <a:off x="1430377" y="3862082"/>
              <a:ext cx="797013" cy="430887"/>
            </a:xfrm>
            <a:prstGeom prst="rect">
              <a:avLst/>
            </a:prstGeom>
            <a:noFill/>
          </p:spPr>
          <p:txBody>
            <a:bodyPr wrap="none" rtlCol="0">
              <a:spAutoFit/>
            </a:bodyPr>
            <a:lstStyle/>
            <a:p>
              <a:pPr algn="ctr"/>
              <a:r>
                <a:rPr lang="en-US" sz="2200" b="1" dirty="0" smtClean="0">
                  <a:solidFill>
                    <a:prstClr val="white"/>
                  </a:solidFill>
                  <a:latin typeface="微软雅黑" panose="020B0503020204020204" pitchFamily="34" charset="-122"/>
                  <a:ea typeface="微软雅黑" panose="020B0503020204020204" pitchFamily="34" charset="-122"/>
                </a:rPr>
                <a:t>5</a:t>
              </a:r>
              <a:r>
                <a:rPr lang="id-ID" sz="2200" b="1" dirty="0" smtClean="0">
                  <a:solidFill>
                    <a:prstClr val="white"/>
                  </a:solidFill>
                  <a:latin typeface="微软雅黑" panose="020B0503020204020204" pitchFamily="34" charset="-122"/>
                  <a:ea typeface="微软雅黑" panose="020B0503020204020204" pitchFamily="34" charset="-122"/>
                </a:rPr>
                <a:t>5%</a:t>
              </a:r>
              <a:endParaRPr lang="id-ID" sz="2200" b="1" dirty="0">
                <a:solidFill>
                  <a:prstClr val="white"/>
                </a:solidFill>
                <a:latin typeface="微软雅黑" panose="020B0503020204020204" pitchFamily="34" charset="-122"/>
                <a:ea typeface="微软雅黑" panose="020B0503020204020204" pitchFamily="34" charset="-122"/>
              </a:endParaRPr>
            </a:p>
          </p:txBody>
        </p:sp>
        <p:sp>
          <p:nvSpPr>
            <p:cNvPr id="56" name="33"/>
            <p:cNvSpPr>
              <a:spLocks noEditPoints="1"/>
            </p:cNvSpPr>
            <p:nvPr/>
          </p:nvSpPr>
          <p:spPr bwMode="auto">
            <a:xfrm>
              <a:off x="1437011" y="2631794"/>
              <a:ext cx="811213" cy="596900"/>
            </a:xfrm>
            <a:custGeom>
              <a:avLst/>
              <a:gdLst>
                <a:gd name="T0" fmla="*/ 133 w 511"/>
                <a:gd name="T1" fmla="*/ 76 h 376"/>
                <a:gd name="T2" fmla="*/ 116 w 511"/>
                <a:gd name="T3" fmla="*/ 92 h 376"/>
                <a:gd name="T4" fmla="*/ 116 w 511"/>
                <a:gd name="T5" fmla="*/ 315 h 376"/>
                <a:gd name="T6" fmla="*/ 495 w 511"/>
                <a:gd name="T7" fmla="*/ 315 h 376"/>
                <a:gd name="T8" fmla="*/ 511 w 511"/>
                <a:gd name="T9" fmla="*/ 298 h 376"/>
                <a:gd name="T10" fmla="*/ 511 w 511"/>
                <a:gd name="T11" fmla="*/ 76 h 376"/>
                <a:gd name="T12" fmla="*/ 495 w 511"/>
                <a:gd name="T13" fmla="*/ 76 h 376"/>
                <a:gd name="T14" fmla="*/ 0 w 511"/>
                <a:gd name="T15" fmla="*/ 376 h 376"/>
                <a:gd name="T16" fmla="*/ 173 w 511"/>
                <a:gd name="T17" fmla="*/ 0 h 376"/>
                <a:gd name="T18" fmla="*/ 123 w 511"/>
                <a:gd name="T19" fmla="*/ 52 h 376"/>
                <a:gd name="T20" fmla="*/ 24 w 511"/>
                <a:gd name="T21" fmla="*/ 52 h 376"/>
                <a:gd name="T22" fmla="*/ 14 w 511"/>
                <a:gd name="T23" fmla="*/ 59 h 376"/>
                <a:gd name="T24" fmla="*/ 14 w 511"/>
                <a:gd name="T25" fmla="*/ 114 h 376"/>
                <a:gd name="T26" fmla="*/ 93 w 511"/>
                <a:gd name="T27" fmla="*/ 114 h 376"/>
                <a:gd name="T28" fmla="*/ 24 w 511"/>
                <a:gd name="T29" fmla="*/ 128 h 376"/>
                <a:gd name="T30" fmla="*/ 14 w 511"/>
                <a:gd name="T31" fmla="*/ 135 h 376"/>
                <a:gd name="T32" fmla="*/ 14 w 511"/>
                <a:gd name="T33" fmla="*/ 189 h 376"/>
                <a:gd name="T34" fmla="*/ 93 w 511"/>
                <a:gd name="T35" fmla="*/ 189 h 376"/>
                <a:gd name="T36" fmla="*/ 173 w 511"/>
                <a:gd name="T37" fmla="*/ 341 h 376"/>
                <a:gd name="T38" fmla="*/ 173 w 511"/>
                <a:gd name="T39" fmla="*/ 376 h 376"/>
                <a:gd name="T40" fmla="*/ 17 w 511"/>
                <a:gd name="T41" fmla="*/ 213 h 376"/>
                <a:gd name="T42" fmla="*/ 50 w 511"/>
                <a:gd name="T43" fmla="*/ 230 h 376"/>
                <a:gd name="T44" fmla="*/ 50 w 511"/>
                <a:gd name="T45" fmla="*/ 213 h 376"/>
                <a:gd name="T46" fmla="*/ 17 w 511"/>
                <a:gd name="T47" fmla="*/ 241 h 376"/>
                <a:gd name="T48" fmla="*/ 50 w 511"/>
                <a:gd name="T49" fmla="*/ 260 h 376"/>
                <a:gd name="T50" fmla="*/ 50 w 511"/>
                <a:gd name="T51" fmla="*/ 241 h 376"/>
                <a:gd name="T52" fmla="*/ 31 w 511"/>
                <a:gd name="T53" fmla="*/ 69 h 376"/>
                <a:gd name="T54" fmla="*/ 93 w 511"/>
                <a:gd name="T55" fmla="*/ 99 h 376"/>
                <a:gd name="T56" fmla="*/ 93 w 511"/>
                <a:gd name="T57" fmla="*/ 69 h 376"/>
                <a:gd name="T58" fmla="*/ 31 w 511"/>
                <a:gd name="T59" fmla="*/ 144 h 376"/>
                <a:gd name="T60" fmla="*/ 93 w 511"/>
                <a:gd name="T61" fmla="*/ 175 h 376"/>
                <a:gd name="T62" fmla="*/ 93 w 511"/>
                <a:gd name="T63" fmla="*/ 144 h 376"/>
                <a:gd name="T64" fmla="*/ 379 w 511"/>
                <a:gd name="T65" fmla="*/ 357 h 376"/>
                <a:gd name="T66" fmla="*/ 251 w 511"/>
                <a:gd name="T67" fmla="*/ 327 h 376"/>
                <a:gd name="T68" fmla="*/ 227 w 511"/>
                <a:gd name="T69" fmla="*/ 357 h 376"/>
                <a:gd name="T70" fmla="*/ 407 w 511"/>
                <a:gd name="T71" fmla="*/ 376 h 376"/>
                <a:gd name="T72" fmla="*/ 407 w 511"/>
                <a:gd name="T73" fmla="*/ 357 h 376"/>
                <a:gd name="T74" fmla="*/ 466 w 511"/>
                <a:gd name="T75" fmla="*/ 118 h 376"/>
                <a:gd name="T76" fmla="*/ 161 w 511"/>
                <a:gd name="T77" fmla="*/ 275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376">
                  <a:moveTo>
                    <a:pt x="495" y="76"/>
                  </a:moveTo>
                  <a:lnTo>
                    <a:pt x="133" y="76"/>
                  </a:lnTo>
                  <a:lnTo>
                    <a:pt x="116" y="76"/>
                  </a:lnTo>
                  <a:lnTo>
                    <a:pt x="116" y="92"/>
                  </a:lnTo>
                  <a:lnTo>
                    <a:pt x="116" y="298"/>
                  </a:lnTo>
                  <a:lnTo>
                    <a:pt x="116" y="315"/>
                  </a:lnTo>
                  <a:lnTo>
                    <a:pt x="133" y="315"/>
                  </a:lnTo>
                  <a:lnTo>
                    <a:pt x="495" y="315"/>
                  </a:lnTo>
                  <a:lnTo>
                    <a:pt x="511" y="315"/>
                  </a:lnTo>
                  <a:lnTo>
                    <a:pt x="511" y="298"/>
                  </a:lnTo>
                  <a:lnTo>
                    <a:pt x="511" y="92"/>
                  </a:lnTo>
                  <a:lnTo>
                    <a:pt x="511" y="76"/>
                  </a:lnTo>
                  <a:lnTo>
                    <a:pt x="495" y="76"/>
                  </a:lnTo>
                  <a:lnTo>
                    <a:pt x="495" y="76"/>
                  </a:lnTo>
                  <a:close/>
                  <a:moveTo>
                    <a:pt x="173" y="376"/>
                  </a:moveTo>
                  <a:lnTo>
                    <a:pt x="0" y="376"/>
                  </a:lnTo>
                  <a:lnTo>
                    <a:pt x="0" y="0"/>
                  </a:lnTo>
                  <a:lnTo>
                    <a:pt x="173" y="0"/>
                  </a:lnTo>
                  <a:lnTo>
                    <a:pt x="173" y="52"/>
                  </a:lnTo>
                  <a:lnTo>
                    <a:pt x="123" y="52"/>
                  </a:lnTo>
                  <a:lnTo>
                    <a:pt x="93" y="52"/>
                  </a:lnTo>
                  <a:lnTo>
                    <a:pt x="24" y="52"/>
                  </a:lnTo>
                  <a:lnTo>
                    <a:pt x="14" y="52"/>
                  </a:lnTo>
                  <a:lnTo>
                    <a:pt x="14" y="59"/>
                  </a:lnTo>
                  <a:lnTo>
                    <a:pt x="14" y="107"/>
                  </a:lnTo>
                  <a:lnTo>
                    <a:pt x="14" y="114"/>
                  </a:lnTo>
                  <a:lnTo>
                    <a:pt x="24" y="114"/>
                  </a:lnTo>
                  <a:lnTo>
                    <a:pt x="93" y="114"/>
                  </a:lnTo>
                  <a:lnTo>
                    <a:pt x="93" y="128"/>
                  </a:lnTo>
                  <a:lnTo>
                    <a:pt x="24" y="128"/>
                  </a:lnTo>
                  <a:lnTo>
                    <a:pt x="14" y="128"/>
                  </a:lnTo>
                  <a:lnTo>
                    <a:pt x="14" y="135"/>
                  </a:lnTo>
                  <a:lnTo>
                    <a:pt x="14" y="182"/>
                  </a:lnTo>
                  <a:lnTo>
                    <a:pt x="14" y="189"/>
                  </a:lnTo>
                  <a:lnTo>
                    <a:pt x="24" y="189"/>
                  </a:lnTo>
                  <a:lnTo>
                    <a:pt x="93" y="189"/>
                  </a:lnTo>
                  <a:lnTo>
                    <a:pt x="93" y="341"/>
                  </a:lnTo>
                  <a:lnTo>
                    <a:pt x="173" y="341"/>
                  </a:lnTo>
                  <a:lnTo>
                    <a:pt x="173" y="376"/>
                  </a:lnTo>
                  <a:lnTo>
                    <a:pt x="173" y="376"/>
                  </a:lnTo>
                  <a:close/>
                  <a:moveTo>
                    <a:pt x="50" y="213"/>
                  </a:moveTo>
                  <a:lnTo>
                    <a:pt x="17" y="213"/>
                  </a:lnTo>
                  <a:lnTo>
                    <a:pt x="17" y="230"/>
                  </a:lnTo>
                  <a:lnTo>
                    <a:pt x="50" y="230"/>
                  </a:lnTo>
                  <a:lnTo>
                    <a:pt x="50" y="213"/>
                  </a:lnTo>
                  <a:lnTo>
                    <a:pt x="50" y="213"/>
                  </a:lnTo>
                  <a:close/>
                  <a:moveTo>
                    <a:pt x="50" y="241"/>
                  </a:moveTo>
                  <a:lnTo>
                    <a:pt x="17" y="241"/>
                  </a:lnTo>
                  <a:lnTo>
                    <a:pt x="17" y="260"/>
                  </a:lnTo>
                  <a:lnTo>
                    <a:pt x="50" y="260"/>
                  </a:lnTo>
                  <a:lnTo>
                    <a:pt x="50" y="241"/>
                  </a:lnTo>
                  <a:lnTo>
                    <a:pt x="50" y="241"/>
                  </a:lnTo>
                  <a:close/>
                  <a:moveTo>
                    <a:pt x="93" y="69"/>
                  </a:moveTo>
                  <a:lnTo>
                    <a:pt x="31" y="69"/>
                  </a:lnTo>
                  <a:lnTo>
                    <a:pt x="31" y="99"/>
                  </a:lnTo>
                  <a:lnTo>
                    <a:pt x="93" y="99"/>
                  </a:lnTo>
                  <a:lnTo>
                    <a:pt x="93" y="69"/>
                  </a:lnTo>
                  <a:lnTo>
                    <a:pt x="93" y="69"/>
                  </a:lnTo>
                  <a:close/>
                  <a:moveTo>
                    <a:pt x="93" y="144"/>
                  </a:moveTo>
                  <a:lnTo>
                    <a:pt x="31" y="144"/>
                  </a:lnTo>
                  <a:lnTo>
                    <a:pt x="31" y="175"/>
                  </a:lnTo>
                  <a:lnTo>
                    <a:pt x="93" y="175"/>
                  </a:lnTo>
                  <a:lnTo>
                    <a:pt x="93" y="144"/>
                  </a:lnTo>
                  <a:lnTo>
                    <a:pt x="93" y="144"/>
                  </a:lnTo>
                  <a:close/>
                  <a:moveTo>
                    <a:pt x="407" y="357"/>
                  </a:moveTo>
                  <a:lnTo>
                    <a:pt x="379" y="357"/>
                  </a:lnTo>
                  <a:lnTo>
                    <a:pt x="379" y="327"/>
                  </a:lnTo>
                  <a:lnTo>
                    <a:pt x="251" y="327"/>
                  </a:lnTo>
                  <a:lnTo>
                    <a:pt x="251" y="357"/>
                  </a:lnTo>
                  <a:lnTo>
                    <a:pt x="227" y="357"/>
                  </a:lnTo>
                  <a:lnTo>
                    <a:pt x="227" y="376"/>
                  </a:lnTo>
                  <a:lnTo>
                    <a:pt x="407" y="376"/>
                  </a:lnTo>
                  <a:lnTo>
                    <a:pt x="407" y="357"/>
                  </a:lnTo>
                  <a:lnTo>
                    <a:pt x="407" y="357"/>
                  </a:lnTo>
                  <a:close/>
                  <a:moveTo>
                    <a:pt x="161" y="118"/>
                  </a:moveTo>
                  <a:lnTo>
                    <a:pt x="466" y="118"/>
                  </a:lnTo>
                  <a:lnTo>
                    <a:pt x="466" y="275"/>
                  </a:lnTo>
                  <a:lnTo>
                    <a:pt x="161" y="275"/>
                  </a:lnTo>
                  <a:lnTo>
                    <a:pt x="161" y="118"/>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7" name="2"/>
          <p:cNvGrpSpPr/>
          <p:nvPr/>
        </p:nvGrpSpPr>
        <p:grpSpPr>
          <a:xfrm>
            <a:off x="3166441" y="1667142"/>
            <a:ext cx="3021837" cy="2866184"/>
            <a:chOff x="3166441" y="1510976"/>
            <a:chExt cx="3021837" cy="2866184"/>
          </a:xfrm>
        </p:grpSpPr>
        <p:graphicFrame>
          <p:nvGraphicFramePr>
            <p:cNvPr id="58" name="Chart 46"/>
            <p:cNvGraphicFramePr/>
            <p:nvPr>
              <p:extLst>
                <p:ext uri="{D42A27DB-BD31-4B8C-83A1-F6EECF244321}">
                  <p14:modId xmlns:p14="http://schemas.microsoft.com/office/powerpoint/2010/main" val="4156359281"/>
                </p:ext>
              </p:extLst>
            </p:nvPr>
          </p:nvGraphicFramePr>
          <p:xfrm>
            <a:off x="3166441" y="1510976"/>
            <a:ext cx="3021837" cy="2866184"/>
          </p:xfrm>
          <a:graphic>
            <a:graphicData uri="http://schemas.openxmlformats.org/drawingml/2006/chart">
              <c:chart xmlns:c="http://schemas.openxmlformats.org/drawingml/2006/chart" xmlns:r="http://schemas.openxmlformats.org/officeDocument/2006/relationships" r:id="rId4"/>
            </a:graphicData>
          </a:graphic>
        </p:graphicFrame>
        <p:sp>
          <p:nvSpPr>
            <p:cNvPr id="59" name="TextBox 119"/>
            <p:cNvSpPr txBox="1"/>
            <p:nvPr/>
          </p:nvSpPr>
          <p:spPr>
            <a:xfrm>
              <a:off x="4295660" y="3862082"/>
              <a:ext cx="797013" cy="430887"/>
            </a:xfrm>
            <a:prstGeom prst="rect">
              <a:avLst/>
            </a:prstGeom>
            <a:noFill/>
          </p:spPr>
          <p:txBody>
            <a:bodyPr wrap="none" rtlCol="0">
              <a:spAutoFit/>
            </a:bodyPr>
            <a:lstStyle/>
            <a:p>
              <a:pPr algn="ctr"/>
              <a:r>
                <a:rPr lang="en-US" sz="2200" b="1" dirty="0">
                  <a:solidFill>
                    <a:prstClr val="white"/>
                  </a:solidFill>
                  <a:latin typeface="微软雅黑" panose="020B0503020204020204" pitchFamily="34" charset="-122"/>
                  <a:ea typeface="微软雅黑" panose="020B0503020204020204" pitchFamily="34" charset="-122"/>
                </a:rPr>
                <a:t>8</a:t>
              </a:r>
              <a:r>
                <a:rPr lang="id-ID" sz="2200" b="1" dirty="0">
                  <a:solidFill>
                    <a:prstClr val="white"/>
                  </a:solidFill>
                  <a:latin typeface="微软雅黑" panose="020B0503020204020204" pitchFamily="34" charset="-122"/>
                  <a:ea typeface="微软雅黑" panose="020B0503020204020204" pitchFamily="34" charset="-122"/>
                </a:rPr>
                <a:t>0%</a:t>
              </a:r>
            </a:p>
          </p:txBody>
        </p:sp>
        <p:sp>
          <p:nvSpPr>
            <p:cNvPr id="60" name="35"/>
            <p:cNvSpPr>
              <a:spLocks noEditPoints="1"/>
            </p:cNvSpPr>
            <p:nvPr/>
          </p:nvSpPr>
          <p:spPr bwMode="auto">
            <a:xfrm>
              <a:off x="4292803" y="2726123"/>
              <a:ext cx="781050" cy="484188"/>
            </a:xfrm>
            <a:custGeom>
              <a:avLst/>
              <a:gdLst>
                <a:gd name="T0" fmla="*/ 25 w 208"/>
                <a:gd name="T1" fmla="*/ 0 h 129"/>
                <a:gd name="T2" fmla="*/ 183 w 208"/>
                <a:gd name="T3" fmla="*/ 0 h 129"/>
                <a:gd name="T4" fmla="*/ 208 w 208"/>
                <a:gd name="T5" fmla="*/ 25 h 129"/>
                <a:gd name="T6" fmla="*/ 208 w 208"/>
                <a:gd name="T7" fmla="*/ 104 h 129"/>
                <a:gd name="T8" fmla="*/ 183 w 208"/>
                <a:gd name="T9" fmla="*/ 129 h 129"/>
                <a:gd name="T10" fmla="*/ 25 w 208"/>
                <a:gd name="T11" fmla="*/ 129 h 129"/>
                <a:gd name="T12" fmla="*/ 0 w 208"/>
                <a:gd name="T13" fmla="*/ 104 h 129"/>
                <a:gd name="T14" fmla="*/ 0 w 208"/>
                <a:gd name="T15" fmla="*/ 25 h 129"/>
                <a:gd name="T16" fmla="*/ 25 w 208"/>
                <a:gd name="T17" fmla="*/ 0 h 129"/>
                <a:gd name="T18" fmla="*/ 26 w 208"/>
                <a:gd name="T19" fmla="*/ 20 h 129"/>
                <a:gd name="T20" fmla="*/ 26 w 208"/>
                <a:gd name="T21" fmla="*/ 109 h 129"/>
                <a:gd name="T22" fmla="*/ 184 w 208"/>
                <a:gd name="T23" fmla="*/ 109 h 129"/>
                <a:gd name="T24" fmla="*/ 184 w 208"/>
                <a:gd name="T25" fmla="*/ 20 h 129"/>
                <a:gd name="T26" fmla="*/ 26 w 208"/>
                <a:gd name="T27" fmla="*/ 20 h 129"/>
                <a:gd name="T28" fmla="*/ 6 w 208"/>
                <a:gd name="T29" fmla="*/ 51 h 129"/>
                <a:gd name="T30" fmla="*/ 6 w 208"/>
                <a:gd name="T31" fmla="*/ 76 h 129"/>
                <a:gd name="T32" fmla="*/ 21 w 208"/>
                <a:gd name="T33" fmla="*/ 76 h 129"/>
                <a:gd name="T34" fmla="*/ 21 w 208"/>
                <a:gd name="T35" fmla="*/ 51 h 129"/>
                <a:gd name="T36" fmla="*/ 6 w 208"/>
                <a:gd name="T37" fmla="*/ 51 h 129"/>
                <a:gd name="T38" fmla="*/ 193 w 208"/>
                <a:gd name="T39" fmla="*/ 51 h 129"/>
                <a:gd name="T40" fmla="*/ 193 w 208"/>
                <a:gd name="T41" fmla="*/ 76 h 129"/>
                <a:gd name="T42" fmla="*/ 200 w 208"/>
                <a:gd name="T43" fmla="*/ 76 h 129"/>
                <a:gd name="T44" fmla="*/ 200 w 208"/>
                <a:gd name="T45" fmla="*/ 51 h 129"/>
                <a:gd name="T46" fmla="*/ 193 w 208"/>
                <a:gd name="T47" fmla="*/ 5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8" h="129">
                  <a:moveTo>
                    <a:pt x="25" y="0"/>
                  </a:moveTo>
                  <a:cubicBezTo>
                    <a:pt x="183" y="0"/>
                    <a:pt x="183" y="0"/>
                    <a:pt x="183" y="0"/>
                  </a:cubicBezTo>
                  <a:cubicBezTo>
                    <a:pt x="197" y="0"/>
                    <a:pt x="208" y="11"/>
                    <a:pt x="208" y="25"/>
                  </a:cubicBezTo>
                  <a:cubicBezTo>
                    <a:pt x="208" y="104"/>
                    <a:pt x="208" y="104"/>
                    <a:pt x="208" y="104"/>
                  </a:cubicBezTo>
                  <a:cubicBezTo>
                    <a:pt x="208" y="117"/>
                    <a:pt x="197" y="129"/>
                    <a:pt x="183" y="129"/>
                  </a:cubicBezTo>
                  <a:cubicBezTo>
                    <a:pt x="25" y="129"/>
                    <a:pt x="25" y="129"/>
                    <a:pt x="25" y="129"/>
                  </a:cubicBezTo>
                  <a:cubicBezTo>
                    <a:pt x="12" y="129"/>
                    <a:pt x="0" y="117"/>
                    <a:pt x="0" y="104"/>
                  </a:cubicBezTo>
                  <a:cubicBezTo>
                    <a:pt x="0" y="25"/>
                    <a:pt x="0" y="25"/>
                    <a:pt x="0" y="25"/>
                  </a:cubicBezTo>
                  <a:cubicBezTo>
                    <a:pt x="0" y="11"/>
                    <a:pt x="12" y="0"/>
                    <a:pt x="25" y="0"/>
                  </a:cubicBezTo>
                  <a:close/>
                  <a:moveTo>
                    <a:pt x="26" y="20"/>
                  </a:moveTo>
                  <a:cubicBezTo>
                    <a:pt x="26" y="109"/>
                    <a:pt x="26" y="109"/>
                    <a:pt x="26" y="109"/>
                  </a:cubicBezTo>
                  <a:cubicBezTo>
                    <a:pt x="184" y="109"/>
                    <a:pt x="184" y="109"/>
                    <a:pt x="184" y="109"/>
                  </a:cubicBezTo>
                  <a:cubicBezTo>
                    <a:pt x="184" y="20"/>
                    <a:pt x="184" y="20"/>
                    <a:pt x="184" y="20"/>
                  </a:cubicBezTo>
                  <a:cubicBezTo>
                    <a:pt x="26" y="20"/>
                    <a:pt x="26" y="20"/>
                    <a:pt x="26" y="20"/>
                  </a:cubicBezTo>
                  <a:close/>
                  <a:moveTo>
                    <a:pt x="6" y="51"/>
                  </a:moveTo>
                  <a:cubicBezTo>
                    <a:pt x="6" y="76"/>
                    <a:pt x="6" y="76"/>
                    <a:pt x="6" y="76"/>
                  </a:cubicBezTo>
                  <a:cubicBezTo>
                    <a:pt x="21" y="76"/>
                    <a:pt x="21" y="76"/>
                    <a:pt x="21" y="76"/>
                  </a:cubicBezTo>
                  <a:cubicBezTo>
                    <a:pt x="21" y="51"/>
                    <a:pt x="21" y="51"/>
                    <a:pt x="21" y="51"/>
                  </a:cubicBezTo>
                  <a:cubicBezTo>
                    <a:pt x="6" y="51"/>
                    <a:pt x="6" y="51"/>
                    <a:pt x="6" y="51"/>
                  </a:cubicBezTo>
                  <a:close/>
                  <a:moveTo>
                    <a:pt x="193" y="51"/>
                  </a:moveTo>
                  <a:cubicBezTo>
                    <a:pt x="193" y="76"/>
                    <a:pt x="193" y="76"/>
                    <a:pt x="193" y="76"/>
                  </a:cubicBezTo>
                  <a:cubicBezTo>
                    <a:pt x="200" y="76"/>
                    <a:pt x="200" y="76"/>
                    <a:pt x="200" y="76"/>
                  </a:cubicBezTo>
                  <a:cubicBezTo>
                    <a:pt x="200" y="51"/>
                    <a:pt x="200" y="51"/>
                    <a:pt x="200" y="51"/>
                  </a:cubicBezTo>
                  <a:lnTo>
                    <a:pt x="193" y="51"/>
                  </a:lnTo>
                  <a:close/>
                </a:path>
              </a:pathLst>
            </a:custGeom>
            <a:solidFill>
              <a:srgbClr val="40404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1" name="3"/>
          <p:cNvGrpSpPr/>
          <p:nvPr/>
        </p:nvGrpSpPr>
        <p:grpSpPr>
          <a:xfrm>
            <a:off x="6019702" y="1667142"/>
            <a:ext cx="3021837" cy="2866184"/>
            <a:chOff x="6019702" y="1510976"/>
            <a:chExt cx="3021837" cy="2866184"/>
          </a:xfrm>
        </p:grpSpPr>
        <p:graphicFrame>
          <p:nvGraphicFramePr>
            <p:cNvPr id="62" name="Chart 47"/>
            <p:cNvGraphicFramePr/>
            <p:nvPr>
              <p:extLst>
                <p:ext uri="{D42A27DB-BD31-4B8C-83A1-F6EECF244321}">
                  <p14:modId xmlns:p14="http://schemas.microsoft.com/office/powerpoint/2010/main" val="1161738127"/>
                </p:ext>
              </p:extLst>
            </p:nvPr>
          </p:nvGraphicFramePr>
          <p:xfrm>
            <a:off x="6019702" y="1510976"/>
            <a:ext cx="3021837" cy="2866184"/>
          </p:xfrm>
          <a:graphic>
            <a:graphicData uri="http://schemas.openxmlformats.org/drawingml/2006/chart">
              <c:chart xmlns:c="http://schemas.openxmlformats.org/drawingml/2006/chart" xmlns:r="http://schemas.openxmlformats.org/officeDocument/2006/relationships" r:id="rId5"/>
            </a:graphicData>
          </a:graphic>
        </p:graphicFrame>
        <p:sp>
          <p:nvSpPr>
            <p:cNvPr id="63" name="TextBox 120"/>
            <p:cNvSpPr txBox="1"/>
            <p:nvPr/>
          </p:nvSpPr>
          <p:spPr>
            <a:xfrm>
              <a:off x="7140105" y="3862082"/>
              <a:ext cx="797013" cy="430887"/>
            </a:xfrm>
            <a:prstGeom prst="rect">
              <a:avLst/>
            </a:prstGeom>
            <a:noFill/>
          </p:spPr>
          <p:txBody>
            <a:bodyPr wrap="none" rtlCol="0">
              <a:spAutoFit/>
            </a:bodyPr>
            <a:lstStyle/>
            <a:p>
              <a:pPr algn="ctr"/>
              <a:r>
                <a:rPr lang="id-ID" sz="2200" b="1" dirty="0">
                  <a:solidFill>
                    <a:prstClr val="white"/>
                  </a:solidFill>
                  <a:latin typeface="微软雅黑" panose="020B0503020204020204" pitchFamily="34" charset="-122"/>
                  <a:ea typeface="微软雅黑" panose="020B0503020204020204" pitchFamily="34" charset="-122"/>
                </a:rPr>
                <a:t>70%</a:t>
              </a:r>
            </a:p>
          </p:txBody>
        </p:sp>
        <p:sp>
          <p:nvSpPr>
            <p:cNvPr id="64" name="28"/>
            <p:cNvSpPr>
              <a:spLocks noEditPoints="1"/>
            </p:cNvSpPr>
            <p:nvPr/>
          </p:nvSpPr>
          <p:spPr bwMode="auto">
            <a:xfrm>
              <a:off x="7145320" y="2627698"/>
              <a:ext cx="784225" cy="582613"/>
            </a:xfrm>
            <a:custGeom>
              <a:avLst/>
              <a:gdLst>
                <a:gd name="T0" fmla="*/ 44 w 209"/>
                <a:gd name="T1" fmla="*/ 99 h 155"/>
                <a:gd name="T2" fmla="*/ 24 w 209"/>
                <a:gd name="T3" fmla="*/ 87 h 155"/>
                <a:gd name="T4" fmla="*/ 28 w 209"/>
                <a:gd name="T5" fmla="*/ 4 h 155"/>
                <a:gd name="T6" fmla="*/ 179 w 209"/>
                <a:gd name="T7" fmla="*/ 4 h 155"/>
                <a:gd name="T8" fmla="*/ 182 w 209"/>
                <a:gd name="T9" fmla="*/ 87 h 155"/>
                <a:gd name="T10" fmla="*/ 161 w 209"/>
                <a:gd name="T11" fmla="*/ 99 h 155"/>
                <a:gd name="T12" fmla="*/ 209 w 209"/>
                <a:gd name="T13" fmla="*/ 141 h 155"/>
                <a:gd name="T14" fmla="*/ 7 w 209"/>
                <a:gd name="T15" fmla="*/ 155 h 155"/>
                <a:gd name="T16" fmla="*/ 63 w 209"/>
                <a:gd name="T17" fmla="*/ 102 h 155"/>
                <a:gd name="T18" fmla="*/ 63 w 209"/>
                <a:gd name="T19" fmla="*/ 99 h 155"/>
                <a:gd name="T20" fmla="*/ 36 w 209"/>
                <a:gd name="T21" fmla="*/ 12 h 155"/>
                <a:gd name="T22" fmla="*/ 36 w 209"/>
                <a:gd name="T23" fmla="*/ 12 h 155"/>
                <a:gd name="T24" fmla="*/ 36 w 209"/>
                <a:gd name="T25" fmla="*/ 87 h 155"/>
                <a:gd name="T26" fmla="*/ 170 w 209"/>
                <a:gd name="T27" fmla="*/ 87 h 155"/>
                <a:gd name="T28" fmla="*/ 170 w 209"/>
                <a:gd name="T29" fmla="*/ 12 h 155"/>
                <a:gd name="T30" fmla="*/ 27 w 209"/>
                <a:gd name="T31" fmla="*/ 133 h 155"/>
                <a:gd name="T32" fmla="*/ 31 w 209"/>
                <a:gd name="T33" fmla="*/ 126 h 155"/>
                <a:gd name="T34" fmla="*/ 61 w 209"/>
                <a:gd name="T35" fmla="*/ 115 h 155"/>
                <a:gd name="T36" fmla="*/ 157 w 209"/>
                <a:gd name="T37" fmla="*/ 110 h 155"/>
                <a:gd name="T38" fmla="*/ 170 w 209"/>
                <a:gd name="T39" fmla="*/ 110 h 155"/>
                <a:gd name="T40" fmla="*/ 140 w 209"/>
                <a:gd name="T41" fmla="*/ 115 h 155"/>
                <a:gd name="T42" fmla="*/ 139 w 209"/>
                <a:gd name="T43" fmla="*/ 110 h 155"/>
                <a:gd name="T44" fmla="*/ 136 w 209"/>
                <a:gd name="T45" fmla="*/ 115 h 155"/>
                <a:gd name="T46" fmla="*/ 103 w 209"/>
                <a:gd name="T47" fmla="*/ 110 h 155"/>
                <a:gd name="T48" fmla="*/ 117 w 209"/>
                <a:gd name="T49" fmla="*/ 110 h 155"/>
                <a:gd name="T50" fmla="*/ 84 w 209"/>
                <a:gd name="T51" fmla="*/ 115 h 155"/>
                <a:gd name="T52" fmla="*/ 85 w 209"/>
                <a:gd name="T53" fmla="*/ 110 h 155"/>
                <a:gd name="T54" fmla="*/ 80 w 209"/>
                <a:gd name="T55" fmla="*/ 115 h 155"/>
                <a:gd name="T56" fmla="*/ 152 w 209"/>
                <a:gd name="T57" fmla="*/ 117 h 155"/>
                <a:gd name="T58" fmla="*/ 175 w 209"/>
                <a:gd name="T59" fmla="*/ 117 h 155"/>
                <a:gd name="T60" fmla="*/ 134 w 209"/>
                <a:gd name="T61" fmla="*/ 123 h 155"/>
                <a:gd name="T62" fmla="*/ 132 w 209"/>
                <a:gd name="T63" fmla="*/ 117 h 155"/>
                <a:gd name="T64" fmla="*/ 129 w 209"/>
                <a:gd name="T65" fmla="*/ 123 h 155"/>
                <a:gd name="T66" fmla="*/ 94 w 209"/>
                <a:gd name="T67" fmla="*/ 117 h 155"/>
                <a:gd name="T68" fmla="*/ 109 w 209"/>
                <a:gd name="T69" fmla="*/ 117 h 155"/>
                <a:gd name="T70" fmla="*/ 73 w 209"/>
                <a:gd name="T71" fmla="*/ 123 h 155"/>
                <a:gd name="T72" fmla="*/ 75 w 209"/>
                <a:gd name="T73" fmla="*/ 117 h 155"/>
                <a:gd name="T74" fmla="*/ 68 w 209"/>
                <a:gd name="T75" fmla="*/ 123 h 155"/>
                <a:gd name="T76" fmla="*/ 37 w 209"/>
                <a:gd name="T77" fmla="*/ 117 h 155"/>
                <a:gd name="T78" fmla="*/ 51 w 209"/>
                <a:gd name="T79" fmla="*/ 117 h 155"/>
                <a:gd name="T80" fmla="*/ 163 w 209"/>
                <a:gd name="T81" fmla="*/ 133 h 155"/>
                <a:gd name="T82" fmla="*/ 160 w 209"/>
                <a:gd name="T83" fmla="*/ 126 h 155"/>
                <a:gd name="T84" fmla="*/ 158 w 209"/>
                <a:gd name="T85" fmla="*/ 133 h 155"/>
                <a:gd name="T86" fmla="*/ 119 w 209"/>
                <a:gd name="T87" fmla="*/ 126 h 155"/>
                <a:gd name="T88" fmla="*/ 135 w 209"/>
                <a:gd name="T89" fmla="*/ 126 h 155"/>
                <a:gd name="T90" fmla="*/ 98 w 209"/>
                <a:gd name="T91" fmla="*/ 133 h 155"/>
                <a:gd name="T92" fmla="*/ 98 w 209"/>
                <a:gd name="T93" fmla="*/ 126 h 155"/>
                <a:gd name="T94" fmla="*/ 92 w 209"/>
                <a:gd name="T95" fmla="*/ 133 h 155"/>
                <a:gd name="T96" fmla="*/ 57 w 209"/>
                <a:gd name="T97" fmla="*/ 126 h 155"/>
                <a:gd name="T98" fmla="*/ 73 w 209"/>
                <a:gd name="T99" fmla="*/ 12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55">
                  <a:moveTo>
                    <a:pt x="27" y="102"/>
                  </a:moveTo>
                  <a:cubicBezTo>
                    <a:pt x="44" y="102"/>
                    <a:pt x="44" y="102"/>
                    <a:pt x="44" y="102"/>
                  </a:cubicBezTo>
                  <a:cubicBezTo>
                    <a:pt x="44" y="99"/>
                    <a:pt x="44" y="99"/>
                    <a:pt x="44" y="99"/>
                  </a:cubicBezTo>
                  <a:cubicBezTo>
                    <a:pt x="36" y="99"/>
                    <a:pt x="36" y="99"/>
                    <a:pt x="36" y="99"/>
                  </a:cubicBezTo>
                  <a:cubicBezTo>
                    <a:pt x="33" y="99"/>
                    <a:pt x="30" y="98"/>
                    <a:pt x="28" y="96"/>
                  </a:cubicBezTo>
                  <a:cubicBezTo>
                    <a:pt x="25" y="93"/>
                    <a:pt x="24" y="90"/>
                    <a:pt x="24" y="87"/>
                  </a:cubicBezTo>
                  <a:cubicBezTo>
                    <a:pt x="24" y="12"/>
                    <a:pt x="24" y="12"/>
                    <a:pt x="24" y="12"/>
                  </a:cubicBezTo>
                  <a:cubicBezTo>
                    <a:pt x="24" y="9"/>
                    <a:pt x="25" y="6"/>
                    <a:pt x="28" y="4"/>
                  </a:cubicBezTo>
                  <a:cubicBezTo>
                    <a:pt x="28" y="4"/>
                    <a:pt x="28" y="4"/>
                    <a:pt x="28" y="4"/>
                  </a:cubicBezTo>
                  <a:cubicBezTo>
                    <a:pt x="30" y="1"/>
                    <a:pt x="33" y="0"/>
                    <a:pt x="36" y="0"/>
                  </a:cubicBezTo>
                  <a:cubicBezTo>
                    <a:pt x="170" y="0"/>
                    <a:pt x="170" y="0"/>
                    <a:pt x="170" y="0"/>
                  </a:cubicBezTo>
                  <a:cubicBezTo>
                    <a:pt x="173" y="0"/>
                    <a:pt x="177" y="1"/>
                    <a:pt x="179" y="4"/>
                  </a:cubicBezTo>
                  <a:cubicBezTo>
                    <a:pt x="179" y="4"/>
                    <a:pt x="179" y="4"/>
                    <a:pt x="179" y="4"/>
                  </a:cubicBezTo>
                  <a:cubicBezTo>
                    <a:pt x="181" y="6"/>
                    <a:pt x="182" y="9"/>
                    <a:pt x="182" y="12"/>
                  </a:cubicBezTo>
                  <a:cubicBezTo>
                    <a:pt x="182" y="87"/>
                    <a:pt x="182" y="87"/>
                    <a:pt x="182" y="87"/>
                  </a:cubicBezTo>
                  <a:cubicBezTo>
                    <a:pt x="182" y="90"/>
                    <a:pt x="181" y="93"/>
                    <a:pt x="179" y="96"/>
                  </a:cubicBezTo>
                  <a:cubicBezTo>
                    <a:pt x="177" y="98"/>
                    <a:pt x="173" y="99"/>
                    <a:pt x="170" y="99"/>
                  </a:cubicBezTo>
                  <a:cubicBezTo>
                    <a:pt x="161" y="99"/>
                    <a:pt x="161" y="99"/>
                    <a:pt x="161" y="99"/>
                  </a:cubicBezTo>
                  <a:cubicBezTo>
                    <a:pt x="161" y="102"/>
                    <a:pt x="161" y="102"/>
                    <a:pt x="161" y="102"/>
                  </a:cubicBezTo>
                  <a:cubicBezTo>
                    <a:pt x="180" y="102"/>
                    <a:pt x="180" y="102"/>
                    <a:pt x="180" y="102"/>
                  </a:cubicBezTo>
                  <a:cubicBezTo>
                    <a:pt x="209" y="141"/>
                    <a:pt x="209" y="141"/>
                    <a:pt x="209" y="141"/>
                  </a:cubicBezTo>
                  <a:cubicBezTo>
                    <a:pt x="209" y="141"/>
                    <a:pt x="209" y="141"/>
                    <a:pt x="209" y="141"/>
                  </a:cubicBezTo>
                  <a:cubicBezTo>
                    <a:pt x="202" y="155"/>
                    <a:pt x="202" y="155"/>
                    <a:pt x="202" y="155"/>
                  </a:cubicBezTo>
                  <a:cubicBezTo>
                    <a:pt x="7" y="155"/>
                    <a:pt x="7" y="155"/>
                    <a:pt x="7" y="155"/>
                  </a:cubicBezTo>
                  <a:cubicBezTo>
                    <a:pt x="0" y="141"/>
                    <a:pt x="0" y="141"/>
                    <a:pt x="0" y="141"/>
                  </a:cubicBezTo>
                  <a:cubicBezTo>
                    <a:pt x="27" y="102"/>
                    <a:pt x="27" y="102"/>
                    <a:pt x="27" y="102"/>
                  </a:cubicBezTo>
                  <a:close/>
                  <a:moveTo>
                    <a:pt x="63" y="102"/>
                  </a:moveTo>
                  <a:cubicBezTo>
                    <a:pt x="143" y="102"/>
                    <a:pt x="143" y="102"/>
                    <a:pt x="143" y="102"/>
                  </a:cubicBezTo>
                  <a:cubicBezTo>
                    <a:pt x="143" y="99"/>
                    <a:pt x="143" y="99"/>
                    <a:pt x="143" y="99"/>
                  </a:cubicBezTo>
                  <a:cubicBezTo>
                    <a:pt x="63" y="99"/>
                    <a:pt x="63" y="99"/>
                    <a:pt x="63" y="99"/>
                  </a:cubicBezTo>
                  <a:cubicBezTo>
                    <a:pt x="63" y="102"/>
                    <a:pt x="63" y="102"/>
                    <a:pt x="63" y="102"/>
                  </a:cubicBezTo>
                  <a:close/>
                  <a:moveTo>
                    <a:pt x="170" y="12"/>
                  </a:moveTo>
                  <a:cubicBezTo>
                    <a:pt x="36" y="12"/>
                    <a:pt x="36" y="12"/>
                    <a:pt x="36" y="12"/>
                  </a:cubicBezTo>
                  <a:cubicBezTo>
                    <a:pt x="36" y="12"/>
                    <a:pt x="36" y="12"/>
                    <a:pt x="36" y="12"/>
                  </a:cubicBezTo>
                  <a:cubicBezTo>
                    <a:pt x="36" y="12"/>
                    <a:pt x="36" y="12"/>
                    <a:pt x="36" y="12"/>
                  </a:cubicBezTo>
                  <a:cubicBezTo>
                    <a:pt x="36" y="12"/>
                    <a:pt x="36" y="12"/>
                    <a:pt x="36" y="12"/>
                  </a:cubicBezTo>
                  <a:cubicBezTo>
                    <a:pt x="36" y="87"/>
                    <a:pt x="36" y="87"/>
                    <a:pt x="36" y="87"/>
                  </a:cubicBezTo>
                  <a:cubicBezTo>
                    <a:pt x="36" y="87"/>
                    <a:pt x="36" y="87"/>
                    <a:pt x="36" y="87"/>
                  </a:cubicBezTo>
                  <a:cubicBezTo>
                    <a:pt x="36" y="87"/>
                    <a:pt x="36" y="87"/>
                    <a:pt x="36" y="87"/>
                  </a:cubicBezTo>
                  <a:cubicBezTo>
                    <a:pt x="170" y="87"/>
                    <a:pt x="170" y="87"/>
                    <a:pt x="170" y="87"/>
                  </a:cubicBezTo>
                  <a:cubicBezTo>
                    <a:pt x="170" y="87"/>
                    <a:pt x="170" y="87"/>
                    <a:pt x="170" y="87"/>
                  </a:cubicBezTo>
                  <a:cubicBezTo>
                    <a:pt x="170" y="87"/>
                    <a:pt x="170" y="87"/>
                    <a:pt x="170" y="87"/>
                  </a:cubicBezTo>
                  <a:cubicBezTo>
                    <a:pt x="170" y="12"/>
                    <a:pt x="170" y="12"/>
                    <a:pt x="170" y="12"/>
                  </a:cubicBezTo>
                  <a:cubicBezTo>
                    <a:pt x="170" y="12"/>
                    <a:pt x="170" y="12"/>
                    <a:pt x="170" y="12"/>
                  </a:cubicBezTo>
                  <a:cubicBezTo>
                    <a:pt x="170" y="12"/>
                    <a:pt x="170" y="12"/>
                    <a:pt x="170" y="12"/>
                  </a:cubicBezTo>
                  <a:cubicBezTo>
                    <a:pt x="170" y="12"/>
                    <a:pt x="170" y="12"/>
                    <a:pt x="170" y="12"/>
                  </a:cubicBezTo>
                  <a:close/>
                  <a:moveTo>
                    <a:pt x="31" y="126"/>
                  </a:moveTo>
                  <a:cubicBezTo>
                    <a:pt x="30" y="128"/>
                    <a:pt x="28" y="131"/>
                    <a:pt x="27" y="133"/>
                  </a:cubicBezTo>
                  <a:cubicBezTo>
                    <a:pt x="34" y="133"/>
                    <a:pt x="41" y="133"/>
                    <a:pt x="48" y="133"/>
                  </a:cubicBezTo>
                  <a:cubicBezTo>
                    <a:pt x="49" y="131"/>
                    <a:pt x="50" y="128"/>
                    <a:pt x="51" y="126"/>
                  </a:cubicBezTo>
                  <a:cubicBezTo>
                    <a:pt x="44" y="126"/>
                    <a:pt x="38" y="126"/>
                    <a:pt x="31" y="126"/>
                  </a:cubicBezTo>
                  <a:close/>
                  <a:moveTo>
                    <a:pt x="41" y="110"/>
                  </a:moveTo>
                  <a:cubicBezTo>
                    <a:pt x="40" y="111"/>
                    <a:pt x="39" y="113"/>
                    <a:pt x="38" y="115"/>
                  </a:cubicBezTo>
                  <a:cubicBezTo>
                    <a:pt x="46" y="115"/>
                    <a:pt x="53" y="115"/>
                    <a:pt x="61" y="115"/>
                  </a:cubicBezTo>
                  <a:cubicBezTo>
                    <a:pt x="62" y="113"/>
                    <a:pt x="62" y="111"/>
                    <a:pt x="63" y="110"/>
                  </a:cubicBezTo>
                  <a:cubicBezTo>
                    <a:pt x="56" y="110"/>
                    <a:pt x="49" y="110"/>
                    <a:pt x="41" y="110"/>
                  </a:cubicBezTo>
                  <a:close/>
                  <a:moveTo>
                    <a:pt x="157" y="110"/>
                  </a:moveTo>
                  <a:cubicBezTo>
                    <a:pt x="157" y="111"/>
                    <a:pt x="158" y="113"/>
                    <a:pt x="159" y="115"/>
                  </a:cubicBezTo>
                  <a:cubicBezTo>
                    <a:pt x="164" y="115"/>
                    <a:pt x="169" y="115"/>
                    <a:pt x="173" y="115"/>
                  </a:cubicBezTo>
                  <a:cubicBezTo>
                    <a:pt x="172" y="113"/>
                    <a:pt x="171" y="111"/>
                    <a:pt x="170" y="110"/>
                  </a:cubicBezTo>
                  <a:cubicBezTo>
                    <a:pt x="166" y="110"/>
                    <a:pt x="161" y="110"/>
                    <a:pt x="157" y="110"/>
                  </a:cubicBezTo>
                  <a:close/>
                  <a:moveTo>
                    <a:pt x="139" y="110"/>
                  </a:moveTo>
                  <a:cubicBezTo>
                    <a:pt x="139" y="111"/>
                    <a:pt x="140" y="113"/>
                    <a:pt x="140" y="115"/>
                  </a:cubicBezTo>
                  <a:cubicBezTo>
                    <a:pt x="145" y="115"/>
                    <a:pt x="150" y="115"/>
                    <a:pt x="155" y="115"/>
                  </a:cubicBezTo>
                  <a:cubicBezTo>
                    <a:pt x="154" y="113"/>
                    <a:pt x="153" y="111"/>
                    <a:pt x="152" y="110"/>
                  </a:cubicBezTo>
                  <a:cubicBezTo>
                    <a:pt x="148" y="110"/>
                    <a:pt x="143" y="110"/>
                    <a:pt x="139" y="110"/>
                  </a:cubicBezTo>
                  <a:close/>
                  <a:moveTo>
                    <a:pt x="121" y="110"/>
                  </a:moveTo>
                  <a:cubicBezTo>
                    <a:pt x="121" y="111"/>
                    <a:pt x="121" y="113"/>
                    <a:pt x="122" y="115"/>
                  </a:cubicBezTo>
                  <a:cubicBezTo>
                    <a:pt x="126" y="115"/>
                    <a:pt x="131" y="115"/>
                    <a:pt x="136" y="115"/>
                  </a:cubicBezTo>
                  <a:cubicBezTo>
                    <a:pt x="135" y="113"/>
                    <a:pt x="135" y="111"/>
                    <a:pt x="134" y="110"/>
                  </a:cubicBezTo>
                  <a:cubicBezTo>
                    <a:pt x="130" y="110"/>
                    <a:pt x="125" y="110"/>
                    <a:pt x="121" y="110"/>
                  </a:cubicBezTo>
                  <a:close/>
                  <a:moveTo>
                    <a:pt x="103" y="110"/>
                  </a:moveTo>
                  <a:cubicBezTo>
                    <a:pt x="103" y="111"/>
                    <a:pt x="103" y="113"/>
                    <a:pt x="103" y="115"/>
                  </a:cubicBezTo>
                  <a:cubicBezTo>
                    <a:pt x="108" y="115"/>
                    <a:pt x="113" y="115"/>
                    <a:pt x="117" y="115"/>
                  </a:cubicBezTo>
                  <a:cubicBezTo>
                    <a:pt x="117" y="113"/>
                    <a:pt x="117" y="111"/>
                    <a:pt x="117" y="110"/>
                  </a:cubicBezTo>
                  <a:cubicBezTo>
                    <a:pt x="112" y="110"/>
                    <a:pt x="108" y="110"/>
                    <a:pt x="103" y="110"/>
                  </a:cubicBezTo>
                  <a:close/>
                  <a:moveTo>
                    <a:pt x="85" y="110"/>
                  </a:moveTo>
                  <a:cubicBezTo>
                    <a:pt x="85" y="111"/>
                    <a:pt x="85" y="113"/>
                    <a:pt x="84" y="115"/>
                  </a:cubicBezTo>
                  <a:cubicBezTo>
                    <a:pt x="89" y="115"/>
                    <a:pt x="94" y="115"/>
                    <a:pt x="98" y="115"/>
                  </a:cubicBezTo>
                  <a:cubicBezTo>
                    <a:pt x="99" y="113"/>
                    <a:pt x="99" y="111"/>
                    <a:pt x="99" y="110"/>
                  </a:cubicBezTo>
                  <a:cubicBezTo>
                    <a:pt x="94" y="110"/>
                    <a:pt x="90" y="110"/>
                    <a:pt x="85" y="110"/>
                  </a:cubicBezTo>
                  <a:close/>
                  <a:moveTo>
                    <a:pt x="67" y="110"/>
                  </a:moveTo>
                  <a:cubicBezTo>
                    <a:pt x="67" y="111"/>
                    <a:pt x="66" y="113"/>
                    <a:pt x="66" y="115"/>
                  </a:cubicBezTo>
                  <a:cubicBezTo>
                    <a:pt x="70" y="115"/>
                    <a:pt x="75" y="115"/>
                    <a:pt x="80" y="115"/>
                  </a:cubicBezTo>
                  <a:cubicBezTo>
                    <a:pt x="80" y="113"/>
                    <a:pt x="81" y="111"/>
                    <a:pt x="81" y="110"/>
                  </a:cubicBezTo>
                  <a:cubicBezTo>
                    <a:pt x="77" y="110"/>
                    <a:pt x="72" y="110"/>
                    <a:pt x="67" y="110"/>
                  </a:cubicBezTo>
                  <a:close/>
                  <a:moveTo>
                    <a:pt x="152" y="117"/>
                  </a:moveTo>
                  <a:cubicBezTo>
                    <a:pt x="153" y="119"/>
                    <a:pt x="153" y="121"/>
                    <a:pt x="154" y="123"/>
                  </a:cubicBezTo>
                  <a:cubicBezTo>
                    <a:pt x="162" y="123"/>
                    <a:pt x="170" y="123"/>
                    <a:pt x="178" y="123"/>
                  </a:cubicBezTo>
                  <a:cubicBezTo>
                    <a:pt x="177" y="121"/>
                    <a:pt x="176" y="119"/>
                    <a:pt x="175" y="117"/>
                  </a:cubicBezTo>
                  <a:cubicBezTo>
                    <a:pt x="167" y="117"/>
                    <a:pt x="160" y="117"/>
                    <a:pt x="152" y="117"/>
                  </a:cubicBezTo>
                  <a:close/>
                  <a:moveTo>
                    <a:pt x="132" y="117"/>
                  </a:moveTo>
                  <a:cubicBezTo>
                    <a:pt x="133" y="119"/>
                    <a:pt x="133" y="121"/>
                    <a:pt x="134" y="123"/>
                  </a:cubicBezTo>
                  <a:cubicBezTo>
                    <a:pt x="139" y="123"/>
                    <a:pt x="144" y="123"/>
                    <a:pt x="149" y="123"/>
                  </a:cubicBezTo>
                  <a:cubicBezTo>
                    <a:pt x="148" y="121"/>
                    <a:pt x="148" y="119"/>
                    <a:pt x="147" y="117"/>
                  </a:cubicBezTo>
                  <a:cubicBezTo>
                    <a:pt x="142" y="117"/>
                    <a:pt x="137" y="117"/>
                    <a:pt x="132" y="117"/>
                  </a:cubicBezTo>
                  <a:close/>
                  <a:moveTo>
                    <a:pt x="113" y="117"/>
                  </a:moveTo>
                  <a:cubicBezTo>
                    <a:pt x="113" y="119"/>
                    <a:pt x="114" y="121"/>
                    <a:pt x="114" y="123"/>
                  </a:cubicBezTo>
                  <a:cubicBezTo>
                    <a:pt x="119" y="123"/>
                    <a:pt x="124" y="123"/>
                    <a:pt x="129" y="123"/>
                  </a:cubicBezTo>
                  <a:cubicBezTo>
                    <a:pt x="129" y="121"/>
                    <a:pt x="128" y="119"/>
                    <a:pt x="128" y="117"/>
                  </a:cubicBezTo>
                  <a:cubicBezTo>
                    <a:pt x="123" y="117"/>
                    <a:pt x="118" y="117"/>
                    <a:pt x="113" y="117"/>
                  </a:cubicBezTo>
                  <a:close/>
                  <a:moveTo>
                    <a:pt x="94" y="117"/>
                  </a:moveTo>
                  <a:cubicBezTo>
                    <a:pt x="94" y="119"/>
                    <a:pt x="94" y="121"/>
                    <a:pt x="93" y="123"/>
                  </a:cubicBezTo>
                  <a:cubicBezTo>
                    <a:pt x="99" y="123"/>
                    <a:pt x="104" y="123"/>
                    <a:pt x="109" y="123"/>
                  </a:cubicBezTo>
                  <a:cubicBezTo>
                    <a:pt x="109" y="121"/>
                    <a:pt x="109" y="119"/>
                    <a:pt x="109" y="117"/>
                  </a:cubicBezTo>
                  <a:cubicBezTo>
                    <a:pt x="104" y="117"/>
                    <a:pt x="99" y="117"/>
                    <a:pt x="94" y="117"/>
                  </a:cubicBezTo>
                  <a:close/>
                  <a:moveTo>
                    <a:pt x="75" y="117"/>
                  </a:moveTo>
                  <a:cubicBezTo>
                    <a:pt x="74" y="119"/>
                    <a:pt x="74" y="121"/>
                    <a:pt x="73" y="123"/>
                  </a:cubicBezTo>
                  <a:cubicBezTo>
                    <a:pt x="79" y="123"/>
                    <a:pt x="84" y="123"/>
                    <a:pt x="89" y="123"/>
                  </a:cubicBezTo>
                  <a:cubicBezTo>
                    <a:pt x="89" y="121"/>
                    <a:pt x="89" y="119"/>
                    <a:pt x="90" y="117"/>
                  </a:cubicBezTo>
                  <a:cubicBezTo>
                    <a:pt x="85" y="117"/>
                    <a:pt x="80" y="117"/>
                    <a:pt x="75" y="117"/>
                  </a:cubicBezTo>
                  <a:close/>
                  <a:moveTo>
                    <a:pt x="56" y="117"/>
                  </a:moveTo>
                  <a:cubicBezTo>
                    <a:pt x="55" y="119"/>
                    <a:pt x="54" y="121"/>
                    <a:pt x="53" y="123"/>
                  </a:cubicBezTo>
                  <a:cubicBezTo>
                    <a:pt x="58" y="123"/>
                    <a:pt x="63" y="123"/>
                    <a:pt x="68" y="123"/>
                  </a:cubicBezTo>
                  <a:cubicBezTo>
                    <a:pt x="69" y="121"/>
                    <a:pt x="70" y="119"/>
                    <a:pt x="70" y="117"/>
                  </a:cubicBezTo>
                  <a:cubicBezTo>
                    <a:pt x="65" y="117"/>
                    <a:pt x="60" y="117"/>
                    <a:pt x="56" y="117"/>
                  </a:cubicBezTo>
                  <a:close/>
                  <a:moveTo>
                    <a:pt x="37" y="117"/>
                  </a:moveTo>
                  <a:cubicBezTo>
                    <a:pt x="35" y="119"/>
                    <a:pt x="34" y="121"/>
                    <a:pt x="33" y="123"/>
                  </a:cubicBezTo>
                  <a:cubicBezTo>
                    <a:pt x="38" y="123"/>
                    <a:pt x="43" y="123"/>
                    <a:pt x="48" y="123"/>
                  </a:cubicBezTo>
                  <a:cubicBezTo>
                    <a:pt x="49" y="121"/>
                    <a:pt x="50" y="119"/>
                    <a:pt x="51" y="117"/>
                  </a:cubicBezTo>
                  <a:cubicBezTo>
                    <a:pt x="46" y="117"/>
                    <a:pt x="41" y="117"/>
                    <a:pt x="37" y="117"/>
                  </a:cubicBezTo>
                  <a:close/>
                  <a:moveTo>
                    <a:pt x="160" y="126"/>
                  </a:moveTo>
                  <a:cubicBezTo>
                    <a:pt x="161" y="128"/>
                    <a:pt x="162" y="131"/>
                    <a:pt x="163" y="133"/>
                  </a:cubicBezTo>
                  <a:cubicBezTo>
                    <a:pt x="170" y="133"/>
                    <a:pt x="177" y="133"/>
                    <a:pt x="184" y="133"/>
                  </a:cubicBezTo>
                  <a:cubicBezTo>
                    <a:pt x="183" y="131"/>
                    <a:pt x="182" y="128"/>
                    <a:pt x="180" y="126"/>
                  </a:cubicBezTo>
                  <a:cubicBezTo>
                    <a:pt x="174" y="126"/>
                    <a:pt x="167" y="126"/>
                    <a:pt x="160" y="126"/>
                  </a:cubicBezTo>
                  <a:close/>
                  <a:moveTo>
                    <a:pt x="139" y="126"/>
                  </a:moveTo>
                  <a:cubicBezTo>
                    <a:pt x="140" y="128"/>
                    <a:pt x="141" y="131"/>
                    <a:pt x="141" y="133"/>
                  </a:cubicBezTo>
                  <a:cubicBezTo>
                    <a:pt x="147" y="133"/>
                    <a:pt x="152" y="133"/>
                    <a:pt x="158" y="133"/>
                  </a:cubicBezTo>
                  <a:cubicBezTo>
                    <a:pt x="157" y="131"/>
                    <a:pt x="156" y="128"/>
                    <a:pt x="155" y="126"/>
                  </a:cubicBezTo>
                  <a:cubicBezTo>
                    <a:pt x="150" y="126"/>
                    <a:pt x="145" y="126"/>
                    <a:pt x="139" y="126"/>
                  </a:cubicBezTo>
                  <a:close/>
                  <a:moveTo>
                    <a:pt x="119" y="126"/>
                  </a:moveTo>
                  <a:cubicBezTo>
                    <a:pt x="119" y="128"/>
                    <a:pt x="119" y="131"/>
                    <a:pt x="119" y="133"/>
                  </a:cubicBezTo>
                  <a:cubicBezTo>
                    <a:pt x="125" y="133"/>
                    <a:pt x="131" y="133"/>
                    <a:pt x="136" y="133"/>
                  </a:cubicBezTo>
                  <a:cubicBezTo>
                    <a:pt x="136" y="131"/>
                    <a:pt x="135" y="128"/>
                    <a:pt x="135" y="126"/>
                  </a:cubicBezTo>
                  <a:cubicBezTo>
                    <a:pt x="129" y="126"/>
                    <a:pt x="124" y="126"/>
                    <a:pt x="119" y="126"/>
                  </a:cubicBezTo>
                  <a:close/>
                  <a:moveTo>
                    <a:pt x="98" y="126"/>
                  </a:moveTo>
                  <a:cubicBezTo>
                    <a:pt x="98" y="128"/>
                    <a:pt x="98" y="131"/>
                    <a:pt x="98" y="133"/>
                  </a:cubicBezTo>
                  <a:cubicBezTo>
                    <a:pt x="103" y="133"/>
                    <a:pt x="109" y="133"/>
                    <a:pt x="115" y="133"/>
                  </a:cubicBezTo>
                  <a:cubicBezTo>
                    <a:pt x="114" y="131"/>
                    <a:pt x="114" y="128"/>
                    <a:pt x="114" y="126"/>
                  </a:cubicBezTo>
                  <a:cubicBezTo>
                    <a:pt x="109" y="126"/>
                    <a:pt x="103" y="126"/>
                    <a:pt x="98" y="126"/>
                  </a:cubicBezTo>
                  <a:close/>
                  <a:moveTo>
                    <a:pt x="77" y="126"/>
                  </a:moveTo>
                  <a:cubicBezTo>
                    <a:pt x="77" y="128"/>
                    <a:pt x="76" y="131"/>
                    <a:pt x="76" y="133"/>
                  </a:cubicBezTo>
                  <a:cubicBezTo>
                    <a:pt x="81" y="133"/>
                    <a:pt x="87" y="133"/>
                    <a:pt x="92" y="133"/>
                  </a:cubicBezTo>
                  <a:cubicBezTo>
                    <a:pt x="93" y="131"/>
                    <a:pt x="93" y="128"/>
                    <a:pt x="93" y="126"/>
                  </a:cubicBezTo>
                  <a:cubicBezTo>
                    <a:pt x="88" y="126"/>
                    <a:pt x="83" y="126"/>
                    <a:pt x="77" y="126"/>
                  </a:cubicBezTo>
                  <a:close/>
                  <a:moveTo>
                    <a:pt x="57" y="126"/>
                  </a:moveTo>
                  <a:cubicBezTo>
                    <a:pt x="56" y="128"/>
                    <a:pt x="55" y="131"/>
                    <a:pt x="54" y="133"/>
                  </a:cubicBezTo>
                  <a:cubicBezTo>
                    <a:pt x="60" y="133"/>
                    <a:pt x="65" y="133"/>
                    <a:pt x="71" y="133"/>
                  </a:cubicBezTo>
                  <a:cubicBezTo>
                    <a:pt x="71" y="131"/>
                    <a:pt x="72" y="128"/>
                    <a:pt x="73" y="126"/>
                  </a:cubicBezTo>
                  <a:cubicBezTo>
                    <a:pt x="67" y="126"/>
                    <a:pt x="62" y="126"/>
                    <a:pt x="57" y="126"/>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5" name="4"/>
          <p:cNvGrpSpPr/>
          <p:nvPr/>
        </p:nvGrpSpPr>
        <p:grpSpPr>
          <a:xfrm>
            <a:off x="8872963" y="1667142"/>
            <a:ext cx="3021837" cy="2866184"/>
            <a:chOff x="8872963" y="1510976"/>
            <a:chExt cx="3021837" cy="2866184"/>
          </a:xfrm>
        </p:grpSpPr>
        <p:graphicFrame>
          <p:nvGraphicFramePr>
            <p:cNvPr id="66" name="Chart 48"/>
            <p:cNvGraphicFramePr/>
            <p:nvPr>
              <p:extLst>
                <p:ext uri="{D42A27DB-BD31-4B8C-83A1-F6EECF244321}">
                  <p14:modId xmlns:p14="http://schemas.microsoft.com/office/powerpoint/2010/main" val="4145118439"/>
                </p:ext>
              </p:extLst>
            </p:nvPr>
          </p:nvGraphicFramePr>
          <p:xfrm>
            <a:off x="8872963" y="1510976"/>
            <a:ext cx="3021837" cy="2866184"/>
          </p:xfrm>
          <a:graphic>
            <a:graphicData uri="http://schemas.openxmlformats.org/drawingml/2006/chart">
              <c:chart xmlns:c="http://schemas.openxmlformats.org/drawingml/2006/chart" xmlns:r="http://schemas.openxmlformats.org/officeDocument/2006/relationships" r:id="rId6"/>
            </a:graphicData>
          </a:graphic>
        </p:graphicFrame>
        <p:sp>
          <p:nvSpPr>
            <p:cNvPr id="67" name="TextBox 121"/>
            <p:cNvSpPr txBox="1"/>
            <p:nvPr/>
          </p:nvSpPr>
          <p:spPr>
            <a:xfrm>
              <a:off x="9997373" y="3862082"/>
              <a:ext cx="797013" cy="430887"/>
            </a:xfrm>
            <a:prstGeom prst="rect">
              <a:avLst/>
            </a:prstGeom>
            <a:noFill/>
          </p:spPr>
          <p:txBody>
            <a:bodyPr wrap="none" rtlCol="0">
              <a:spAutoFit/>
            </a:bodyPr>
            <a:lstStyle/>
            <a:p>
              <a:pPr algn="ctr"/>
              <a:r>
                <a:rPr lang="en-US" sz="2200" b="1" dirty="0">
                  <a:solidFill>
                    <a:prstClr val="white"/>
                  </a:solidFill>
                  <a:latin typeface="微软雅黑" panose="020B0503020204020204" pitchFamily="34" charset="-122"/>
                  <a:ea typeface="微软雅黑" panose="020B0503020204020204" pitchFamily="34" charset="-122"/>
                </a:rPr>
                <a:t>60</a:t>
              </a:r>
              <a:r>
                <a:rPr lang="id-ID" sz="2200" b="1" dirty="0">
                  <a:solidFill>
                    <a:prstClr val="white"/>
                  </a:solidFill>
                  <a:latin typeface="微软雅黑" panose="020B0503020204020204" pitchFamily="34" charset="-122"/>
                  <a:ea typeface="微软雅黑" panose="020B0503020204020204" pitchFamily="34" charset="-122"/>
                </a:rPr>
                <a:t>%</a:t>
              </a:r>
            </a:p>
          </p:txBody>
        </p:sp>
        <p:sp>
          <p:nvSpPr>
            <p:cNvPr id="68" name="31"/>
            <p:cNvSpPr>
              <a:spLocks noEditPoints="1"/>
            </p:cNvSpPr>
            <p:nvPr/>
          </p:nvSpPr>
          <p:spPr bwMode="auto">
            <a:xfrm>
              <a:off x="10145925" y="2538004"/>
              <a:ext cx="503238" cy="762000"/>
            </a:xfrm>
            <a:custGeom>
              <a:avLst/>
              <a:gdLst>
                <a:gd name="T0" fmla="*/ 116 w 134"/>
                <a:gd name="T1" fmla="*/ 0 h 203"/>
                <a:gd name="T2" fmla="*/ 134 w 134"/>
                <a:gd name="T3" fmla="*/ 185 h 203"/>
                <a:gd name="T4" fmla="*/ 18 w 134"/>
                <a:gd name="T5" fmla="*/ 203 h 203"/>
                <a:gd name="T6" fmla="*/ 0 w 134"/>
                <a:gd name="T7" fmla="*/ 18 h 203"/>
                <a:gd name="T8" fmla="*/ 15 w 134"/>
                <a:gd name="T9" fmla="*/ 29 h 203"/>
                <a:gd name="T10" fmla="*/ 119 w 134"/>
                <a:gd name="T11" fmla="*/ 100 h 203"/>
                <a:gd name="T12" fmla="*/ 15 w 134"/>
                <a:gd name="T13" fmla="*/ 29 h 203"/>
                <a:gd name="T14" fmla="*/ 42 w 134"/>
                <a:gd name="T15" fmla="*/ 17 h 203"/>
                <a:gd name="T16" fmla="*/ 89 w 134"/>
                <a:gd name="T17" fmla="*/ 9 h 203"/>
                <a:gd name="T18" fmla="*/ 57 w 134"/>
                <a:gd name="T19" fmla="*/ 108 h 203"/>
                <a:gd name="T20" fmla="*/ 50 w 134"/>
                <a:gd name="T21" fmla="*/ 124 h 203"/>
                <a:gd name="T22" fmla="*/ 76 w 134"/>
                <a:gd name="T23" fmla="*/ 130 h 203"/>
                <a:gd name="T24" fmla="*/ 82 w 134"/>
                <a:gd name="T25" fmla="*/ 114 h 203"/>
                <a:gd name="T26" fmla="*/ 57 w 134"/>
                <a:gd name="T27" fmla="*/ 108 h 203"/>
                <a:gd name="T28" fmla="*/ 17 w 134"/>
                <a:gd name="T29" fmla="*/ 116 h 203"/>
                <a:gd name="T30" fmla="*/ 46 w 134"/>
                <a:gd name="T31" fmla="*/ 123 h 203"/>
                <a:gd name="T32" fmla="*/ 115 w 134"/>
                <a:gd name="T33" fmla="*/ 116 h 203"/>
                <a:gd name="T34" fmla="*/ 87 w 134"/>
                <a:gd name="T35" fmla="*/ 123 h 203"/>
                <a:gd name="T36" fmla="*/ 115 w 134"/>
                <a:gd name="T37" fmla="*/ 116 h 203"/>
                <a:gd name="T38" fmla="*/ 17 w 134"/>
                <a:gd name="T39" fmla="*/ 136 h 203"/>
                <a:gd name="T40" fmla="*/ 46 w 134"/>
                <a:gd name="T41" fmla="*/ 150 h 203"/>
                <a:gd name="T42" fmla="*/ 80 w 134"/>
                <a:gd name="T43" fmla="*/ 136 h 203"/>
                <a:gd name="T44" fmla="*/ 52 w 134"/>
                <a:gd name="T45" fmla="*/ 150 h 203"/>
                <a:gd name="T46" fmla="*/ 80 w 134"/>
                <a:gd name="T47" fmla="*/ 136 h 203"/>
                <a:gd name="T48" fmla="*/ 86 w 134"/>
                <a:gd name="T49" fmla="*/ 136 h 203"/>
                <a:gd name="T50" fmla="*/ 115 w 134"/>
                <a:gd name="T51" fmla="*/ 150 h 203"/>
                <a:gd name="T52" fmla="*/ 46 w 134"/>
                <a:gd name="T53" fmla="*/ 154 h 203"/>
                <a:gd name="T54" fmla="*/ 17 w 134"/>
                <a:gd name="T55" fmla="*/ 167 h 203"/>
                <a:gd name="T56" fmla="*/ 46 w 134"/>
                <a:gd name="T57" fmla="*/ 154 h 203"/>
                <a:gd name="T58" fmla="*/ 52 w 134"/>
                <a:gd name="T59" fmla="*/ 154 h 203"/>
                <a:gd name="T60" fmla="*/ 80 w 134"/>
                <a:gd name="T61" fmla="*/ 167 h 203"/>
                <a:gd name="T62" fmla="*/ 115 w 134"/>
                <a:gd name="T63" fmla="*/ 154 h 203"/>
                <a:gd name="T64" fmla="*/ 86 w 134"/>
                <a:gd name="T65" fmla="*/ 167 h 203"/>
                <a:gd name="T66" fmla="*/ 115 w 134"/>
                <a:gd name="T67" fmla="*/ 154 h 203"/>
                <a:gd name="T68" fmla="*/ 17 w 134"/>
                <a:gd name="T69" fmla="*/ 173 h 203"/>
                <a:gd name="T70" fmla="*/ 46 w 134"/>
                <a:gd name="T71" fmla="*/ 186 h 203"/>
                <a:gd name="T72" fmla="*/ 80 w 134"/>
                <a:gd name="T73" fmla="*/ 173 h 203"/>
                <a:gd name="T74" fmla="*/ 52 w 134"/>
                <a:gd name="T75" fmla="*/ 186 h 203"/>
                <a:gd name="T76" fmla="*/ 80 w 134"/>
                <a:gd name="T77" fmla="*/ 173 h 203"/>
                <a:gd name="T78" fmla="*/ 86 w 134"/>
                <a:gd name="T79" fmla="*/ 173 h 203"/>
                <a:gd name="T80" fmla="*/ 115 w 134"/>
                <a:gd name="T81" fmla="*/ 18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203">
                  <a:moveTo>
                    <a:pt x="18" y="0"/>
                  </a:moveTo>
                  <a:cubicBezTo>
                    <a:pt x="116" y="0"/>
                    <a:pt x="116" y="0"/>
                    <a:pt x="116" y="0"/>
                  </a:cubicBezTo>
                  <a:cubicBezTo>
                    <a:pt x="126" y="0"/>
                    <a:pt x="134" y="8"/>
                    <a:pt x="134" y="18"/>
                  </a:cubicBezTo>
                  <a:cubicBezTo>
                    <a:pt x="134" y="185"/>
                    <a:pt x="134" y="185"/>
                    <a:pt x="134" y="185"/>
                  </a:cubicBezTo>
                  <a:cubicBezTo>
                    <a:pt x="134" y="195"/>
                    <a:pt x="126" y="203"/>
                    <a:pt x="116" y="203"/>
                  </a:cubicBezTo>
                  <a:cubicBezTo>
                    <a:pt x="18" y="203"/>
                    <a:pt x="18" y="203"/>
                    <a:pt x="18" y="203"/>
                  </a:cubicBezTo>
                  <a:cubicBezTo>
                    <a:pt x="8" y="203"/>
                    <a:pt x="0" y="195"/>
                    <a:pt x="0" y="185"/>
                  </a:cubicBezTo>
                  <a:cubicBezTo>
                    <a:pt x="0" y="18"/>
                    <a:pt x="0" y="18"/>
                    <a:pt x="0" y="18"/>
                  </a:cubicBezTo>
                  <a:cubicBezTo>
                    <a:pt x="0" y="8"/>
                    <a:pt x="8" y="0"/>
                    <a:pt x="18" y="0"/>
                  </a:cubicBezTo>
                  <a:close/>
                  <a:moveTo>
                    <a:pt x="15" y="29"/>
                  </a:moveTo>
                  <a:cubicBezTo>
                    <a:pt x="15" y="100"/>
                    <a:pt x="15" y="100"/>
                    <a:pt x="15" y="100"/>
                  </a:cubicBezTo>
                  <a:cubicBezTo>
                    <a:pt x="119" y="100"/>
                    <a:pt x="119" y="100"/>
                    <a:pt x="119" y="100"/>
                  </a:cubicBezTo>
                  <a:cubicBezTo>
                    <a:pt x="119" y="29"/>
                    <a:pt x="119" y="29"/>
                    <a:pt x="119" y="29"/>
                  </a:cubicBezTo>
                  <a:cubicBezTo>
                    <a:pt x="15" y="29"/>
                    <a:pt x="15" y="29"/>
                    <a:pt x="15" y="29"/>
                  </a:cubicBezTo>
                  <a:close/>
                  <a:moveTo>
                    <a:pt x="42" y="9"/>
                  </a:moveTo>
                  <a:cubicBezTo>
                    <a:pt x="42" y="17"/>
                    <a:pt x="42" y="17"/>
                    <a:pt x="42" y="17"/>
                  </a:cubicBezTo>
                  <a:cubicBezTo>
                    <a:pt x="89" y="17"/>
                    <a:pt x="89" y="17"/>
                    <a:pt x="89" y="17"/>
                  </a:cubicBezTo>
                  <a:cubicBezTo>
                    <a:pt x="89" y="9"/>
                    <a:pt x="89" y="9"/>
                    <a:pt x="89" y="9"/>
                  </a:cubicBezTo>
                  <a:cubicBezTo>
                    <a:pt x="42" y="9"/>
                    <a:pt x="42" y="9"/>
                    <a:pt x="42" y="9"/>
                  </a:cubicBezTo>
                  <a:close/>
                  <a:moveTo>
                    <a:pt x="57" y="108"/>
                  </a:moveTo>
                  <a:cubicBezTo>
                    <a:pt x="53" y="108"/>
                    <a:pt x="50" y="111"/>
                    <a:pt x="50" y="114"/>
                  </a:cubicBezTo>
                  <a:cubicBezTo>
                    <a:pt x="50" y="124"/>
                    <a:pt x="50" y="124"/>
                    <a:pt x="50" y="124"/>
                  </a:cubicBezTo>
                  <a:cubicBezTo>
                    <a:pt x="50" y="128"/>
                    <a:pt x="53" y="130"/>
                    <a:pt x="57" y="130"/>
                  </a:cubicBezTo>
                  <a:cubicBezTo>
                    <a:pt x="76" y="130"/>
                    <a:pt x="76" y="130"/>
                    <a:pt x="76" y="130"/>
                  </a:cubicBezTo>
                  <a:cubicBezTo>
                    <a:pt x="79" y="130"/>
                    <a:pt x="82" y="128"/>
                    <a:pt x="82" y="124"/>
                  </a:cubicBezTo>
                  <a:cubicBezTo>
                    <a:pt x="82" y="114"/>
                    <a:pt x="82" y="114"/>
                    <a:pt x="82" y="114"/>
                  </a:cubicBezTo>
                  <a:cubicBezTo>
                    <a:pt x="82" y="111"/>
                    <a:pt x="79" y="108"/>
                    <a:pt x="76" y="108"/>
                  </a:cubicBezTo>
                  <a:cubicBezTo>
                    <a:pt x="57" y="108"/>
                    <a:pt x="57" y="108"/>
                    <a:pt x="57" y="108"/>
                  </a:cubicBezTo>
                  <a:close/>
                  <a:moveTo>
                    <a:pt x="46" y="116"/>
                  </a:moveTo>
                  <a:cubicBezTo>
                    <a:pt x="17" y="116"/>
                    <a:pt x="17" y="116"/>
                    <a:pt x="17" y="116"/>
                  </a:cubicBezTo>
                  <a:cubicBezTo>
                    <a:pt x="17" y="123"/>
                    <a:pt x="17" y="123"/>
                    <a:pt x="17" y="123"/>
                  </a:cubicBezTo>
                  <a:cubicBezTo>
                    <a:pt x="46" y="123"/>
                    <a:pt x="46" y="123"/>
                    <a:pt x="46" y="123"/>
                  </a:cubicBezTo>
                  <a:cubicBezTo>
                    <a:pt x="46" y="116"/>
                    <a:pt x="46" y="116"/>
                    <a:pt x="46" y="116"/>
                  </a:cubicBezTo>
                  <a:close/>
                  <a:moveTo>
                    <a:pt x="115" y="116"/>
                  </a:moveTo>
                  <a:cubicBezTo>
                    <a:pt x="87" y="116"/>
                    <a:pt x="87" y="116"/>
                    <a:pt x="87" y="116"/>
                  </a:cubicBezTo>
                  <a:cubicBezTo>
                    <a:pt x="87" y="123"/>
                    <a:pt x="87" y="123"/>
                    <a:pt x="87" y="123"/>
                  </a:cubicBezTo>
                  <a:cubicBezTo>
                    <a:pt x="115" y="123"/>
                    <a:pt x="115" y="123"/>
                    <a:pt x="115" y="123"/>
                  </a:cubicBezTo>
                  <a:cubicBezTo>
                    <a:pt x="115" y="116"/>
                    <a:pt x="115" y="116"/>
                    <a:pt x="115" y="116"/>
                  </a:cubicBezTo>
                  <a:close/>
                  <a:moveTo>
                    <a:pt x="46" y="136"/>
                  </a:moveTo>
                  <a:cubicBezTo>
                    <a:pt x="17" y="136"/>
                    <a:pt x="17" y="136"/>
                    <a:pt x="17" y="136"/>
                  </a:cubicBezTo>
                  <a:cubicBezTo>
                    <a:pt x="17" y="150"/>
                    <a:pt x="17" y="150"/>
                    <a:pt x="17" y="150"/>
                  </a:cubicBezTo>
                  <a:cubicBezTo>
                    <a:pt x="46" y="150"/>
                    <a:pt x="46" y="150"/>
                    <a:pt x="46" y="150"/>
                  </a:cubicBezTo>
                  <a:cubicBezTo>
                    <a:pt x="46" y="136"/>
                    <a:pt x="46" y="136"/>
                    <a:pt x="46" y="136"/>
                  </a:cubicBezTo>
                  <a:close/>
                  <a:moveTo>
                    <a:pt x="80" y="136"/>
                  </a:moveTo>
                  <a:cubicBezTo>
                    <a:pt x="52" y="136"/>
                    <a:pt x="52" y="136"/>
                    <a:pt x="52" y="136"/>
                  </a:cubicBezTo>
                  <a:cubicBezTo>
                    <a:pt x="52" y="150"/>
                    <a:pt x="52" y="150"/>
                    <a:pt x="52" y="150"/>
                  </a:cubicBezTo>
                  <a:cubicBezTo>
                    <a:pt x="80" y="150"/>
                    <a:pt x="80" y="150"/>
                    <a:pt x="80" y="150"/>
                  </a:cubicBezTo>
                  <a:cubicBezTo>
                    <a:pt x="80" y="136"/>
                    <a:pt x="80" y="136"/>
                    <a:pt x="80" y="136"/>
                  </a:cubicBezTo>
                  <a:close/>
                  <a:moveTo>
                    <a:pt x="115" y="136"/>
                  </a:moveTo>
                  <a:cubicBezTo>
                    <a:pt x="86" y="136"/>
                    <a:pt x="86" y="136"/>
                    <a:pt x="86" y="136"/>
                  </a:cubicBezTo>
                  <a:cubicBezTo>
                    <a:pt x="86" y="150"/>
                    <a:pt x="86" y="150"/>
                    <a:pt x="86" y="150"/>
                  </a:cubicBezTo>
                  <a:cubicBezTo>
                    <a:pt x="115" y="150"/>
                    <a:pt x="115" y="150"/>
                    <a:pt x="115" y="150"/>
                  </a:cubicBezTo>
                  <a:cubicBezTo>
                    <a:pt x="115" y="136"/>
                    <a:pt x="115" y="136"/>
                    <a:pt x="115" y="136"/>
                  </a:cubicBezTo>
                  <a:close/>
                  <a:moveTo>
                    <a:pt x="46" y="154"/>
                  </a:moveTo>
                  <a:cubicBezTo>
                    <a:pt x="17" y="154"/>
                    <a:pt x="17" y="154"/>
                    <a:pt x="17" y="154"/>
                  </a:cubicBezTo>
                  <a:cubicBezTo>
                    <a:pt x="17" y="167"/>
                    <a:pt x="17" y="167"/>
                    <a:pt x="17" y="167"/>
                  </a:cubicBezTo>
                  <a:cubicBezTo>
                    <a:pt x="46" y="167"/>
                    <a:pt x="46" y="167"/>
                    <a:pt x="46" y="167"/>
                  </a:cubicBezTo>
                  <a:cubicBezTo>
                    <a:pt x="46" y="154"/>
                    <a:pt x="46" y="154"/>
                    <a:pt x="46" y="154"/>
                  </a:cubicBezTo>
                  <a:close/>
                  <a:moveTo>
                    <a:pt x="80" y="154"/>
                  </a:moveTo>
                  <a:cubicBezTo>
                    <a:pt x="52" y="154"/>
                    <a:pt x="52" y="154"/>
                    <a:pt x="52" y="154"/>
                  </a:cubicBezTo>
                  <a:cubicBezTo>
                    <a:pt x="52" y="167"/>
                    <a:pt x="52" y="167"/>
                    <a:pt x="52" y="167"/>
                  </a:cubicBezTo>
                  <a:cubicBezTo>
                    <a:pt x="80" y="167"/>
                    <a:pt x="80" y="167"/>
                    <a:pt x="80" y="167"/>
                  </a:cubicBezTo>
                  <a:cubicBezTo>
                    <a:pt x="80" y="154"/>
                    <a:pt x="80" y="154"/>
                    <a:pt x="80" y="154"/>
                  </a:cubicBezTo>
                  <a:close/>
                  <a:moveTo>
                    <a:pt x="115" y="154"/>
                  </a:moveTo>
                  <a:cubicBezTo>
                    <a:pt x="86" y="154"/>
                    <a:pt x="86" y="154"/>
                    <a:pt x="86" y="154"/>
                  </a:cubicBezTo>
                  <a:cubicBezTo>
                    <a:pt x="86" y="167"/>
                    <a:pt x="86" y="167"/>
                    <a:pt x="86" y="167"/>
                  </a:cubicBezTo>
                  <a:cubicBezTo>
                    <a:pt x="115" y="167"/>
                    <a:pt x="115" y="167"/>
                    <a:pt x="115" y="167"/>
                  </a:cubicBezTo>
                  <a:cubicBezTo>
                    <a:pt x="115" y="154"/>
                    <a:pt x="115" y="154"/>
                    <a:pt x="115" y="154"/>
                  </a:cubicBezTo>
                  <a:close/>
                  <a:moveTo>
                    <a:pt x="46" y="173"/>
                  </a:moveTo>
                  <a:cubicBezTo>
                    <a:pt x="17" y="173"/>
                    <a:pt x="17" y="173"/>
                    <a:pt x="17" y="173"/>
                  </a:cubicBezTo>
                  <a:cubicBezTo>
                    <a:pt x="17" y="186"/>
                    <a:pt x="17" y="186"/>
                    <a:pt x="17" y="186"/>
                  </a:cubicBezTo>
                  <a:cubicBezTo>
                    <a:pt x="46" y="186"/>
                    <a:pt x="46" y="186"/>
                    <a:pt x="46" y="186"/>
                  </a:cubicBezTo>
                  <a:cubicBezTo>
                    <a:pt x="46" y="173"/>
                    <a:pt x="46" y="173"/>
                    <a:pt x="46" y="173"/>
                  </a:cubicBezTo>
                  <a:close/>
                  <a:moveTo>
                    <a:pt x="80" y="173"/>
                  </a:moveTo>
                  <a:cubicBezTo>
                    <a:pt x="52" y="173"/>
                    <a:pt x="52" y="173"/>
                    <a:pt x="52" y="173"/>
                  </a:cubicBezTo>
                  <a:cubicBezTo>
                    <a:pt x="52" y="186"/>
                    <a:pt x="52" y="186"/>
                    <a:pt x="52" y="186"/>
                  </a:cubicBezTo>
                  <a:cubicBezTo>
                    <a:pt x="80" y="186"/>
                    <a:pt x="80" y="186"/>
                    <a:pt x="80" y="186"/>
                  </a:cubicBezTo>
                  <a:cubicBezTo>
                    <a:pt x="80" y="173"/>
                    <a:pt x="80" y="173"/>
                    <a:pt x="80" y="173"/>
                  </a:cubicBezTo>
                  <a:close/>
                  <a:moveTo>
                    <a:pt x="115" y="173"/>
                  </a:moveTo>
                  <a:cubicBezTo>
                    <a:pt x="86" y="173"/>
                    <a:pt x="86" y="173"/>
                    <a:pt x="86" y="173"/>
                  </a:cubicBezTo>
                  <a:cubicBezTo>
                    <a:pt x="86" y="186"/>
                    <a:pt x="86" y="186"/>
                    <a:pt x="86" y="186"/>
                  </a:cubicBezTo>
                  <a:cubicBezTo>
                    <a:pt x="115" y="186"/>
                    <a:pt x="115" y="186"/>
                    <a:pt x="115" y="186"/>
                  </a:cubicBezTo>
                  <a:lnTo>
                    <a:pt x="115" y="173"/>
                  </a:lnTo>
                  <a:close/>
                </a:path>
              </a:pathLst>
            </a:custGeom>
            <a:solidFill>
              <a:srgbClr val="40404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9" name="5"/>
          <p:cNvGrpSpPr/>
          <p:nvPr/>
        </p:nvGrpSpPr>
        <p:grpSpPr>
          <a:xfrm>
            <a:off x="621187" y="4604833"/>
            <a:ext cx="2405822" cy="1618290"/>
            <a:chOff x="621187" y="4448667"/>
            <a:chExt cx="2405822" cy="1618290"/>
          </a:xfrm>
        </p:grpSpPr>
        <p:sp>
          <p:nvSpPr>
            <p:cNvPr id="70" name="104"/>
            <p:cNvSpPr/>
            <p:nvPr/>
          </p:nvSpPr>
          <p:spPr>
            <a:xfrm>
              <a:off x="621187" y="4448667"/>
              <a:ext cx="2405822" cy="535813"/>
            </a:xfrm>
            <a:prstGeom prst="roundRect">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71" name="5"/>
            <p:cNvSpPr/>
            <p:nvPr/>
          </p:nvSpPr>
          <p:spPr bwMode="auto">
            <a:xfrm>
              <a:off x="816864"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Gill Sans" charset="0"/>
                </a:rPr>
                <a:t>。</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2" name="6"/>
          <p:cNvGrpSpPr/>
          <p:nvPr/>
        </p:nvGrpSpPr>
        <p:grpSpPr>
          <a:xfrm>
            <a:off x="3474447" y="4604833"/>
            <a:ext cx="2405822" cy="1618290"/>
            <a:chOff x="3474447" y="4448667"/>
            <a:chExt cx="2405822" cy="1618290"/>
          </a:xfrm>
        </p:grpSpPr>
        <p:sp>
          <p:nvSpPr>
            <p:cNvPr id="73" name="105"/>
            <p:cNvSpPr/>
            <p:nvPr/>
          </p:nvSpPr>
          <p:spPr>
            <a:xfrm>
              <a:off x="3474447" y="4448667"/>
              <a:ext cx="2405822" cy="535813"/>
            </a:xfrm>
            <a:prstGeom prst="roundRect">
              <a:avLst/>
            </a:prstGeom>
            <a:solidFill>
              <a:srgbClr val="40404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74" name="5"/>
            <p:cNvSpPr/>
            <p:nvPr/>
          </p:nvSpPr>
          <p:spPr bwMode="auto">
            <a:xfrm>
              <a:off x="3670124"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Gill Sans" charset="0"/>
                </a:rPr>
                <a:t>。</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5" name="7"/>
          <p:cNvGrpSpPr/>
          <p:nvPr/>
        </p:nvGrpSpPr>
        <p:grpSpPr>
          <a:xfrm>
            <a:off x="6334522" y="4604833"/>
            <a:ext cx="2405822" cy="1618290"/>
            <a:chOff x="6334522" y="4448667"/>
            <a:chExt cx="2405822" cy="1618290"/>
          </a:xfrm>
        </p:grpSpPr>
        <p:sp>
          <p:nvSpPr>
            <p:cNvPr id="76" name="106"/>
            <p:cNvSpPr/>
            <p:nvPr/>
          </p:nvSpPr>
          <p:spPr>
            <a:xfrm>
              <a:off x="6334522" y="4448667"/>
              <a:ext cx="2405822" cy="535813"/>
            </a:xfrm>
            <a:prstGeom prst="roundRect">
              <a:avLst/>
            </a:pr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77" name="5"/>
            <p:cNvSpPr/>
            <p:nvPr/>
          </p:nvSpPr>
          <p:spPr bwMode="auto">
            <a:xfrm>
              <a:off x="6531377"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Gill Sans" charset="0"/>
                </a:rPr>
                <a:t>。</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8" name="8"/>
          <p:cNvGrpSpPr/>
          <p:nvPr/>
        </p:nvGrpSpPr>
        <p:grpSpPr>
          <a:xfrm>
            <a:off x="9194633" y="4604833"/>
            <a:ext cx="2405822" cy="1618290"/>
            <a:chOff x="9194633" y="4448667"/>
            <a:chExt cx="2405822" cy="1618290"/>
          </a:xfrm>
        </p:grpSpPr>
        <p:sp>
          <p:nvSpPr>
            <p:cNvPr id="79" name="107"/>
            <p:cNvSpPr/>
            <p:nvPr/>
          </p:nvSpPr>
          <p:spPr>
            <a:xfrm>
              <a:off x="9194633" y="4448667"/>
              <a:ext cx="2405822" cy="535813"/>
            </a:xfrm>
            <a:prstGeom prst="roundRect">
              <a:avLst/>
            </a:prstGeom>
            <a:solidFill>
              <a:srgbClr val="40404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80" name="5"/>
            <p:cNvSpPr/>
            <p:nvPr/>
          </p:nvSpPr>
          <p:spPr bwMode="auto">
            <a:xfrm>
              <a:off x="9388645"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Gill Sans" charset="0"/>
                </a:rPr>
                <a:t>。</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5479863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1"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500" fill="hold"/>
                                        <p:tgtEl>
                                          <p:spTgt spid="53"/>
                                        </p:tgtEl>
                                        <p:attrNameLst>
                                          <p:attrName>ppt_x</p:attrName>
                                        </p:attrNameLst>
                                      </p:cBhvr>
                                      <p:tavLst>
                                        <p:tav tm="0">
                                          <p:val>
                                            <p:strVal val="#ppt_x"/>
                                          </p:val>
                                        </p:tav>
                                        <p:tav tm="100000">
                                          <p:val>
                                            <p:strVal val="#ppt_x"/>
                                          </p:val>
                                        </p:tav>
                                      </p:tavLst>
                                    </p:anim>
                                    <p:anim calcmode="lin" valueType="num">
                                      <p:cBhvr additive="base">
                                        <p:cTn id="19" dur="500" fill="hold"/>
                                        <p:tgtEl>
                                          <p:spTgt spid="53"/>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stCondLst>
                                    <p:cond delay="20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500" fill="hold"/>
                                        <p:tgtEl>
                                          <p:spTgt spid="57"/>
                                        </p:tgtEl>
                                        <p:attrNameLst>
                                          <p:attrName>ppt_x</p:attrName>
                                        </p:attrNameLst>
                                      </p:cBhvr>
                                      <p:tavLst>
                                        <p:tav tm="0">
                                          <p:val>
                                            <p:strVal val="#ppt_x"/>
                                          </p:val>
                                        </p:tav>
                                        <p:tav tm="100000">
                                          <p:val>
                                            <p:strVal val="#ppt_x"/>
                                          </p:val>
                                        </p:tav>
                                      </p:tavLst>
                                    </p:anim>
                                    <p:anim calcmode="lin" valueType="num">
                                      <p:cBhvr additive="base">
                                        <p:cTn id="23" dur="500" fill="hold"/>
                                        <p:tgtEl>
                                          <p:spTgt spid="57"/>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40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700"/>
                                  </p:stCondLst>
                                  <p:childTnLst>
                                    <p:set>
                                      <p:cBhvr>
                                        <p:cTn id="29" dur="1" fill="hold">
                                          <p:stCondLst>
                                            <p:cond delay="0"/>
                                          </p:stCondLst>
                                        </p:cTn>
                                        <p:tgtEl>
                                          <p:spTgt spid="65"/>
                                        </p:tgtEl>
                                        <p:attrNameLst>
                                          <p:attrName>style.visibility</p:attrName>
                                        </p:attrNameLst>
                                      </p:cBhvr>
                                      <p:to>
                                        <p:strVal val="visible"/>
                                      </p:to>
                                    </p:set>
                                    <p:anim calcmode="lin" valueType="num">
                                      <p:cBhvr additive="base">
                                        <p:cTn id="30" dur="500" fill="hold"/>
                                        <p:tgtEl>
                                          <p:spTgt spid="65"/>
                                        </p:tgtEl>
                                        <p:attrNameLst>
                                          <p:attrName>ppt_x</p:attrName>
                                        </p:attrNameLst>
                                      </p:cBhvr>
                                      <p:tavLst>
                                        <p:tav tm="0">
                                          <p:val>
                                            <p:strVal val="#ppt_x"/>
                                          </p:val>
                                        </p:tav>
                                        <p:tav tm="100000">
                                          <p:val>
                                            <p:strVal val="#ppt_x"/>
                                          </p:val>
                                        </p:tav>
                                      </p:tavLst>
                                    </p:anim>
                                    <p:anim calcmode="lin" valueType="num">
                                      <p:cBhvr additive="base">
                                        <p:cTn id="31" dur="500" fill="hold"/>
                                        <p:tgtEl>
                                          <p:spTgt spid="65"/>
                                        </p:tgtEl>
                                        <p:attrNameLst>
                                          <p:attrName>ppt_y</p:attrName>
                                        </p:attrNameLst>
                                      </p:cBhvr>
                                      <p:tavLst>
                                        <p:tav tm="0">
                                          <p:val>
                                            <p:strVal val="0-#ppt_h/2"/>
                                          </p:val>
                                        </p:tav>
                                        <p:tav tm="100000">
                                          <p:val>
                                            <p:strVal val="#ppt_y"/>
                                          </p:val>
                                        </p:tav>
                                      </p:tavLst>
                                    </p:anim>
                                  </p:childTnLst>
                                </p:cTn>
                              </p:par>
                              <p:par>
                                <p:cTn id="32" presetID="22" presetClass="entr" presetSubtype="1" fill="hold" nodeType="withEffect">
                                  <p:stCondLst>
                                    <p:cond delay="500"/>
                                  </p:stCondLst>
                                  <p:childTnLst>
                                    <p:set>
                                      <p:cBhvr>
                                        <p:cTn id="33" dur="1" fill="hold">
                                          <p:stCondLst>
                                            <p:cond delay="0"/>
                                          </p:stCondLst>
                                        </p:cTn>
                                        <p:tgtEl>
                                          <p:spTgt spid="69"/>
                                        </p:tgtEl>
                                        <p:attrNameLst>
                                          <p:attrName>style.visibility</p:attrName>
                                        </p:attrNameLst>
                                      </p:cBhvr>
                                      <p:to>
                                        <p:strVal val="visible"/>
                                      </p:to>
                                    </p:set>
                                    <p:animEffect transition="in" filter="wipe(up)">
                                      <p:cBhvr>
                                        <p:cTn id="34" dur="500"/>
                                        <p:tgtEl>
                                          <p:spTgt spid="69"/>
                                        </p:tgtEl>
                                      </p:cBhvr>
                                    </p:animEffect>
                                  </p:childTnLst>
                                </p:cTn>
                              </p:par>
                              <p:par>
                                <p:cTn id="35" presetID="22" presetClass="entr" presetSubtype="1" fill="hold" nodeType="withEffect">
                                  <p:stCondLst>
                                    <p:cond delay="700"/>
                                  </p:stCondLst>
                                  <p:childTnLst>
                                    <p:set>
                                      <p:cBhvr>
                                        <p:cTn id="36" dur="1" fill="hold">
                                          <p:stCondLst>
                                            <p:cond delay="0"/>
                                          </p:stCondLst>
                                        </p:cTn>
                                        <p:tgtEl>
                                          <p:spTgt spid="72"/>
                                        </p:tgtEl>
                                        <p:attrNameLst>
                                          <p:attrName>style.visibility</p:attrName>
                                        </p:attrNameLst>
                                      </p:cBhvr>
                                      <p:to>
                                        <p:strVal val="visible"/>
                                      </p:to>
                                    </p:set>
                                    <p:animEffect transition="in" filter="wipe(up)">
                                      <p:cBhvr>
                                        <p:cTn id="37" dur="500"/>
                                        <p:tgtEl>
                                          <p:spTgt spid="72"/>
                                        </p:tgtEl>
                                      </p:cBhvr>
                                    </p:animEffect>
                                  </p:childTnLst>
                                </p:cTn>
                              </p:par>
                              <p:par>
                                <p:cTn id="38" presetID="22" presetClass="entr" presetSubtype="1" fill="hold" nodeType="withEffect">
                                  <p:stCondLst>
                                    <p:cond delay="900"/>
                                  </p:stCondLst>
                                  <p:childTnLst>
                                    <p:set>
                                      <p:cBhvr>
                                        <p:cTn id="39" dur="1" fill="hold">
                                          <p:stCondLst>
                                            <p:cond delay="0"/>
                                          </p:stCondLst>
                                        </p:cTn>
                                        <p:tgtEl>
                                          <p:spTgt spid="75"/>
                                        </p:tgtEl>
                                        <p:attrNameLst>
                                          <p:attrName>style.visibility</p:attrName>
                                        </p:attrNameLst>
                                      </p:cBhvr>
                                      <p:to>
                                        <p:strVal val="visible"/>
                                      </p:to>
                                    </p:set>
                                    <p:animEffect transition="in" filter="wipe(up)">
                                      <p:cBhvr>
                                        <p:cTn id="40" dur="500"/>
                                        <p:tgtEl>
                                          <p:spTgt spid="75"/>
                                        </p:tgtEl>
                                      </p:cBhvr>
                                    </p:animEffect>
                                  </p:childTnLst>
                                </p:cTn>
                              </p:par>
                              <p:par>
                                <p:cTn id="41" presetID="22" presetClass="entr" presetSubtype="1" fill="hold" nodeType="withEffect">
                                  <p:stCondLst>
                                    <p:cond delay="1100"/>
                                  </p:stCondLst>
                                  <p:childTnLst>
                                    <p:set>
                                      <p:cBhvr>
                                        <p:cTn id="42" dur="1" fill="hold">
                                          <p:stCondLst>
                                            <p:cond delay="0"/>
                                          </p:stCondLst>
                                        </p:cTn>
                                        <p:tgtEl>
                                          <p:spTgt spid="78"/>
                                        </p:tgtEl>
                                        <p:attrNameLst>
                                          <p:attrName>style.visibility</p:attrName>
                                        </p:attrNameLst>
                                      </p:cBhvr>
                                      <p:to>
                                        <p:strVal val="visible"/>
                                      </p:to>
                                    </p:set>
                                    <p:animEffect transition="in" filter="wipe(up)">
                                      <p:cBhvr>
                                        <p:cTn id="4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49414" y="289657"/>
            <a:ext cx="3700795" cy="619696"/>
            <a:chOff x="4046503" y="505596"/>
            <a:chExt cx="3700795" cy="619696"/>
          </a:xfrm>
        </p:grpSpPr>
        <p:sp>
          <p:nvSpPr>
            <p:cNvPr id="22" name="椭圆 21"/>
            <p:cNvSpPr/>
            <p:nvPr/>
          </p:nvSpPr>
          <p:spPr>
            <a:xfrm>
              <a:off x="4046503" y="505596"/>
              <a:ext cx="604686" cy="6046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itchFamily="34" charset="-122"/>
                  <a:ea typeface="微软雅黑" pitchFamily="34" charset="-122"/>
                </a:rPr>
                <a:t>5</a:t>
              </a:r>
              <a:endParaRPr lang="zh-CN" altLang="en-US" sz="2800" b="1" dirty="0">
                <a:solidFill>
                  <a:schemeClr val="bg1"/>
                </a:solidFill>
                <a:latin typeface="微软雅黑" pitchFamily="34" charset="-122"/>
                <a:ea typeface="微软雅黑" pitchFamily="34" charset="-122"/>
              </a:endParaRPr>
            </a:p>
          </p:txBody>
        </p:sp>
        <p:sp>
          <p:nvSpPr>
            <p:cNvPr id="23" name="Copyright Notice"/>
            <p:cNvSpPr>
              <a:spLocks/>
            </p:cNvSpPr>
            <p:nvPr/>
          </p:nvSpPr>
          <p:spPr bwMode="auto">
            <a:xfrm>
              <a:off x="4678301" y="533953"/>
              <a:ext cx="262890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b="1" cap="small" dirty="0" smtClean="0">
                  <a:solidFill>
                    <a:srgbClr val="404040"/>
                  </a:solidFill>
                  <a:latin typeface="微软雅黑" panose="020B0503020204020204" pitchFamily="34" charset="-122"/>
                  <a:ea typeface="微软雅黑" panose="020B0503020204020204" pitchFamily="34" charset="-122"/>
                </a:rPr>
                <a:t>点击加入标题文字</a:t>
              </a:r>
              <a:endParaRPr lang="en-US" sz="2000" b="1" cap="small" dirty="0">
                <a:solidFill>
                  <a:srgbClr val="404040"/>
                </a:solidFill>
                <a:latin typeface="微软雅黑" panose="020B0503020204020204" pitchFamily="34" charset="-122"/>
                <a:ea typeface="微软雅黑" panose="020B0503020204020204" pitchFamily="34" charset="-122"/>
              </a:endParaRPr>
            </a:p>
          </p:txBody>
        </p:sp>
        <p:sp>
          <p:nvSpPr>
            <p:cNvPr id="24" name="文本框 12"/>
            <p:cNvSpPr txBox="1"/>
            <p:nvPr/>
          </p:nvSpPr>
          <p:spPr>
            <a:xfrm>
              <a:off x="4678301" y="817515"/>
              <a:ext cx="3068997"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chemeClr val="bg1">
                      <a:lumMod val="50000"/>
                    </a:schemeClr>
                  </a:solidFill>
                </a:rPr>
                <a:t>Click add title text description</a:t>
              </a:r>
              <a:endParaRPr lang="zh-CN" altLang="en-US" sz="1400" dirty="0">
                <a:solidFill>
                  <a:schemeClr val="bg1">
                    <a:lumMod val="50000"/>
                  </a:schemeClr>
                </a:solidFill>
              </a:endParaRPr>
            </a:p>
          </p:txBody>
        </p:sp>
      </p:grpSp>
      <p:grpSp>
        <p:nvGrpSpPr>
          <p:cNvPr id="25" name="组合 24"/>
          <p:cNvGrpSpPr/>
          <p:nvPr/>
        </p:nvGrpSpPr>
        <p:grpSpPr>
          <a:xfrm>
            <a:off x="0" y="983635"/>
            <a:ext cx="12191999" cy="62024"/>
            <a:chOff x="2424953" y="1238297"/>
            <a:chExt cx="7322890" cy="76200"/>
          </a:xfrm>
          <a:solidFill>
            <a:srgbClr val="C00000"/>
          </a:solidFill>
        </p:grpSpPr>
        <p:sp>
          <p:nvSpPr>
            <p:cNvPr id="26"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7" name="Rectangle 14"/>
            <p:cNvSpPr/>
            <p:nvPr/>
          </p:nvSpPr>
          <p:spPr>
            <a:xfrm>
              <a:off x="8191729" y="1258327"/>
              <a:ext cx="1556114" cy="56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8"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29" name="Rectangle 16"/>
            <p:cNvSpPr/>
            <p:nvPr/>
          </p:nvSpPr>
          <p:spPr>
            <a:xfrm>
              <a:off x="681407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0" name="Rectangle 17"/>
            <p:cNvSpPr/>
            <p:nvPr/>
          </p:nvSpPr>
          <p:spPr>
            <a:xfrm>
              <a:off x="3887993" y="1238297"/>
              <a:ext cx="1463040"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 name="等腰三角形 1"/>
          <p:cNvSpPr/>
          <p:nvPr/>
        </p:nvSpPr>
        <p:spPr>
          <a:xfrm rot="5400000">
            <a:off x="11391900" y="451704"/>
            <a:ext cx="342900" cy="29560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36"/>
          <p:cNvGrpSpPr/>
          <p:nvPr/>
        </p:nvGrpSpPr>
        <p:grpSpPr>
          <a:xfrm>
            <a:off x="658244" y="2186100"/>
            <a:ext cx="1739756" cy="1739756"/>
            <a:chOff x="926446" y="1741376"/>
            <a:chExt cx="2701946" cy="2701946"/>
          </a:xfrm>
        </p:grpSpPr>
        <p:sp>
          <p:nvSpPr>
            <p:cNvPr id="14" name="37"/>
            <p:cNvSpPr/>
            <p:nvPr/>
          </p:nvSpPr>
          <p:spPr>
            <a:xfrm>
              <a:off x="926446" y="1741376"/>
              <a:ext cx="2701946" cy="2701946"/>
            </a:xfrm>
            <a:prstGeom prst="ellipse">
              <a:avLst/>
            </a:prstGeom>
            <a:solidFill>
              <a:srgbClr val="C00000"/>
            </a:solidFill>
            <a:ln w="19050">
              <a:no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38"/>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40"/>
          <p:cNvGrpSpPr/>
          <p:nvPr/>
        </p:nvGrpSpPr>
        <p:grpSpPr>
          <a:xfrm>
            <a:off x="649830" y="4285488"/>
            <a:ext cx="1739756" cy="1739756"/>
            <a:chOff x="926446" y="1741376"/>
            <a:chExt cx="2701946" cy="2701946"/>
          </a:xfrm>
        </p:grpSpPr>
        <p:sp>
          <p:nvSpPr>
            <p:cNvPr id="18" name="品 41"/>
            <p:cNvSpPr/>
            <p:nvPr/>
          </p:nvSpPr>
          <p:spPr>
            <a:xfrm>
              <a:off x="926446" y="1741376"/>
              <a:ext cx="2701946" cy="2701946"/>
            </a:xfrm>
            <a:prstGeom prst="ellipse">
              <a:avLst/>
            </a:prstGeom>
            <a:solidFill>
              <a:srgbClr val="404040"/>
            </a:solidFill>
            <a:ln w="19050">
              <a:no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42"/>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7"/>
          <p:cNvSpPr>
            <a:spLocks noChangeArrowheads="1"/>
          </p:cNvSpPr>
          <p:nvPr/>
        </p:nvSpPr>
        <p:spPr bwMode="auto">
          <a:xfrm>
            <a:off x="2606929" y="2393109"/>
            <a:ext cx="38809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smtClean="0">
                <a:solidFill>
                  <a:schemeClr val="bg1">
                    <a:lumMod val="50000"/>
                  </a:schemeClr>
                </a:solidFill>
                <a:latin typeface="微软雅黑" pitchFamily="34" charset="-122"/>
                <a:ea typeface="微软雅黑" pitchFamily="34" charset="-122"/>
              </a:rPr>
              <a:t>公司总经理，本项目团队负责人</a:t>
            </a:r>
            <a:endParaRPr lang="zh-CN" altLang="en-US" sz="1600" dirty="0">
              <a:solidFill>
                <a:schemeClr val="bg1">
                  <a:lumMod val="50000"/>
                </a:schemeClr>
              </a:solidFill>
              <a:latin typeface="微软雅黑" pitchFamily="34" charset="-122"/>
              <a:ea typeface="微软雅黑" pitchFamily="34" charset="-122"/>
            </a:endParaRPr>
          </a:p>
        </p:txBody>
      </p:sp>
      <p:sp>
        <p:nvSpPr>
          <p:cNvPr id="32" name="9"/>
          <p:cNvSpPr>
            <a:spLocks noChangeArrowheads="1"/>
          </p:cNvSpPr>
          <p:nvPr/>
        </p:nvSpPr>
        <p:spPr bwMode="auto">
          <a:xfrm>
            <a:off x="2606929" y="1973438"/>
            <a:ext cx="13716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b="1" dirty="0" smtClean="0">
                <a:solidFill>
                  <a:schemeClr val="bg1">
                    <a:lumMod val="50000"/>
                  </a:schemeClr>
                </a:solidFill>
                <a:latin typeface="微软雅黑" pitchFamily="34" charset="-122"/>
                <a:ea typeface="微软雅黑" pitchFamily="34" charset="-122"/>
              </a:rPr>
              <a:t>某某某</a:t>
            </a:r>
            <a:endParaRPr lang="zh-CN" altLang="en-US" b="1" dirty="0">
              <a:solidFill>
                <a:schemeClr val="bg1">
                  <a:lumMod val="50000"/>
                </a:schemeClr>
              </a:solidFill>
              <a:latin typeface="微软雅黑" pitchFamily="34" charset="-122"/>
              <a:ea typeface="微软雅黑" pitchFamily="34" charset="-122"/>
            </a:endParaRPr>
          </a:p>
        </p:txBody>
      </p:sp>
      <p:sp>
        <p:nvSpPr>
          <p:cNvPr id="33" name="TextBox 32"/>
          <p:cNvSpPr txBox="1"/>
          <p:nvPr/>
        </p:nvSpPr>
        <p:spPr>
          <a:xfrm>
            <a:off x="2606929" y="2755795"/>
            <a:ext cx="3401999"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sz="1400" dirty="0" smtClean="0">
                <a:solidFill>
                  <a:schemeClr val="bg1">
                    <a:lumMod val="50000"/>
                  </a:schemeClr>
                </a:solidFill>
              </a:rPr>
              <a:t>长江工商学院研究生，有十余年行业经验，是某领域领军人物。</a:t>
            </a:r>
            <a:r>
              <a:rPr lang="en-US" altLang="zh-CN" sz="1400" dirty="0" smtClean="0">
                <a:solidFill>
                  <a:schemeClr val="bg1">
                    <a:lumMod val="50000"/>
                  </a:schemeClr>
                </a:solidFill>
              </a:rPr>
              <a:t>1992</a:t>
            </a:r>
            <a:r>
              <a:rPr lang="zh-CN" altLang="en-US" sz="1400" dirty="0" smtClean="0">
                <a:solidFill>
                  <a:schemeClr val="bg1">
                    <a:lumMod val="50000"/>
                  </a:schemeClr>
                </a:solidFill>
              </a:rPr>
              <a:t>年在某公司担任中层管理；</a:t>
            </a:r>
            <a:r>
              <a:rPr lang="en-US" altLang="zh-CN" sz="1400" dirty="0" smtClean="0">
                <a:solidFill>
                  <a:schemeClr val="bg1">
                    <a:lumMod val="50000"/>
                  </a:schemeClr>
                </a:solidFill>
              </a:rPr>
              <a:t>2003</a:t>
            </a:r>
            <a:r>
              <a:rPr lang="zh-CN" altLang="en-US" sz="1400" dirty="0" smtClean="0">
                <a:solidFill>
                  <a:schemeClr val="bg1">
                    <a:lumMod val="50000"/>
                  </a:schemeClr>
                </a:solidFill>
              </a:rPr>
              <a:t>年任某公司执</a:t>
            </a:r>
            <a:r>
              <a:rPr lang="en-US" altLang="zh-CN" sz="1400" dirty="0" smtClean="0">
                <a:solidFill>
                  <a:schemeClr val="bg1">
                    <a:lumMod val="50000"/>
                  </a:schemeClr>
                </a:solidFill>
              </a:rPr>
              <a:t>COO</a:t>
            </a:r>
            <a:r>
              <a:rPr lang="zh-CN" altLang="en-US" sz="1400" dirty="0" smtClean="0">
                <a:solidFill>
                  <a:schemeClr val="bg1">
                    <a:lumMod val="50000"/>
                  </a:schemeClr>
                </a:solidFill>
              </a:rPr>
              <a:t>；</a:t>
            </a:r>
            <a:endParaRPr lang="zh-CN" altLang="en-US" sz="1400" dirty="0">
              <a:solidFill>
                <a:schemeClr val="bg1">
                  <a:lumMod val="50000"/>
                </a:schemeClr>
              </a:solidFill>
            </a:endParaRPr>
          </a:p>
        </p:txBody>
      </p:sp>
      <p:sp>
        <p:nvSpPr>
          <p:cNvPr id="34" name="7"/>
          <p:cNvSpPr>
            <a:spLocks noChangeArrowheads="1"/>
          </p:cNvSpPr>
          <p:nvPr/>
        </p:nvSpPr>
        <p:spPr bwMode="auto">
          <a:xfrm>
            <a:off x="2650471" y="4590909"/>
            <a:ext cx="31986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smtClean="0">
                <a:solidFill>
                  <a:schemeClr val="bg1">
                    <a:lumMod val="50000"/>
                  </a:schemeClr>
                </a:solidFill>
                <a:latin typeface="微软雅黑" pitchFamily="34" charset="-122"/>
                <a:ea typeface="微软雅黑" pitchFamily="34" charset="-122"/>
              </a:rPr>
              <a:t>公司总工程师，团队技术总监</a:t>
            </a:r>
            <a:endParaRPr lang="zh-CN" altLang="en-US" sz="1600" dirty="0">
              <a:solidFill>
                <a:schemeClr val="bg1">
                  <a:lumMod val="50000"/>
                </a:schemeClr>
              </a:solidFill>
              <a:latin typeface="微软雅黑" pitchFamily="34" charset="-122"/>
              <a:ea typeface="微软雅黑" pitchFamily="34" charset="-122"/>
            </a:endParaRPr>
          </a:p>
        </p:txBody>
      </p:sp>
      <p:sp>
        <p:nvSpPr>
          <p:cNvPr id="35" name="9"/>
          <p:cNvSpPr>
            <a:spLocks noChangeArrowheads="1"/>
          </p:cNvSpPr>
          <p:nvPr/>
        </p:nvSpPr>
        <p:spPr bwMode="auto">
          <a:xfrm>
            <a:off x="2650471" y="4101852"/>
            <a:ext cx="13716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b="1" dirty="0" smtClean="0">
                <a:solidFill>
                  <a:schemeClr val="bg1">
                    <a:lumMod val="50000"/>
                  </a:schemeClr>
                </a:solidFill>
                <a:latin typeface="微软雅黑" pitchFamily="34" charset="-122"/>
                <a:ea typeface="微软雅黑" pitchFamily="34" charset="-122"/>
              </a:rPr>
              <a:t>某某某</a:t>
            </a:r>
            <a:endParaRPr lang="zh-CN" altLang="en-US" b="1" dirty="0">
              <a:solidFill>
                <a:schemeClr val="bg1">
                  <a:lumMod val="50000"/>
                </a:schemeClr>
              </a:solidFill>
              <a:latin typeface="微软雅黑" pitchFamily="34" charset="-122"/>
              <a:ea typeface="微软雅黑" pitchFamily="34" charset="-122"/>
            </a:endParaRPr>
          </a:p>
        </p:txBody>
      </p:sp>
      <p:sp>
        <p:nvSpPr>
          <p:cNvPr id="36" name="TextBox 35"/>
          <p:cNvSpPr txBox="1"/>
          <p:nvPr/>
        </p:nvSpPr>
        <p:spPr>
          <a:xfrm>
            <a:off x="2650471" y="4924642"/>
            <a:ext cx="3401999"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sz="1400" dirty="0" smtClean="0">
                <a:solidFill>
                  <a:schemeClr val="bg1">
                    <a:lumMod val="50000"/>
                  </a:schemeClr>
                </a:solidFill>
              </a:rPr>
              <a:t>长江工商学院研究生，有十余年行业经验，是某领域领军人物。</a:t>
            </a:r>
            <a:r>
              <a:rPr lang="en-US" altLang="zh-CN" sz="1400" dirty="0" smtClean="0">
                <a:solidFill>
                  <a:schemeClr val="bg1">
                    <a:lumMod val="50000"/>
                  </a:schemeClr>
                </a:solidFill>
              </a:rPr>
              <a:t>1992</a:t>
            </a:r>
            <a:r>
              <a:rPr lang="zh-CN" altLang="en-US" sz="1400" dirty="0" smtClean="0">
                <a:solidFill>
                  <a:schemeClr val="bg1">
                    <a:lumMod val="50000"/>
                  </a:schemeClr>
                </a:solidFill>
              </a:rPr>
              <a:t>年在某公司担任中层管理；</a:t>
            </a:r>
            <a:r>
              <a:rPr lang="en-US" altLang="zh-CN" sz="1400" dirty="0" smtClean="0">
                <a:solidFill>
                  <a:schemeClr val="bg1">
                    <a:lumMod val="50000"/>
                  </a:schemeClr>
                </a:solidFill>
              </a:rPr>
              <a:t>2003</a:t>
            </a:r>
            <a:r>
              <a:rPr lang="zh-CN" altLang="en-US" sz="1400" dirty="0" smtClean="0">
                <a:solidFill>
                  <a:schemeClr val="bg1">
                    <a:lumMod val="50000"/>
                  </a:schemeClr>
                </a:solidFill>
              </a:rPr>
              <a:t>年任某公司执</a:t>
            </a:r>
            <a:r>
              <a:rPr lang="en-US" altLang="zh-CN" sz="1400" dirty="0" smtClean="0">
                <a:solidFill>
                  <a:schemeClr val="bg1">
                    <a:lumMod val="50000"/>
                  </a:schemeClr>
                </a:solidFill>
              </a:rPr>
              <a:t>COO</a:t>
            </a:r>
            <a:r>
              <a:rPr lang="zh-CN" altLang="en-US" sz="1400" dirty="0" smtClean="0">
                <a:solidFill>
                  <a:schemeClr val="bg1">
                    <a:lumMod val="50000"/>
                  </a:schemeClr>
                </a:solidFill>
              </a:rPr>
              <a:t>；</a:t>
            </a:r>
            <a:endParaRPr lang="zh-CN" altLang="en-US" sz="1400" dirty="0">
              <a:solidFill>
                <a:schemeClr val="bg1">
                  <a:lumMod val="50000"/>
                </a:schemeClr>
              </a:solidFill>
            </a:endParaRPr>
          </a:p>
        </p:txBody>
      </p:sp>
      <p:grpSp>
        <p:nvGrpSpPr>
          <p:cNvPr id="51" name="36"/>
          <p:cNvGrpSpPr/>
          <p:nvPr/>
        </p:nvGrpSpPr>
        <p:grpSpPr>
          <a:xfrm>
            <a:off x="6267888" y="2177868"/>
            <a:ext cx="1739756" cy="1739756"/>
            <a:chOff x="926446" y="1741376"/>
            <a:chExt cx="2701946" cy="2701946"/>
          </a:xfrm>
        </p:grpSpPr>
        <p:sp>
          <p:nvSpPr>
            <p:cNvPr id="52" name="37"/>
            <p:cNvSpPr/>
            <p:nvPr/>
          </p:nvSpPr>
          <p:spPr>
            <a:xfrm>
              <a:off x="926446" y="1741376"/>
              <a:ext cx="2701946" cy="2701946"/>
            </a:xfrm>
            <a:prstGeom prst="ellipse">
              <a:avLst/>
            </a:prstGeom>
            <a:solidFill>
              <a:srgbClr val="404040"/>
            </a:solidFill>
            <a:ln w="19050">
              <a:no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38"/>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40"/>
          <p:cNvGrpSpPr/>
          <p:nvPr/>
        </p:nvGrpSpPr>
        <p:grpSpPr>
          <a:xfrm>
            <a:off x="6259474" y="4277256"/>
            <a:ext cx="1739756" cy="1739756"/>
            <a:chOff x="926446" y="1741376"/>
            <a:chExt cx="2701946" cy="2701946"/>
          </a:xfrm>
        </p:grpSpPr>
        <p:sp>
          <p:nvSpPr>
            <p:cNvPr id="56" name="41"/>
            <p:cNvSpPr/>
            <p:nvPr/>
          </p:nvSpPr>
          <p:spPr>
            <a:xfrm>
              <a:off x="926446" y="1741376"/>
              <a:ext cx="2701946" cy="2701946"/>
            </a:xfrm>
            <a:prstGeom prst="ellipse">
              <a:avLst/>
            </a:prstGeom>
            <a:solidFill>
              <a:srgbClr val="C00000"/>
            </a:solidFill>
            <a:ln w="19050">
              <a:no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42"/>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品 7"/>
          <p:cNvSpPr>
            <a:spLocks noChangeArrowheads="1"/>
          </p:cNvSpPr>
          <p:nvPr/>
        </p:nvSpPr>
        <p:spPr bwMode="auto">
          <a:xfrm>
            <a:off x="8216573" y="2384877"/>
            <a:ext cx="38809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smtClean="0">
                <a:solidFill>
                  <a:schemeClr val="bg1">
                    <a:lumMod val="50000"/>
                  </a:schemeClr>
                </a:solidFill>
                <a:latin typeface="微软雅黑" pitchFamily="34" charset="-122"/>
                <a:ea typeface="微软雅黑" pitchFamily="34" charset="-122"/>
              </a:rPr>
              <a:t>公司总经理，本项目团队负责人</a:t>
            </a:r>
            <a:endParaRPr lang="zh-CN" altLang="en-US" sz="1600" dirty="0">
              <a:solidFill>
                <a:schemeClr val="bg1">
                  <a:lumMod val="50000"/>
                </a:schemeClr>
              </a:solidFill>
              <a:latin typeface="微软雅黑" pitchFamily="34" charset="-122"/>
              <a:ea typeface="微软雅黑" pitchFamily="34" charset="-122"/>
            </a:endParaRPr>
          </a:p>
        </p:txBody>
      </p:sp>
      <p:sp>
        <p:nvSpPr>
          <p:cNvPr id="60" name="9"/>
          <p:cNvSpPr>
            <a:spLocks noChangeArrowheads="1"/>
          </p:cNvSpPr>
          <p:nvPr/>
        </p:nvSpPr>
        <p:spPr bwMode="auto">
          <a:xfrm>
            <a:off x="8216573" y="1965206"/>
            <a:ext cx="13716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b="1" dirty="0" smtClean="0">
                <a:solidFill>
                  <a:schemeClr val="bg1">
                    <a:lumMod val="50000"/>
                  </a:schemeClr>
                </a:solidFill>
                <a:latin typeface="微软雅黑" pitchFamily="34" charset="-122"/>
                <a:ea typeface="微软雅黑" pitchFamily="34" charset="-122"/>
              </a:rPr>
              <a:t>某某某</a:t>
            </a:r>
            <a:endParaRPr lang="zh-CN" altLang="en-US" b="1" dirty="0">
              <a:solidFill>
                <a:schemeClr val="bg1">
                  <a:lumMod val="50000"/>
                </a:schemeClr>
              </a:solidFill>
              <a:latin typeface="微软雅黑" pitchFamily="34" charset="-122"/>
              <a:ea typeface="微软雅黑" pitchFamily="34" charset="-122"/>
            </a:endParaRPr>
          </a:p>
        </p:txBody>
      </p:sp>
      <p:sp>
        <p:nvSpPr>
          <p:cNvPr id="61" name="TextBox 60"/>
          <p:cNvSpPr txBox="1"/>
          <p:nvPr/>
        </p:nvSpPr>
        <p:spPr>
          <a:xfrm>
            <a:off x="8216573" y="2747563"/>
            <a:ext cx="3401999"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sz="1400" dirty="0" smtClean="0">
                <a:solidFill>
                  <a:schemeClr val="bg1">
                    <a:lumMod val="50000"/>
                  </a:schemeClr>
                </a:solidFill>
              </a:rPr>
              <a:t>长江工商学院研究生，有十余年行业经验，是某领域领军人物。</a:t>
            </a:r>
            <a:r>
              <a:rPr lang="en-US" altLang="zh-CN" sz="1400" dirty="0" smtClean="0">
                <a:solidFill>
                  <a:schemeClr val="bg1">
                    <a:lumMod val="50000"/>
                  </a:schemeClr>
                </a:solidFill>
              </a:rPr>
              <a:t>1992</a:t>
            </a:r>
            <a:r>
              <a:rPr lang="zh-CN" altLang="en-US" sz="1400" dirty="0" smtClean="0">
                <a:solidFill>
                  <a:schemeClr val="bg1">
                    <a:lumMod val="50000"/>
                  </a:schemeClr>
                </a:solidFill>
              </a:rPr>
              <a:t>年在某公司担任中层管理；</a:t>
            </a:r>
            <a:r>
              <a:rPr lang="en-US" altLang="zh-CN" sz="1400" dirty="0" smtClean="0">
                <a:solidFill>
                  <a:schemeClr val="bg1">
                    <a:lumMod val="50000"/>
                  </a:schemeClr>
                </a:solidFill>
              </a:rPr>
              <a:t>2003</a:t>
            </a:r>
            <a:r>
              <a:rPr lang="zh-CN" altLang="en-US" sz="1400" dirty="0" smtClean="0">
                <a:solidFill>
                  <a:schemeClr val="bg1">
                    <a:lumMod val="50000"/>
                  </a:schemeClr>
                </a:solidFill>
              </a:rPr>
              <a:t>年任某公司执</a:t>
            </a:r>
            <a:r>
              <a:rPr lang="en-US" altLang="zh-CN" sz="1400" dirty="0" smtClean="0">
                <a:solidFill>
                  <a:schemeClr val="bg1">
                    <a:lumMod val="50000"/>
                  </a:schemeClr>
                </a:solidFill>
              </a:rPr>
              <a:t>COO</a:t>
            </a:r>
            <a:r>
              <a:rPr lang="zh-CN" altLang="en-US" sz="1400" dirty="0" smtClean="0">
                <a:solidFill>
                  <a:schemeClr val="bg1">
                    <a:lumMod val="50000"/>
                  </a:schemeClr>
                </a:solidFill>
              </a:rPr>
              <a:t>；</a:t>
            </a:r>
            <a:endParaRPr lang="zh-CN" altLang="en-US" sz="1400" dirty="0">
              <a:solidFill>
                <a:schemeClr val="bg1">
                  <a:lumMod val="50000"/>
                </a:schemeClr>
              </a:solidFill>
            </a:endParaRPr>
          </a:p>
        </p:txBody>
      </p:sp>
      <p:sp>
        <p:nvSpPr>
          <p:cNvPr id="62" name="7"/>
          <p:cNvSpPr>
            <a:spLocks noChangeArrowheads="1"/>
          </p:cNvSpPr>
          <p:nvPr/>
        </p:nvSpPr>
        <p:spPr bwMode="auto">
          <a:xfrm>
            <a:off x="8260115" y="4582677"/>
            <a:ext cx="31986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smtClean="0">
                <a:solidFill>
                  <a:schemeClr val="bg1">
                    <a:lumMod val="50000"/>
                  </a:schemeClr>
                </a:solidFill>
                <a:latin typeface="微软雅黑" pitchFamily="34" charset="-122"/>
                <a:ea typeface="微软雅黑" pitchFamily="34" charset="-122"/>
              </a:rPr>
              <a:t>公司总工程师，团队技术总监</a:t>
            </a:r>
            <a:endParaRPr lang="zh-CN" altLang="en-US" sz="1600" dirty="0">
              <a:solidFill>
                <a:schemeClr val="bg1">
                  <a:lumMod val="50000"/>
                </a:schemeClr>
              </a:solidFill>
              <a:latin typeface="微软雅黑" pitchFamily="34" charset="-122"/>
              <a:ea typeface="微软雅黑" pitchFamily="34" charset="-122"/>
            </a:endParaRPr>
          </a:p>
        </p:txBody>
      </p:sp>
      <p:sp>
        <p:nvSpPr>
          <p:cNvPr id="63" name="9"/>
          <p:cNvSpPr>
            <a:spLocks noChangeArrowheads="1"/>
          </p:cNvSpPr>
          <p:nvPr/>
        </p:nvSpPr>
        <p:spPr bwMode="auto">
          <a:xfrm>
            <a:off x="8260115" y="4093620"/>
            <a:ext cx="13716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b="1" dirty="0" smtClean="0">
                <a:solidFill>
                  <a:schemeClr val="bg1">
                    <a:lumMod val="50000"/>
                  </a:schemeClr>
                </a:solidFill>
                <a:latin typeface="微软雅黑" pitchFamily="34" charset="-122"/>
                <a:ea typeface="微软雅黑" pitchFamily="34" charset="-122"/>
              </a:rPr>
              <a:t>某某某</a:t>
            </a:r>
            <a:endParaRPr lang="zh-CN" altLang="en-US" b="1" dirty="0">
              <a:solidFill>
                <a:schemeClr val="bg1">
                  <a:lumMod val="50000"/>
                </a:schemeClr>
              </a:solidFill>
              <a:latin typeface="微软雅黑" pitchFamily="34" charset="-122"/>
              <a:ea typeface="微软雅黑" pitchFamily="34" charset="-122"/>
            </a:endParaRPr>
          </a:p>
        </p:txBody>
      </p:sp>
      <p:sp>
        <p:nvSpPr>
          <p:cNvPr id="64" name="TextBox 63"/>
          <p:cNvSpPr txBox="1"/>
          <p:nvPr/>
        </p:nvSpPr>
        <p:spPr>
          <a:xfrm>
            <a:off x="8260115" y="4916410"/>
            <a:ext cx="3401999"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sz="1400" dirty="0" smtClean="0">
                <a:solidFill>
                  <a:schemeClr val="bg1">
                    <a:lumMod val="50000"/>
                  </a:schemeClr>
                </a:solidFill>
              </a:rPr>
              <a:t>长江工商学院研究生，有十余年行业经验，是某领域领军人物。</a:t>
            </a:r>
            <a:r>
              <a:rPr lang="en-US" altLang="zh-CN" sz="1400" dirty="0" smtClean="0">
                <a:solidFill>
                  <a:schemeClr val="bg1">
                    <a:lumMod val="50000"/>
                  </a:schemeClr>
                </a:solidFill>
              </a:rPr>
              <a:t>1992</a:t>
            </a:r>
            <a:r>
              <a:rPr lang="zh-CN" altLang="en-US" sz="1400" dirty="0" smtClean="0">
                <a:solidFill>
                  <a:schemeClr val="bg1">
                    <a:lumMod val="50000"/>
                  </a:schemeClr>
                </a:solidFill>
              </a:rPr>
              <a:t>年在某公司担任中层管理；</a:t>
            </a:r>
            <a:r>
              <a:rPr lang="en-US" altLang="zh-CN" sz="1400" dirty="0" smtClean="0">
                <a:solidFill>
                  <a:schemeClr val="bg1">
                    <a:lumMod val="50000"/>
                  </a:schemeClr>
                </a:solidFill>
              </a:rPr>
              <a:t>2003</a:t>
            </a:r>
            <a:r>
              <a:rPr lang="zh-CN" altLang="en-US" sz="1400" dirty="0" smtClean="0">
                <a:solidFill>
                  <a:schemeClr val="bg1">
                    <a:lumMod val="50000"/>
                  </a:schemeClr>
                </a:solidFill>
              </a:rPr>
              <a:t>年任某公司执</a:t>
            </a:r>
            <a:r>
              <a:rPr lang="en-US" altLang="zh-CN" sz="1400" dirty="0" smtClean="0">
                <a:solidFill>
                  <a:schemeClr val="bg1">
                    <a:lumMod val="50000"/>
                  </a:schemeClr>
                </a:solidFill>
              </a:rPr>
              <a:t>COO</a:t>
            </a:r>
            <a:r>
              <a:rPr lang="zh-CN" altLang="en-US" sz="1400" dirty="0" smtClean="0">
                <a:solidFill>
                  <a:schemeClr val="bg1">
                    <a:lumMod val="50000"/>
                  </a:schemeClr>
                </a:solidFill>
              </a:rPr>
              <a:t>；</a:t>
            </a:r>
            <a:endParaRPr lang="zh-CN" altLang="en-US" sz="1400" dirty="0">
              <a:solidFill>
                <a:schemeClr val="bg1">
                  <a:lumMod val="50000"/>
                </a:schemeClr>
              </a:solidFill>
            </a:endParaRPr>
          </a:p>
        </p:txBody>
      </p:sp>
    </p:spTree>
    <p:extLst>
      <p:ext uri="{BB962C8B-B14F-4D97-AF65-F5344CB8AC3E}">
        <p14:creationId xmlns:p14="http://schemas.microsoft.com/office/powerpoint/2010/main" val="5479863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0" presetClass="entr" presetSubtype="0" fill="hold"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1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32"/>
                                        </p:tgtEl>
                                        <p:attrNameLst>
                                          <p:attrName>style.visibility</p:attrName>
                                        </p:attrNameLst>
                                      </p:cBhvr>
                                      <p:to>
                                        <p:strVal val="visible"/>
                                      </p:to>
                                    </p:set>
                                    <p:anim by="(-#ppt_w*2)" calcmode="lin" valueType="num">
                                      <p:cBhvr rctx="PPT">
                                        <p:cTn id="24" dur="500" autoRev="1" fill="hold">
                                          <p:stCondLst>
                                            <p:cond delay="0"/>
                                          </p:stCondLst>
                                        </p:cTn>
                                        <p:tgtEl>
                                          <p:spTgt spid="32"/>
                                        </p:tgtEl>
                                        <p:attrNameLst>
                                          <p:attrName>ppt_w</p:attrName>
                                        </p:attrNameLst>
                                      </p:cBhvr>
                                    </p:anim>
                                    <p:anim by="(#ppt_w*0.50)" calcmode="lin" valueType="num">
                                      <p:cBhvr>
                                        <p:cTn id="25" dur="500" decel="50000" autoRev="1" fill="hold">
                                          <p:stCondLst>
                                            <p:cond delay="0"/>
                                          </p:stCondLst>
                                        </p:cTn>
                                        <p:tgtEl>
                                          <p:spTgt spid="32"/>
                                        </p:tgtEl>
                                        <p:attrNameLst>
                                          <p:attrName>ppt_x</p:attrName>
                                        </p:attrNameLst>
                                      </p:cBhvr>
                                    </p:anim>
                                    <p:anim from="(-#ppt_h/2)" to="(#ppt_y)" calcmode="lin" valueType="num">
                                      <p:cBhvr>
                                        <p:cTn id="26" dur="1000" fill="hold">
                                          <p:stCondLst>
                                            <p:cond delay="0"/>
                                          </p:stCondLst>
                                        </p:cTn>
                                        <p:tgtEl>
                                          <p:spTgt spid="32"/>
                                        </p:tgtEl>
                                        <p:attrNameLst>
                                          <p:attrName>ppt_y</p:attrName>
                                        </p:attrNameLst>
                                      </p:cBhvr>
                                    </p:anim>
                                    <p:animRot by="21600000">
                                      <p:cBhvr>
                                        <p:cTn id="27" dur="1000" fill="hold">
                                          <p:stCondLst>
                                            <p:cond delay="0"/>
                                          </p:stCondLst>
                                        </p:cTn>
                                        <p:tgtEl>
                                          <p:spTgt spid="32"/>
                                        </p:tgtEl>
                                        <p:attrNameLst>
                                          <p:attrName>r</p:attrName>
                                        </p:attrNameLst>
                                      </p:cBhvr>
                                    </p:animRot>
                                  </p:childTnLst>
                                </p:cTn>
                              </p:par>
                            </p:childTnLst>
                          </p:cTn>
                        </p:par>
                        <p:par>
                          <p:cTn id="28" fill="hold">
                            <p:stCondLst>
                              <p:cond delay="27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1"/>
                                        </p:tgtEl>
                                        <p:attrNameLst>
                                          <p:attrName>ppt_y</p:attrName>
                                        </p:attrNameLst>
                                      </p:cBhvr>
                                      <p:tavLst>
                                        <p:tav tm="0">
                                          <p:val>
                                            <p:strVal val="#ppt_y"/>
                                          </p:val>
                                        </p:tav>
                                        <p:tav tm="100000">
                                          <p:val>
                                            <p:strVal val="#ppt_y"/>
                                          </p:val>
                                        </p:tav>
                                      </p:tavLst>
                                    </p:anim>
                                    <p:anim calcmode="lin" valueType="num">
                                      <p:cBhvr>
                                        <p:cTn id="3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1"/>
                                        </p:tgtEl>
                                      </p:cBhvr>
                                    </p:animEffect>
                                  </p:childTnLst>
                                </p:cTn>
                              </p:par>
                            </p:childTnLst>
                          </p:cTn>
                        </p:par>
                        <p:par>
                          <p:cTn id="36" fill="hold">
                            <p:stCondLst>
                              <p:cond delay="3850"/>
                            </p:stCondLst>
                            <p:childTnLst>
                              <p:par>
                                <p:cTn id="37" presetID="22" presetClass="entr" presetSubtype="1"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up)">
                                      <p:cBhvr>
                                        <p:cTn id="39" dur="500"/>
                                        <p:tgtEl>
                                          <p:spTgt spid="33"/>
                                        </p:tgtEl>
                                      </p:cBhvr>
                                    </p:animEffect>
                                  </p:childTnLst>
                                </p:cTn>
                              </p:par>
                            </p:childTnLst>
                          </p:cTn>
                        </p:par>
                        <p:par>
                          <p:cTn id="40" fill="hold">
                            <p:stCondLst>
                              <p:cond delay="4350"/>
                            </p:stCondLst>
                            <p:childTnLst>
                              <p:par>
                                <p:cTn id="41" presetID="5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par>
                          <p:cTn id="46" fill="hold">
                            <p:stCondLst>
                              <p:cond delay="485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35"/>
                                        </p:tgtEl>
                                        <p:attrNameLst>
                                          <p:attrName>style.visibility</p:attrName>
                                        </p:attrNameLst>
                                      </p:cBhvr>
                                      <p:to>
                                        <p:strVal val="visible"/>
                                      </p:to>
                                    </p:set>
                                    <p:anim by="(-#ppt_w*2)" calcmode="lin" valueType="num">
                                      <p:cBhvr rctx="PPT">
                                        <p:cTn id="49" dur="500" autoRev="1" fill="hold">
                                          <p:stCondLst>
                                            <p:cond delay="0"/>
                                          </p:stCondLst>
                                        </p:cTn>
                                        <p:tgtEl>
                                          <p:spTgt spid="35"/>
                                        </p:tgtEl>
                                        <p:attrNameLst>
                                          <p:attrName>ppt_w</p:attrName>
                                        </p:attrNameLst>
                                      </p:cBhvr>
                                    </p:anim>
                                    <p:anim by="(#ppt_w*0.50)" calcmode="lin" valueType="num">
                                      <p:cBhvr>
                                        <p:cTn id="50" dur="500" decel="50000" autoRev="1" fill="hold">
                                          <p:stCondLst>
                                            <p:cond delay="0"/>
                                          </p:stCondLst>
                                        </p:cTn>
                                        <p:tgtEl>
                                          <p:spTgt spid="35"/>
                                        </p:tgtEl>
                                        <p:attrNameLst>
                                          <p:attrName>ppt_x</p:attrName>
                                        </p:attrNameLst>
                                      </p:cBhvr>
                                    </p:anim>
                                    <p:anim from="(-#ppt_h/2)" to="(#ppt_y)" calcmode="lin" valueType="num">
                                      <p:cBhvr>
                                        <p:cTn id="51" dur="1000" fill="hold">
                                          <p:stCondLst>
                                            <p:cond delay="0"/>
                                          </p:stCondLst>
                                        </p:cTn>
                                        <p:tgtEl>
                                          <p:spTgt spid="35"/>
                                        </p:tgtEl>
                                        <p:attrNameLst>
                                          <p:attrName>ppt_y</p:attrName>
                                        </p:attrNameLst>
                                      </p:cBhvr>
                                    </p:anim>
                                    <p:animRot by="21600000">
                                      <p:cBhvr>
                                        <p:cTn id="52" dur="1000" fill="hold">
                                          <p:stCondLst>
                                            <p:cond delay="0"/>
                                          </p:stCondLst>
                                        </p:cTn>
                                        <p:tgtEl>
                                          <p:spTgt spid="35"/>
                                        </p:tgtEl>
                                        <p:attrNameLst>
                                          <p:attrName>r</p:attrName>
                                        </p:attrNameLst>
                                      </p:cBhvr>
                                    </p:animRot>
                                  </p:childTnLst>
                                </p:cTn>
                              </p:par>
                            </p:childTnLst>
                          </p:cTn>
                        </p:par>
                        <p:par>
                          <p:cTn id="53" fill="hold">
                            <p:stCondLst>
                              <p:cond delay="605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4"/>
                                        </p:tgtEl>
                                        <p:attrNameLst>
                                          <p:attrName>ppt_y</p:attrName>
                                        </p:attrNameLst>
                                      </p:cBhvr>
                                      <p:tavLst>
                                        <p:tav tm="0">
                                          <p:val>
                                            <p:strVal val="#ppt_y"/>
                                          </p:val>
                                        </p:tav>
                                        <p:tav tm="100000">
                                          <p:val>
                                            <p:strVal val="#ppt_y"/>
                                          </p:val>
                                        </p:tav>
                                      </p:tavLst>
                                    </p:anim>
                                    <p:anim calcmode="lin" valueType="num">
                                      <p:cBhvr>
                                        <p:cTn id="58"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4"/>
                                        </p:tgtEl>
                                      </p:cBhvr>
                                    </p:animEffect>
                                  </p:childTnLst>
                                </p:cTn>
                              </p:par>
                            </p:childTnLst>
                          </p:cTn>
                        </p:par>
                        <p:par>
                          <p:cTn id="61" fill="hold">
                            <p:stCondLst>
                              <p:cond delay="7150"/>
                            </p:stCondLst>
                            <p:childTnLst>
                              <p:par>
                                <p:cTn id="62" presetID="22" presetClass="entr" presetSubtype="1"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up)">
                                      <p:cBhvr>
                                        <p:cTn id="64" dur="500"/>
                                        <p:tgtEl>
                                          <p:spTgt spid="36"/>
                                        </p:tgtEl>
                                      </p:cBhvr>
                                    </p:animEffect>
                                  </p:childTnLst>
                                </p:cTn>
                              </p:par>
                            </p:childTnLst>
                          </p:cTn>
                        </p:par>
                        <p:par>
                          <p:cTn id="65" fill="hold">
                            <p:stCondLst>
                              <p:cond delay="7650"/>
                            </p:stCondLst>
                            <p:childTnLst>
                              <p:par>
                                <p:cTn id="66" presetID="53" presetClass="entr" presetSubtype="16" fill="hold" nodeType="after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p:cTn id="68" dur="500" fill="hold"/>
                                        <p:tgtEl>
                                          <p:spTgt spid="51"/>
                                        </p:tgtEl>
                                        <p:attrNameLst>
                                          <p:attrName>ppt_w</p:attrName>
                                        </p:attrNameLst>
                                      </p:cBhvr>
                                      <p:tavLst>
                                        <p:tav tm="0">
                                          <p:val>
                                            <p:fltVal val="0"/>
                                          </p:val>
                                        </p:tav>
                                        <p:tav tm="100000">
                                          <p:val>
                                            <p:strVal val="#ppt_w"/>
                                          </p:val>
                                        </p:tav>
                                      </p:tavLst>
                                    </p:anim>
                                    <p:anim calcmode="lin" valueType="num">
                                      <p:cBhvr>
                                        <p:cTn id="69" dur="500" fill="hold"/>
                                        <p:tgtEl>
                                          <p:spTgt spid="51"/>
                                        </p:tgtEl>
                                        <p:attrNameLst>
                                          <p:attrName>ppt_h</p:attrName>
                                        </p:attrNameLst>
                                      </p:cBhvr>
                                      <p:tavLst>
                                        <p:tav tm="0">
                                          <p:val>
                                            <p:fltVal val="0"/>
                                          </p:val>
                                        </p:tav>
                                        <p:tav tm="100000">
                                          <p:val>
                                            <p:strVal val="#ppt_h"/>
                                          </p:val>
                                        </p:tav>
                                      </p:tavLst>
                                    </p:anim>
                                    <p:animEffect transition="in" filter="fade">
                                      <p:cBhvr>
                                        <p:cTn id="70" dur="500"/>
                                        <p:tgtEl>
                                          <p:spTgt spid="51"/>
                                        </p:tgtEl>
                                      </p:cBhvr>
                                    </p:animEffect>
                                  </p:childTnLst>
                                </p:cTn>
                              </p:par>
                            </p:childTnLst>
                          </p:cTn>
                        </p:par>
                        <p:par>
                          <p:cTn id="71" fill="hold">
                            <p:stCondLst>
                              <p:cond delay="815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60"/>
                                        </p:tgtEl>
                                        <p:attrNameLst>
                                          <p:attrName>style.visibility</p:attrName>
                                        </p:attrNameLst>
                                      </p:cBhvr>
                                      <p:to>
                                        <p:strVal val="visible"/>
                                      </p:to>
                                    </p:set>
                                    <p:anim by="(-#ppt_w*2)" calcmode="lin" valueType="num">
                                      <p:cBhvr rctx="PPT">
                                        <p:cTn id="74" dur="500" autoRev="1" fill="hold">
                                          <p:stCondLst>
                                            <p:cond delay="0"/>
                                          </p:stCondLst>
                                        </p:cTn>
                                        <p:tgtEl>
                                          <p:spTgt spid="60"/>
                                        </p:tgtEl>
                                        <p:attrNameLst>
                                          <p:attrName>ppt_w</p:attrName>
                                        </p:attrNameLst>
                                      </p:cBhvr>
                                    </p:anim>
                                    <p:anim by="(#ppt_w*0.50)" calcmode="lin" valueType="num">
                                      <p:cBhvr>
                                        <p:cTn id="75" dur="500" decel="50000" autoRev="1" fill="hold">
                                          <p:stCondLst>
                                            <p:cond delay="0"/>
                                          </p:stCondLst>
                                        </p:cTn>
                                        <p:tgtEl>
                                          <p:spTgt spid="60"/>
                                        </p:tgtEl>
                                        <p:attrNameLst>
                                          <p:attrName>ppt_x</p:attrName>
                                        </p:attrNameLst>
                                      </p:cBhvr>
                                    </p:anim>
                                    <p:anim from="(-#ppt_h/2)" to="(#ppt_y)" calcmode="lin" valueType="num">
                                      <p:cBhvr>
                                        <p:cTn id="76" dur="1000" fill="hold">
                                          <p:stCondLst>
                                            <p:cond delay="0"/>
                                          </p:stCondLst>
                                        </p:cTn>
                                        <p:tgtEl>
                                          <p:spTgt spid="60"/>
                                        </p:tgtEl>
                                        <p:attrNameLst>
                                          <p:attrName>ppt_y</p:attrName>
                                        </p:attrNameLst>
                                      </p:cBhvr>
                                    </p:anim>
                                    <p:animRot by="21600000">
                                      <p:cBhvr>
                                        <p:cTn id="77" dur="1000" fill="hold">
                                          <p:stCondLst>
                                            <p:cond delay="0"/>
                                          </p:stCondLst>
                                        </p:cTn>
                                        <p:tgtEl>
                                          <p:spTgt spid="60"/>
                                        </p:tgtEl>
                                        <p:attrNameLst>
                                          <p:attrName>r</p:attrName>
                                        </p:attrNameLst>
                                      </p:cBhvr>
                                    </p:animRot>
                                  </p:childTnLst>
                                </p:cTn>
                              </p:par>
                            </p:childTnLst>
                          </p:cTn>
                        </p:par>
                        <p:par>
                          <p:cTn id="78" fill="hold">
                            <p:stCondLst>
                              <p:cond delay="93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59"/>
                                        </p:tgtEl>
                                        <p:attrNameLst>
                                          <p:attrName>style.visibility</p:attrName>
                                        </p:attrNameLst>
                                      </p:cBhvr>
                                      <p:to>
                                        <p:strVal val="visible"/>
                                      </p:to>
                                    </p:set>
                                    <p:anim calcmode="lin" valueType="num">
                                      <p:cBhvr>
                                        <p:cTn id="81"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59"/>
                                        </p:tgtEl>
                                        <p:attrNameLst>
                                          <p:attrName>ppt_y</p:attrName>
                                        </p:attrNameLst>
                                      </p:cBhvr>
                                      <p:tavLst>
                                        <p:tav tm="0">
                                          <p:val>
                                            <p:strVal val="#ppt_y"/>
                                          </p:val>
                                        </p:tav>
                                        <p:tav tm="100000">
                                          <p:val>
                                            <p:strVal val="#ppt_y"/>
                                          </p:val>
                                        </p:tav>
                                      </p:tavLst>
                                    </p:anim>
                                    <p:anim calcmode="lin" valueType="num">
                                      <p:cBhvr>
                                        <p:cTn id="83"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59"/>
                                        </p:tgtEl>
                                      </p:cBhvr>
                                    </p:animEffect>
                                  </p:childTnLst>
                                </p:cTn>
                              </p:par>
                            </p:childTnLst>
                          </p:cTn>
                        </p:par>
                        <p:par>
                          <p:cTn id="86" fill="hold">
                            <p:stCondLst>
                              <p:cond delay="10500"/>
                            </p:stCondLst>
                            <p:childTnLst>
                              <p:par>
                                <p:cTn id="87" presetID="22" presetClass="entr" presetSubtype="1" fill="hold" grpId="0"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wipe(up)">
                                      <p:cBhvr>
                                        <p:cTn id="89" dur="500"/>
                                        <p:tgtEl>
                                          <p:spTgt spid="61"/>
                                        </p:tgtEl>
                                      </p:cBhvr>
                                    </p:animEffect>
                                  </p:childTnLst>
                                </p:cTn>
                              </p:par>
                            </p:childTnLst>
                          </p:cTn>
                        </p:par>
                        <p:par>
                          <p:cTn id="90" fill="hold">
                            <p:stCondLst>
                              <p:cond delay="11000"/>
                            </p:stCondLst>
                            <p:childTnLst>
                              <p:par>
                                <p:cTn id="91" presetID="53" presetClass="entr" presetSubtype="16" fill="hold" nodeType="afterEffect">
                                  <p:stCondLst>
                                    <p:cond delay="0"/>
                                  </p:stCondLst>
                                  <p:childTnLst>
                                    <p:set>
                                      <p:cBhvr>
                                        <p:cTn id="92" dur="1" fill="hold">
                                          <p:stCondLst>
                                            <p:cond delay="0"/>
                                          </p:stCondLst>
                                        </p:cTn>
                                        <p:tgtEl>
                                          <p:spTgt spid="55"/>
                                        </p:tgtEl>
                                        <p:attrNameLst>
                                          <p:attrName>style.visibility</p:attrName>
                                        </p:attrNameLst>
                                      </p:cBhvr>
                                      <p:to>
                                        <p:strVal val="visible"/>
                                      </p:to>
                                    </p:set>
                                    <p:anim calcmode="lin" valueType="num">
                                      <p:cBhvr>
                                        <p:cTn id="93" dur="500" fill="hold"/>
                                        <p:tgtEl>
                                          <p:spTgt spid="55"/>
                                        </p:tgtEl>
                                        <p:attrNameLst>
                                          <p:attrName>ppt_w</p:attrName>
                                        </p:attrNameLst>
                                      </p:cBhvr>
                                      <p:tavLst>
                                        <p:tav tm="0">
                                          <p:val>
                                            <p:fltVal val="0"/>
                                          </p:val>
                                        </p:tav>
                                        <p:tav tm="100000">
                                          <p:val>
                                            <p:strVal val="#ppt_w"/>
                                          </p:val>
                                        </p:tav>
                                      </p:tavLst>
                                    </p:anim>
                                    <p:anim calcmode="lin" valueType="num">
                                      <p:cBhvr>
                                        <p:cTn id="94" dur="500" fill="hold"/>
                                        <p:tgtEl>
                                          <p:spTgt spid="55"/>
                                        </p:tgtEl>
                                        <p:attrNameLst>
                                          <p:attrName>ppt_h</p:attrName>
                                        </p:attrNameLst>
                                      </p:cBhvr>
                                      <p:tavLst>
                                        <p:tav tm="0">
                                          <p:val>
                                            <p:fltVal val="0"/>
                                          </p:val>
                                        </p:tav>
                                        <p:tav tm="100000">
                                          <p:val>
                                            <p:strVal val="#ppt_h"/>
                                          </p:val>
                                        </p:tav>
                                      </p:tavLst>
                                    </p:anim>
                                    <p:animEffect transition="in" filter="fade">
                                      <p:cBhvr>
                                        <p:cTn id="95" dur="500"/>
                                        <p:tgtEl>
                                          <p:spTgt spid="55"/>
                                        </p:tgtEl>
                                      </p:cBhvr>
                                    </p:animEffect>
                                  </p:childTnLst>
                                </p:cTn>
                              </p:par>
                            </p:childTnLst>
                          </p:cTn>
                        </p:par>
                        <p:par>
                          <p:cTn id="96" fill="hold">
                            <p:stCondLst>
                              <p:cond delay="1150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63"/>
                                        </p:tgtEl>
                                        <p:attrNameLst>
                                          <p:attrName>style.visibility</p:attrName>
                                        </p:attrNameLst>
                                      </p:cBhvr>
                                      <p:to>
                                        <p:strVal val="visible"/>
                                      </p:to>
                                    </p:set>
                                    <p:anim by="(-#ppt_w*2)" calcmode="lin" valueType="num">
                                      <p:cBhvr rctx="PPT">
                                        <p:cTn id="99" dur="500" autoRev="1" fill="hold">
                                          <p:stCondLst>
                                            <p:cond delay="0"/>
                                          </p:stCondLst>
                                        </p:cTn>
                                        <p:tgtEl>
                                          <p:spTgt spid="63"/>
                                        </p:tgtEl>
                                        <p:attrNameLst>
                                          <p:attrName>ppt_w</p:attrName>
                                        </p:attrNameLst>
                                      </p:cBhvr>
                                    </p:anim>
                                    <p:anim by="(#ppt_w*0.50)" calcmode="lin" valueType="num">
                                      <p:cBhvr>
                                        <p:cTn id="100" dur="500" decel="50000" autoRev="1" fill="hold">
                                          <p:stCondLst>
                                            <p:cond delay="0"/>
                                          </p:stCondLst>
                                        </p:cTn>
                                        <p:tgtEl>
                                          <p:spTgt spid="63"/>
                                        </p:tgtEl>
                                        <p:attrNameLst>
                                          <p:attrName>ppt_x</p:attrName>
                                        </p:attrNameLst>
                                      </p:cBhvr>
                                    </p:anim>
                                    <p:anim from="(-#ppt_h/2)" to="(#ppt_y)" calcmode="lin" valueType="num">
                                      <p:cBhvr>
                                        <p:cTn id="101" dur="1000" fill="hold">
                                          <p:stCondLst>
                                            <p:cond delay="0"/>
                                          </p:stCondLst>
                                        </p:cTn>
                                        <p:tgtEl>
                                          <p:spTgt spid="63"/>
                                        </p:tgtEl>
                                        <p:attrNameLst>
                                          <p:attrName>ppt_y</p:attrName>
                                        </p:attrNameLst>
                                      </p:cBhvr>
                                    </p:anim>
                                    <p:animRot by="21600000">
                                      <p:cBhvr>
                                        <p:cTn id="102" dur="1000" fill="hold">
                                          <p:stCondLst>
                                            <p:cond delay="0"/>
                                          </p:stCondLst>
                                        </p:cTn>
                                        <p:tgtEl>
                                          <p:spTgt spid="63"/>
                                        </p:tgtEl>
                                        <p:attrNameLst>
                                          <p:attrName>r</p:attrName>
                                        </p:attrNameLst>
                                      </p:cBhvr>
                                    </p:animRot>
                                  </p:childTnLst>
                                </p:cTn>
                              </p:par>
                            </p:childTnLst>
                          </p:cTn>
                        </p:par>
                        <p:par>
                          <p:cTn id="103" fill="hold">
                            <p:stCondLst>
                              <p:cond delay="12700"/>
                            </p:stCondLst>
                            <p:childTnLst>
                              <p:par>
                                <p:cTn id="104" presetID="41" presetClass="entr" presetSubtype="0" fill="hold" grpId="0" nodeType="afterEffect">
                                  <p:stCondLst>
                                    <p:cond delay="0"/>
                                  </p:stCondLst>
                                  <p:iterate type="lt">
                                    <p:tmPct val="10000"/>
                                  </p:iterate>
                                  <p:childTnLst>
                                    <p:set>
                                      <p:cBhvr>
                                        <p:cTn id="105" dur="1" fill="hold">
                                          <p:stCondLst>
                                            <p:cond delay="0"/>
                                          </p:stCondLst>
                                        </p:cTn>
                                        <p:tgtEl>
                                          <p:spTgt spid="62"/>
                                        </p:tgtEl>
                                        <p:attrNameLst>
                                          <p:attrName>style.visibility</p:attrName>
                                        </p:attrNameLst>
                                      </p:cBhvr>
                                      <p:to>
                                        <p:strVal val="visible"/>
                                      </p:to>
                                    </p:set>
                                    <p:anim calcmode="lin" valueType="num">
                                      <p:cBhvr>
                                        <p:cTn id="106"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62"/>
                                        </p:tgtEl>
                                        <p:attrNameLst>
                                          <p:attrName>ppt_y</p:attrName>
                                        </p:attrNameLst>
                                      </p:cBhvr>
                                      <p:tavLst>
                                        <p:tav tm="0">
                                          <p:val>
                                            <p:strVal val="#ppt_y"/>
                                          </p:val>
                                        </p:tav>
                                        <p:tav tm="100000">
                                          <p:val>
                                            <p:strVal val="#ppt_y"/>
                                          </p:val>
                                        </p:tav>
                                      </p:tavLst>
                                    </p:anim>
                                    <p:anim calcmode="lin" valueType="num">
                                      <p:cBhvr>
                                        <p:cTn id="108"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62"/>
                                        </p:tgtEl>
                                      </p:cBhvr>
                                    </p:animEffect>
                                  </p:childTnLst>
                                </p:cTn>
                              </p:par>
                            </p:childTnLst>
                          </p:cTn>
                        </p:par>
                        <p:par>
                          <p:cTn id="111" fill="hold">
                            <p:stCondLst>
                              <p:cond delay="13800"/>
                            </p:stCondLst>
                            <p:childTnLst>
                              <p:par>
                                <p:cTn id="112" presetID="22" presetClass="entr" presetSubtype="1"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wipe(up)">
                                      <p:cBhvr>
                                        <p:cTn id="11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1" grpId="0"/>
      <p:bldP spid="32" grpId="0"/>
      <p:bldP spid="33" grpId="0"/>
      <p:bldP spid="34" grpId="0"/>
      <p:bldP spid="35" grpId="0"/>
      <p:bldP spid="36" grpId="0"/>
      <p:bldP spid="59" grpId="0"/>
      <p:bldP spid="60" grpId="0"/>
      <p:bldP spid="61" grpId="0"/>
      <p:bldP spid="62" grpId="0"/>
      <p:bldP spid="63" grpId="0"/>
      <p:bldP spid="6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10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1162</TotalTime>
  <Words>4313</Words>
  <Application>Microsoft Office PowerPoint</Application>
  <PresentationFormat>自定义</PresentationFormat>
  <Paragraphs>344</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季度工作总结</dc:title>
  <dc:creator>第一PPT</dc:creator>
  <cp:keywords>www.1ppt.com</cp:keywords>
  <cp:lastModifiedBy>Windows User</cp:lastModifiedBy>
  <cp:revision>748</cp:revision>
  <dcterms:created xsi:type="dcterms:W3CDTF">2015-12-01T09:06:39Z</dcterms:created>
  <dcterms:modified xsi:type="dcterms:W3CDTF">2019-05-22T08:47:35Z</dcterms:modified>
</cp:coreProperties>
</file>