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37" r:id="rId2"/>
  </p:sldMasterIdLst>
  <p:notesMasterIdLst>
    <p:notesMasterId r:id="rId29"/>
  </p:notesMasterIdLst>
  <p:handoutMasterIdLst>
    <p:handoutMasterId r:id="rId30"/>
  </p:handoutMasterIdLst>
  <p:sldIdLst>
    <p:sldId id="8240" r:id="rId3"/>
    <p:sldId id="8392" r:id="rId4"/>
    <p:sldId id="8393" r:id="rId5"/>
    <p:sldId id="8372" r:id="rId6"/>
    <p:sldId id="8377" r:id="rId7"/>
    <p:sldId id="8379" r:id="rId8"/>
    <p:sldId id="8387" r:id="rId9"/>
    <p:sldId id="8390" r:id="rId10"/>
    <p:sldId id="8394" r:id="rId11"/>
    <p:sldId id="8374" r:id="rId12"/>
    <p:sldId id="8380" r:id="rId13"/>
    <p:sldId id="8381" r:id="rId14"/>
    <p:sldId id="8382" r:id="rId15"/>
    <p:sldId id="8395" r:id="rId16"/>
    <p:sldId id="8373" r:id="rId17"/>
    <p:sldId id="8375" r:id="rId18"/>
    <p:sldId id="8378" r:id="rId19"/>
    <p:sldId id="8384" r:id="rId20"/>
    <p:sldId id="8386" r:id="rId21"/>
    <p:sldId id="8396" r:id="rId22"/>
    <p:sldId id="8383" r:id="rId23"/>
    <p:sldId id="8376" r:id="rId24"/>
    <p:sldId id="8385" r:id="rId25"/>
    <p:sldId id="8388" r:id="rId26"/>
    <p:sldId id="8371" r:id="rId27"/>
    <p:sldId id="8397" r:id="rId28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1E1"/>
    <a:srgbClr val="133857"/>
    <a:srgbClr val="EF2A25"/>
    <a:srgbClr val="ED1C24"/>
    <a:srgbClr val="333F50"/>
    <a:srgbClr val="C00000"/>
    <a:srgbClr val="EA5514"/>
    <a:srgbClr val="53AEE8"/>
    <a:srgbClr val="363636"/>
    <a:srgbClr val="2853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93" autoAdjust="0"/>
    <p:restoredTop sz="95394" autoAdjust="0"/>
  </p:normalViewPr>
  <p:slideViewPr>
    <p:cSldViewPr>
      <p:cViewPr varScale="1">
        <p:scale>
          <a:sx n="57" d="100"/>
          <a:sy n="57" d="100"/>
        </p:scale>
        <p:origin x="-102" y="-111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B46AAB-EEF2-43E0-B3D5-944BB7BD9AD7}" type="doc">
      <dgm:prSet loTypeId="urn:microsoft.com/office/officeart/2005/8/layout/chart3" loCatId="relationship" qsTypeId="urn:microsoft.com/office/officeart/2005/8/quickstyle/simple1" qsCatId="simple" csTypeId="urn:microsoft.com/office/officeart/2005/8/colors/accent1_2" csCatId="accent1" phldr="1"/>
      <dgm:spPr/>
    </dgm:pt>
    <dgm:pt modelId="{65893168-59D5-4C54-8B19-33D7789C52C7}">
      <dgm:prSet phldrT="[Text]"/>
      <dgm:spPr>
        <a:solidFill>
          <a:schemeClr val="accent5">
            <a:lumMod val="60000"/>
            <a:lumOff val="40000"/>
          </a:schemeClr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A82FFD2C-2566-4D18-95B5-73B8ADF7105B}" type="parTrans" cxnId="{9E9180BB-B46C-4BFD-880C-2E5AA4AD0247}">
      <dgm:prSet/>
      <dgm:spPr/>
      <dgm:t>
        <a:bodyPr/>
        <a:lstStyle/>
        <a:p>
          <a:endParaRPr lang="en-US"/>
        </a:p>
      </dgm:t>
    </dgm:pt>
    <dgm:pt modelId="{D6847E8C-7A08-48BA-9EB6-0DDADA5A1CCE}" type="sibTrans" cxnId="{9E9180BB-B46C-4BFD-880C-2E5AA4AD0247}">
      <dgm:prSet/>
      <dgm:spPr/>
      <dgm:t>
        <a:bodyPr/>
        <a:lstStyle/>
        <a:p>
          <a:endParaRPr lang="en-US"/>
        </a:p>
      </dgm:t>
    </dgm:pt>
    <dgm:pt modelId="{E30C1273-F18B-44A7-BDA2-E016FC4B6A60}">
      <dgm:prSet phldrT="[Text]"/>
      <dgm:spPr>
        <a:solidFill>
          <a:schemeClr val="accent4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6A6B5A2E-CE37-4136-9DE1-E4E53264CCDF}" type="parTrans" cxnId="{30455E0A-B56C-4B11-812A-98120B944643}">
      <dgm:prSet/>
      <dgm:spPr/>
      <dgm:t>
        <a:bodyPr/>
        <a:lstStyle/>
        <a:p>
          <a:endParaRPr lang="en-US"/>
        </a:p>
      </dgm:t>
    </dgm:pt>
    <dgm:pt modelId="{4F1E1E70-E485-4D41-B67C-DACE0E42F931}" type="sibTrans" cxnId="{30455E0A-B56C-4B11-812A-98120B944643}">
      <dgm:prSet/>
      <dgm:spPr/>
      <dgm:t>
        <a:bodyPr/>
        <a:lstStyle/>
        <a:p>
          <a:endParaRPr lang="en-US"/>
        </a:p>
      </dgm:t>
    </dgm:pt>
    <dgm:pt modelId="{169DDD14-7252-4EE6-AE87-728901EB93EC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64E5038F-5757-4439-93EC-C3A4B056EC3B}" type="parTrans" cxnId="{0AFF6ABD-12D6-46E8-8C9C-BA83398E35B9}">
      <dgm:prSet/>
      <dgm:spPr/>
      <dgm:t>
        <a:bodyPr/>
        <a:lstStyle/>
        <a:p>
          <a:endParaRPr lang="en-US"/>
        </a:p>
      </dgm:t>
    </dgm:pt>
    <dgm:pt modelId="{6F11693A-3E2B-4F7C-A82C-634B89BA5BA2}" type="sibTrans" cxnId="{0AFF6ABD-12D6-46E8-8C9C-BA83398E35B9}">
      <dgm:prSet/>
      <dgm:spPr/>
      <dgm:t>
        <a:bodyPr/>
        <a:lstStyle/>
        <a:p>
          <a:endParaRPr lang="en-US"/>
        </a:p>
      </dgm:t>
    </dgm:pt>
    <dgm:pt modelId="{AB2190FE-322E-4B1C-822A-A6B322A14CA3}">
      <dgm:prSet phldrT="[Text]"/>
      <dgm:spPr>
        <a:solidFill>
          <a:schemeClr val="accent1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E92A03B9-EBE4-4144-A504-F77ABBE1BA0B}" type="parTrans" cxnId="{B4780E05-50D0-484B-9E7A-C0A6F76BB0E5}">
      <dgm:prSet/>
      <dgm:spPr/>
      <dgm:t>
        <a:bodyPr/>
        <a:lstStyle/>
        <a:p>
          <a:endParaRPr lang="en-US"/>
        </a:p>
      </dgm:t>
    </dgm:pt>
    <dgm:pt modelId="{B8D4A352-8A28-488D-BE9A-DD6FC300EEF1}" type="sibTrans" cxnId="{B4780E05-50D0-484B-9E7A-C0A6F76BB0E5}">
      <dgm:prSet/>
      <dgm:spPr/>
      <dgm:t>
        <a:bodyPr/>
        <a:lstStyle/>
        <a:p>
          <a:endParaRPr lang="en-US"/>
        </a:p>
      </dgm:t>
    </dgm:pt>
    <dgm:pt modelId="{347E7686-F1DF-4980-8F8D-A59B79053347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endParaRPr lang="en-US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gm:t>
    </dgm:pt>
    <dgm:pt modelId="{1D676651-E118-4228-A768-F4B563493A02}" type="sibTrans" cxnId="{18EEA6E4-723D-4B14-9AE6-58C9B8E01986}">
      <dgm:prSet/>
      <dgm:spPr/>
      <dgm:t>
        <a:bodyPr/>
        <a:lstStyle/>
        <a:p>
          <a:endParaRPr lang="en-US"/>
        </a:p>
      </dgm:t>
    </dgm:pt>
    <dgm:pt modelId="{A580EA5A-E612-420E-AC6E-B2984B731B5E}" type="parTrans" cxnId="{18EEA6E4-723D-4B14-9AE6-58C9B8E01986}">
      <dgm:prSet/>
      <dgm:spPr/>
      <dgm:t>
        <a:bodyPr/>
        <a:lstStyle/>
        <a:p>
          <a:endParaRPr lang="en-US"/>
        </a:p>
      </dgm:t>
    </dgm:pt>
    <dgm:pt modelId="{0179913D-18D3-4684-8CF6-A738BFC7B7BF}" type="pres">
      <dgm:prSet presAssocID="{67B46AAB-EEF2-43E0-B3D5-944BB7BD9AD7}" presName="compositeShape" presStyleCnt="0">
        <dgm:presLayoutVars>
          <dgm:chMax val="7"/>
          <dgm:dir/>
          <dgm:resizeHandles val="exact"/>
        </dgm:presLayoutVars>
      </dgm:prSet>
      <dgm:spPr/>
    </dgm:pt>
    <dgm:pt modelId="{A4514F13-B60B-4EDD-99EA-3D2718E5F07D}" type="pres">
      <dgm:prSet presAssocID="{67B46AAB-EEF2-43E0-B3D5-944BB7BD9AD7}" presName="wedge1" presStyleLbl="node1" presStyleIdx="0" presStyleCnt="5"/>
      <dgm:spPr/>
      <dgm:t>
        <a:bodyPr/>
        <a:lstStyle/>
        <a:p>
          <a:endParaRPr lang="en-US"/>
        </a:p>
      </dgm:t>
    </dgm:pt>
    <dgm:pt modelId="{13DA3794-CBAB-49EA-99DC-18C6FF5E2C99}" type="pres">
      <dgm:prSet presAssocID="{67B46AAB-EEF2-43E0-B3D5-944BB7BD9AD7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2DDAAE-02EC-4FF8-8EB8-1063416F8DDA}" type="pres">
      <dgm:prSet presAssocID="{67B46AAB-EEF2-43E0-B3D5-944BB7BD9AD7}" presName="wedge2" presStyleLbl="node1" presStyleIdx="1" presStyleCnt="5"/>
      <dgm:spPr/>
      <dgm:t>
        <a:bodyPr/>
        <a:lstStyle/>
        <a:p>
          <a:endParaRPr lang="en-US"/>
        </a:p>
      </dgm:t>
    </dgm:pt>
    <dgm:pt modelId="{D228EC4B-F5A6-486F-B6DB-01CBEB7C77FE}" type="pres">
      <dgm:prSet presAssocID="{67B46AAB-EEF2-43E0-B3D5-944BB7BD9AD7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1F13D5-9BF9-4781-AAFF-DE20F63BBF01}" type="pres">
      <dgm:prSet presAssocID="{67B46AAB-EEF2-43E0-B3D5-944BB7BD9AD7}" presName="wedge3" presStyleLbl="node1" presStyleIdx="2" presStyleCnt="5"/>
      <dgm:spPr/>
      <dgm:t>
        <a:bodyPr/>
        <a:lstStyle/>
        <a:p>
          <a:endParaRPr lang="en-US"/>
        </a:p>
      </dgm:t>
    </dgm:pt>
    <dgm:pt modelId="{630973AC-753D-48B5-BDEC-08F0C64FDA50}" type="pres">
      <dgm:prSet presAssocID="{67B46AAB-EEF2-43E0-B3D5-944BB7BD9AD7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46166-4B3D-4862-9E1B-A6AB4919726D}" type="pres">
      <dgm:prSet presAssocID="{67B46AAB-EEF2-43E0-B3D5-944BB7BD9AD7}" presName="wedge4" presStyleLbl="node1" presStyleIdx="3" presStyleCnt="5"/>
      <dgm:spPr/>
      <dgm:t>
        <a:bodyPr/>
        <a:lstStyle/>
        <a:p>
          <a:endParaRPr lang="en-US"/>
        </a:p>
      </dgm:t>
    </dgm:pt>
    <dgm:pt modelId="{32E3092F-6BEA-470D-8E21-17F53E35FC59}" type="pres">
      <dgm:prSet presAssocID="{67B46AAB-EEF2-43E0-B3D5-944BB7BD9AD7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89ADA5-FE21-407E-A95B-ECFCAEE32533}" type="pres">
      <dgm:prSet presAssocID="{67B46AAB-EEF2-43E0-B3D5-944BB7BD9AD7}" presName="wedge5" presStyleLbl="node1" presStyleIdx="4" presStyleCnt="5"/>
      <dgm:spPr/>
      <dgm:t>
        <a:bodyPr/>
        <a:lstStyle/>
        <a:p>
          <a:endParaRPr lang="en-US"/>
        </a:p>
      </dgm:t>
    </dgm:pt>
    <dgm:pt modelId="{86C0AB21-E3AB-4358-9E89-622721593C24}" type="pres">
      <dgm:prSet presAssocID="{67B46AAB-EEF2-43E0-B3D5-944BB7BD9AD7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B15B9A-7462-4FE9-AD13-94A9813DE7EF}" type="presOf" srcId="{AB2190FE-322E-4B1C-822A-A6B322A14CA3}" destId="{86C0AB21-E3AB-4358-9E89-622721593C24}" srcOrd="1" destOrd="0" presId="urn:microsoft.com/office/officeart/2005/8/layout/chart3"/>
    <dgm:cxn modelId="{5DBBBDCC-6AD5-40F7-9DA5-5593C839A1EF}" type="presOf" srcId="{E30C1273-F18B-44A7-BDA2-E016FC4B6A60}" destId="{D228EC4B-F5A6-486F-B6DB-01CBEB7C77FE}" srcOrd="1" destOrd="0" presId="urn:microsoft.com/office/officeart/2005/8/layout/chart3"/>
    <dgm:cxn modelId="{6098EBF8-B791-4134-A871-3B859462FEFD}" type="presOf" srcId="{347E7686-F1DF-4980-8F8D-A59B79053347}" destId="{32E3092F-6BEA-470D-8E21-17F53E35FC59}" srcOrd="1" destOrd="0" presId="urn:microsoft.com/office/officeart/2005/8/layout/chart3"/>
    <dgm:cxn modelId="{B4780E05-50D0-484B-9E7A-C0A6F76BB0E5}" srcId="{67B46AAB-EEF2-43E0-B3D5-944BB7BD9AD7}" destId="{AB2190FE-322E-4B1C-822A-A6B322A14CA3}" srcOrd="4" destOrd="0" parTransId="{E92A03B9-EBE4-4144-A504-F77ABBE1BA0B}" sibTransId="{B8D4A352-8A28-488D-BE9A-DD6FC300EEF1}"/>
    <dgm:cxn modelId="{AFA4645A-5490-4FEE-9228-28A6DDD2F99B}" type="presOf" srcId="{AB2190FE-322E-4B1C-822A-A6B322A14CA3}" destId="{A889ADA5-FE21-407E-A95B-ECFCAEE32533}" srcOrd="0" destOrd="0" presId="urn:microsoft.com/office/officeart/2005/8/layout/chart3"/>
    <dgm:cxn modelId="{A16EAEAD-B117-4615-9A3B-3B2FE31BE2A4}" type="presOf" srcId="{169DDD14-7252-4EE6-AE87-728901EB93EC}" destId="{630973AC-753D-48B5-BDEC-08F0C64FDA50}" srcOrd="1" destOrd="0" presId="urn:microsoft.com/office/officeart/2005/8/layout/chart3"/>
    <dgm:cxn modelId="{91D78AC7-DD10-4D0D-8928-0E67062B3637}" type="presOf" srcId="{65893168-59D5-4C54-8B19-33D7789C52C7}" destId="{13DA3794-CBAB-49EA-99DC-18C6FF5E2C99}" srcOrd="1" destOrd="0" presId="urn:microsoft.com/office/officeart/2005/8/layout/chart3"/>
    <dgm:cxn modelId="{18EEA6E4-723D-4B14-9AE6-58C9B8E01986}" srcId="{67B46AAB-EEF2-43E0-B3D5-944BB7BD9AD7}" destId="{347E7686-F1DF-4980-8F8D-A59B79053347}" srcOrd="3" destOrd="0" parTransId="{A580EA5A-E612-420E-AC6E-B2984B731B5E}" sibTransId="{1D676651-E118-4228-A768-F4B563493A02}"/>
    <dgm:cxn modelId="{2CA5B619-89D7-4C3B-A3C7-401847191F9E}" type="presOf" srcId="{347E7686-F1DF-4980-8F8D-A59B79053347}" destId="{2B446166-4B3D-4862-9E1B-A6AB4919726D}" srcOrd="0" destOrd="0" presId="urn:microsoft.com/office/officeart/2005/8/layout/chart3"/>
    <dgm:cxn modelId="{D2B5923A-CFC2-4986-9E2C-8E54C8B65C51}" type="presOf" srcId="{E30C1273-F18B-44A7-BDA2-E016FC4B6A60}" destId="{472DDAAE-02EC-4FF8-8EB8-1063416F8DDA}" srcOrd="0" destOrd="0" presId="urn:microsoft.com/office/officeart/2005/8/layout/chart3"/>
    <dgm:cxn modelId="{0AFF6ABD-12D6-46E8-8C9C-BA83398E35B9}" srcId="{67B46AAB-EEF2-43E0-B3D5-944BB7BD9AD7}" destId="{169DDD14-7252-4EE6-AE87-728901EB93EC}" srcOrd="2" destOrd="0" parTransId="{64E5038F-5757-4439-93EC-C3A4B056EC3B}" sibTransId="{6F11693A-3E2B-4F7C-A82C-634B89BA5BA2}"/>
    <dgm:cxn modelId="{30455E0A-B56C-4B11-812A-98120B944643}" srcId="{67B46AAB-EEF2-43E0-B3D5-944BB7BD9AD7}" destId="{E30C1273-F18B-44A7-BDA2-E016FC4B6A60}" srcOrd="1" destOrd="0" parTransId="{6A6B5A2E-CE37-4136-9DE1-E4E53264CCDF}" sibTransId="{4F1E1E70-E485-4D41-B67C-DACE0E42F931}"/>
    <dgm:cxn modelId="{157BDEB4-3157-438C-A8F4-E2C035EFD87A}" type="presOf" srcId="{65893168-59D5-4C54-8B19-33D7789C52C7}" destId="{A4514F13-B60B-4EDD-99EA-3D2718E5F07D}" srcOrd="0" destOrd="0" presId="urn:microsoft.com/office/officeart/2005/8/layout/chart3"/>
    <dgm:cxn modelId="{9E9180BB-B46C-4BFD-880C-2E5AA4AD0247}" srcId="{67B46AAB-EEF2-43E0-B3D5-944BB7BD9AD7}" destId="{65893168-59D5-4C54-8B19-33D7789C52C7}" srcOrd="0" destOrd="0" parTransId="{A82FFD2C-2566-4D18-95B5-73B8ADF7105B}" sibTransId="{D6847E8C-7A08-48BA-9EB6-0DDADA5A1CCE}"/>
    <dgm:cxn modelId="{26463315-8384-4E97-BEFF-FC772856EDF2}" type="presOf" srcId="{67B46AAB-EEF2-43E0-B3D5-944BB7BD9AD7}" destId="{0179913D-18D3-4684-8CF6-A738BFC7B7BF}" srcOrd="0" destOrd="0" presId="urn:microsoft.com/office/officeart/2005/8/layout/chart3"/>
    <dgm:cxn modelId="{D4C6F8DF-DF51-477E-99CE-58E497CE021F}" type="presOf" srcId="{169DDD14-7252-4EE6-AE87-728901EB93EC}" destId="{7F1F13D5-9BF9-4781-AAFF-DE20F63BBF01}" srcOrd="0" destOrd="0" presId="urn:microsoft.com/office/officeart/2005/8/layout/chart3"/>
    <dgm:cxn modelId="{33321CE4-1861-47C3-A87A-228C19FD65F4}" type="presParOf" srcId="{0179913D-18D3-4684-8CF6-A738BFC7B7BF}" destId="{A4514F13-B60B-4EDD-99EA-3D2718E5F07D}" srcOrd="0" destOrd="0" presId="urn:microsoft.com/office/officeart/2005/8/layout/chart3"/>
    <dgm:cxn modelId="{A3A30238-01FE-4FE9-B226-EBA7FB66A1B2}" type="presParOf" srcId="{0179913D-18D3-4684-8CF6-A738BFC7B7BF}" destId="{13DA3794-CBAB-49EA-99DC-18C6FF5E2C99}" srcOrd="1" destOrd="0" presId="urn:microsoft.com/office/officeart/2005/8/layout/chart3"/>
    <dgm:cxn modelId="{09E8F5B7-0544-4BD7-ADD0-C063D6363CF1}" type="presParOf" srcId="{0179913D-18D3-4684-8CF6-A738BFC7B7BF}" destId="{472DDAAE-02EC-4FF8-8EB8-1063416F8DDA}" srcOrd="2" destOrd="0" presId="urn:microsoft.com/office/officeart/2005/8/layout/chart3"/>
    <dgm:cxn modelId="{522EDB2E-886B-4B71-B5E7-1C9B4207E9BC}" type="presParOf" srcId="{0179913D-18D3-4684-8CF6-A738BFC7B7BF}" destId="{D228EC4B-F5A6-486F-B6DB-01CBEB7C77FE}" srcOrd="3" destOrd="0" presId="urn:microsoft.com/office/officeart/2005/8/layout/chart3"/>
    <dgm:cxn modelId="{2B259AF9-31C1-4708-BC32-25957F1F452C}" type="presParOf" srcId="{0179913D-18D3-4684-8CF6-A738BFC7B7BF}" destId="{7F1F13D5-9BF9-4781-AAFF-DE20F63BBF01}" srcOrd="4" destOrd="0" presId="urn:microsoft.com/office/officeart/2005/8/layout/chart3"/>
    <dgm:cxn modelId="{4F4C371B-E4EF-4F02-A5F6-929E1A1F2E9D}" type="presParOf" srcId="{0179913D-18D3-4684-8CF6-A738BFC7B7BF}" destId="{630973AC-753D-48B5-BDEC-08F0C64FDA50}" srcOrd="5" destOrd="0" presId="urn:microsoft.com/office/officeart/2005/8/layout/chart3"/>
    <dgm:cxn modelId="{491D0B41-840A-4864-9502-71DE0BC1A994}" type="presParOf" srcId="{0179913D-18D3-4684-8CF6-A738BFC7B7BF}" destId="{2B446166-4B3D-4862-9E1B-A6AB4919726D}" srcOrd="6" destOrd="0" presId="urn:microsoft.com/office/officeart/2005/8/layout/chart3"/>
    <dgm:cxn modelId="{FF5BC116-36D9-4EDB-8639-DC2CB57BD898}" type="presParOf" srcId="{0179913D-18D3-4684-8CF6-A738BFC7B7BF}" destId="{32E3092F-6BEA-470D-8E21-17F53E35FC59}" srcOrd="7" destOrd="0" presId="urn:microsoft.com/office/officeart/2005/8/layout/chart3"/>
    <dgm:cxn modelId="{A7B96FE5-2760-4A14-BE92-7213F506C381}" type="presParOf" srcId="{0179913D-18D3-4684-8CF6-A738BFC7B7BF}" destId="{A889ADA5-FE21-407E-A95B-ECFCAEE32533}" srcOrd="8" destOrd="0" presId="urn:microsoft.com/office/officeart/2005/8/layout/chart3"/>
    <dgm:cxn modelId="{20E41AB4-E231-4DC0-941B-13B2F1391835}" type="presParOf" srcId="{0179913D-18D3-4684-8CF6-A738BFC7B7BF}" destId="{86C0AB21-E3AB-4358-9E89-622721593C24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514F13-B60B-4EDD-99EA-3D2718E5F07D}">
      <dsp:nvSpPr>
        <dsp:cNvPr id="0" name=""/>
        <dsp:cNvSpPr/>
      </dsp:nvSpPr>
      <dsp:spPr>
        <a:xfrm>
          <a:off x="472347" y="266092"/>
          <a:ext cx="3740887" cy="3740887"/>
        </a:xfrm>
        <a:prstGeom prst="pie">
          <a:avLst>
            <a:gd name="adj1" fmla="val 16200000"/>
            <a:gd name="adj2" fmla="val 20520000"/>
          </a:avLst>
        </a:prstGeom>
        <a:solidFill>
          <a:schemeClr val="accent5">
            <a:lumMod val="60000"/>
            <a:lumOff val="4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2389997" y="824999"/>
        <a:ext cx="1269229" cy="868420"/>
      </dsp:txXfrm>
    </dsp:sp>
    <dsp:sp modelId="{472DDAAE-02EC-4FF8-8EB8-1063416F8DDA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20520000"/>
            <a:gd name="adj2" fmla="val 324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9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2786353" y="2138763"/>
        <a:ext cx="1113359" cy="939675"/>
      </dsp:txXfrm>
    </dsp:sp>
    <dsp:sp modelId="{7F1F13D5-9BF9-4781-AAFF-DE20F63BBF01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3240000"/>
            <a:gd name="adj2" fmla="val 7560000"/>
          </a:avLst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1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1543844" y="3252122"/>
        <a:ext cx="1336031" cy="801618"/>
      </dsp:txXfrm>
    </dsp:sp>
    <dsp:sp modelId="{2B446166-4B3D-4862-9E1B-A6AB4919726D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7560000"/>
            <a:gd name="adj2" fmla="val 11880000"/>
          </a:avLst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930" tIns="74930" rIns="74930" bIns="74930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9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519554" y="2138763"/>
        <a:ext cx="1113359" cy="939675"/>
      </dsp:txXfrm>
    </dsp:sp>
    <dsp:sp modelId="{A889ADA5-FE21-407E-A95B-ECFCAEE32533}">
      <dsp:nvSpPr>
        <dsp:cNvPr id="0" name=""/>
        <dsp:cNvSpPr/>
      </dsp:nvSpPr>
      <dsp:spPr>
        <a:xfrm>
          <a:off x="341416" y="446457"/>
          <a:ext cx="3740887" cy="3740887"/>
        </a:xfrm>
        <a:prstGeom prst="pie">
          <a:avLst>
            <a:gd name="adj1" fmla="val 11880000"/>
            <a:gd name="adj2" fmla="val 16200000"/>
          </a:avLst>
        </a:prstGeom>
        <a:solidFill>
          <a:schemeClr val="accent1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500" kern="1200">
            <a:latin typeface="Times New Roman" panose="02020603050405020304" pitchFamily="18" charset="0"/>
            <a:ea typeface="微软雅黑" panose="020B0503020204020204" pitchFamily="34" charset="-122"/>
            <a:sym typeface="Times New Roman" panose="02020603050405020304" pitchFamily="18" charset="0"/>
          </a:endParaRPr>
        </a:p>
      </dsp:txBody>
      <dsp:txXfrm>
        <a:off x="886962" y="1016496"/>
        <a:ext cx="1269229" cy="8684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9945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652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5608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041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1952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0046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2512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3141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8378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8564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854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86945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11818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2748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2027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88211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14268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73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3955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0559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4562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523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9955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90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836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1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0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0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0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0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00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410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812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21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84A00-30C6-466E-9EE6-88B0CF2978B7}" type="datetimeFigureOut">
              <a:rPr lang="zh-CN" altLang="en-US"/>
              <a:pPr>
                <a:defRPr/>
              </a:pPr>
              <a:t>2019/5/20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1324DE-58E6-4814-984F-6415033193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530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726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907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67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19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83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870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753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14679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3502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DD89832E-26A6-4465-8181-DF230988BFF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58A5B2D7-6EFD-446D-831A-7B28045AA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92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670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>
              <a:alphaModFix amt="19000"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02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292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635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223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580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36" r:id="rId2"/>
    <p:sldLayoutId id="2147483833" r:id="rId3"/>
    <p:sldLayoutId id="2147483834" r:id="rId4"/>
    <p:sldLayoutId id="2147483835" r:id="rId5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3713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42491" y="3402852"/>
            <a:ext cx="82207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清新淡雅 </a:t>
            </a:r>
            <a:r>
              <a:rPr lang="zh-CN" altLang="en-US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工</a:t>
            </a:r>
            <a:r>
              <a:rPr lang="zh-CN" altLang="en-US" sz="4400" b="1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作计</a:t>
            </a:r>
            <a:r>
              <a:rPr lang="zh-CN" altLang="en-US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划</a:t>
            </a:r>
            <a:r>
              <a:rPr lang="en-US" altLang="zh-CN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44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模板</a:t>
            </a:r>
            <a:endParaRPr lang="zh-CN" altLang="en-US" sz="4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42492" y="5060772"/>
            <a:ext cx="2096840" cy="28814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99545" y="5060772"/>
            <a:ext cx="2236591" cy="28814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42491" y="3143895"/>
            <a:ext cx="77166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Pure And Fresh Quietly Elegant Child Development Education PPT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019903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2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2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8" grpId="1"/>
      <p:bldP spid="9" grpId="0" animBg="1"/>
      <p:bldP spid="10" grpId="0" animBg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>
            <a:spLocks/>
          </p:cNvSpPr>
          <p:nvPr/>
        </p:nvSpPr>
        <p:spPr bwMode="auto">
          <a:xfrm>
            <a:off x="353" y="2385770"/>
            <a:ext cx="12858044" cy="3026998"/>
          </a:xfrm>
          <a:custGeom>
            <a:avLst/>
            <a:gdLst>
              <a:gd name="T0" fmla="*/ 1712119 w 21600"/>
              <a:gd name="T1" fmla="*/ 1022350 h 21600"/>
              <a:gd name="T2" fmla="*/ 1712119 w 21600"/>
              <a:gd name="T3" fmla="*/ 1022350 h 21600"/>
              <a:gd name="T4" fmla="*/ 1712119 w 21600"/>
              <a:gd name="T5" fmla="*/ 1022350 h 21600"/>
              <a:gd name="T6" fmla="*/ 1712119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 w="25400" cap="flat" cmpd="sng">
            <a:noFill/>
            <a:prstDash val="solid"/>
            <a:miter lim="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401132" y="1930379"/>
            <a:ext cx="2829304" cy="3964562"/>
            <a:chOff x="3224619" y="1830386"/>
            <a:chExt cx="2682747" cy="3759198"/>
          </a:xfrm>
        </p:grpSpPr>
        <p:grpSp>
          <p:nvGrpSpPr>
            <p:cNvPr id="3" name="Group 130"/>
            <p:cNvGrpSpPr/>
            <p:nvPr/>
          </p:nvGrpSpPr>
          <p:grpSpPr>
            <a:xfrm>
              <a:off x="3224619" y="1830386"/>
              <a:ext cx="2682747" cy="3759198"/>
              <a:chOff x="2418464" y="1466850"/>
              <a:chExt cx="2012060" cy="2819399"/>
            </a:xfrm>
          </p:grpSpPr>
          <p:sp>
            <p:nvSpPr>
              <p:cNvPr id="4" name="直角三角形 14"/>
              <p:cNvSpPr/>
              <p:nvPr/>
            </p:nvSpPr>
            <p:spPr>
              <a:xfrm flipH="1">
                <a:off x="2418464" y="1470559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" name="矩形 7"/>
              <p:cNvSpPr/>
              <p:nvPr/>
            </p:nvSpPr>
            <p:spPr>
              <a:xfrm rot="5400000">
                <a:off x="2014443" y="2108330"/>
                <a:ext cx="2819399" cy="153643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直角三角形 15"/>
              <p:cNvSpPr/>
              <p:nvPr/>
            </p:nvSpPr>
            <p:spPr>
              <a:xfrm flipH="1" flipV="1">
                <a:off x="2423227" y="3956623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直角三角形 16"/>
              <p:cNvSpPr/>
              <p:nvPr/>
            </p:nvSpPr>
            <p:spPr>
              <a:xfrm>
                <a:off x="4192364" y="1470559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直角三角形 17"/>
              <p:cNvSpPr/>
              <p:nvPr/>
            </p:nvSpPr>
            <p:spPr>
              <a:xfrm flipV="1">
                <a:off x="4192364" y="3956623"/>
                <a:ext cx="238160" cy="325919"/>
              </a:xfrm>
              <a:prstGeom prst="rtTriangl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3535815" y="3360806"/>
              <a:ext cx="2054002" cy="1358949"/>
              <a:chOff x="979039" y="4695531"/>
              <a:chExt cx="2054002" cy="135894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349186" y="4695531"/>
                <a:ext cx="1310517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Photography</a:t>
                </a: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57" name="AutoShape 36"/>
            <p:cNvSpPr>
              <a:spLocks/>
            </p:cNvSpPr>
            <p:nvPr/>
          </p:nvSpPr>
          <p:spPr bwMode="auto">
            <a:xfrm>
              <a:off x="4223127" y="2743530"/>
              <a:ext cx="666476" cy="465365"/>
            </a:xfrm>
            <a:custGeom>
              <a:avLst/>
              <a:gdLst>
                <a:gd name="T0" fmla="*/ 2348 w 21600"/>
                <a:gd name="T1" fmla="*/ 2618 h 21600"/>
                <a:gd name="T2" fmla="*/ 13148 w 21600"/>
                <a:gd name="T3" fmla="*/ 2618 h 21600"/>
                <a:gd name="T4" fmla="*/ 13148 w 21600"/>
                <a:gd name="T5" fmla="*/ 2618 h 21600"/>
                <a:gd name="T6" fmla="*/ 13148 w 21600"/>
                <a:gd name="T7" fmla="*/ 1309 h 21600"/>
                <a:gd name="T8" fmla="*/ 13617 w 21600"/>
                <a:gd name="T9" fmla="*/ 0 h 21600"/>
                <a:gd name="T10" fmla="*/ 17843 w 21600"/>
                <a:gd name="T11" fmla="*/ 0 h 21600"/>
                <a:gd name="T12" fmla="*/ 18783 w 21600"/>
                <a:gd name="T13" fmla="*/ 1309 h 21600"/>
                <a:gd name="T14" fmla="*/ 18783 w 21600"/>
                <a:gd name="T15" fmla="*/ 2618 h 21600"/>
                <a:gd name="T16" fmla="*/ 18783 w 21600"/>
                <a:gd name="T17" fmla="*/ 2618 h 21600"/>
                <a:gd name="T18" fmla="*/ 19252 w 21600"/>
                <a:gd name="T19" fmla="*/ 2618 h 21600"/>
                <a:gd name="T20" fmla="*/ 21600 w 21600"/>
                <a:gd name="T21" fmla="*/ 5891 h 21600"/>
                <a:gd name="T22" fmla="*/ 21600 w 21600"/>
                <a:gd name="T23" fmla="*/ 18327 h 21600"/>
                <a:gd name="T24" fmla="*/ 19252 w 21600"/>
                <a:gd name="T25" fmla="*/ 21600 h 21600"/>
                <a:gd name="T26" fmla="*/ 2348 w 21600"/>
                <a:gd name="T27" fmla="*/ 21600 h 21600"/>
                <a:gd name="T28" fmla="*/ 0 w 21600"/>
                <a:gd name="T29" fmla="*/ 18327 h 21600"/>
                <a:gd name="T30" fmla="*/ 0 w 21600"/>
                <a:gd name="T31" fmla="*/ 5891 h 21600"/>
                <a:gd name="T32" fmla="*/ 2348 w 21600"/>
                <a:gd name="T33" fmla="*/ 2618 h 21600"/>
                <a:gd name="T34" fmla="*/ 14087 w 21600"/>
                <a:gd name="T35" fmla="*/ 2618 h 21600"/>
                <a:gd name="T36" fmla="*/ 17374 w 21600"/>
                <a:gd name="T37" fmla="*/ 2618 h 21600"/>
                <a:gd name="T38" fmla="*/ 17374 w 21600"/>
                <a:gd name="T39" fmla="*/ 1309 h 21600"/>
                <a:gd name="T40" fmla="*/ 14087 w 21600"/>
                <a:gd name="T41" fmla="*/ 1309 h 21600"/>
                <a:gd name="T42" fmla="*/ 14087 w 21600"/>
                <a:gd name="T43" fmla="*/ 2618 h 21600"/>
                <a:gd name="T44" fmla="*/ 11270 w 21600"/>
                <a:gd name="T45" fmla="*/ 4582 h 21600"/>
                <a:gd name="T46" fmla="*/ 5635 w 21600"/>
                <a:gd name="T47" fmla="*/ 12436 h 21600"/>
                <a:gd name="T48" fmla="*/ 11270 w 21600"/>
                <a:gd name="T49" fmla="*/ 19636 h 21600"/>
                <a:gd name="T50" fmla="*/ 16435 w 21600"/>
                <a:gd name="T51" fmla="*/ 12436 h 21600"/>
                <a:gd name="T52" fmla="*/ 11270 w 21600"/>
                <a:gd name="T53" fmla="*/ 4582 h 21600"/>
                <a:gd name="T54" fmla="*/ 14557 w 21600"/>
                <a:gd name="T55" fmla="*/ 12436 h 21600"/>
                <a:gd name="T56" fmla="*/ 11270 w 21600"/>
                <a:gd name="T57" fmla="*/ 7200 h 21600"/>
                <a:gd name="T58" fmla="*/ 7513 w 21600"/>
                <a:gd name="T59" fmla="*/ 12436 h 21600"/>
                <a:gd name="T60" fmla="*/ 11270 w 21600"/>
                <a:gd name="T61" fmla="*/ 17018 h 21600"/>
                <a:gd name="T62" fmla="*/ 14557 w 21600"/>
                <a:gd name="T63" fmla="*/ 12436 h 21600"/>
                <a:gd name="T64" fmla="*/ 11270 w 21600"/>
                <a:gd name="T65" fmla="*/ 6545 h 21600"/>
                <a:gd name="T66" fmla="*/ 6574 w 21600"/>
                <a:gd name="T67" fmla="*/ 12436 h 21600"/>
                <a:gd name="T68" fmla="*/ 11270 w 21600"/>
                <a:gd name="T69" fmla="*/ 18327 h 21600"/>
                <a:gd name="T70" fmla="*/ 15496 w 21600"/>
                <a:gd name="T71" fmla="*/ 12436 h 21600"/>
                <a:gd name="T72" fmla="*/ 11270 w 21600"/>
                <a:gd name="T73" fmla="*/ 6545 h 21600"/>
                <a:gd name="T74" fmla="*/ 11270 w 21600"/>
                <a:gd name="T75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1600" h="21600">
                  <a:moveTo>
                    <a:pt x="2348" y="2618"/>
                  </a:move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2618"/>
                    <a:pt x="13148" y="2618"/>
                    <a:pt x="13148" y="2618"/>
                  </a:cubicBezTo>
                  <a:cubicBezTo>
                    <a:pt x="13148" y="1309"/>
                    <a:pt x="13148" y="1309"/>
                    <a:pt x="13148" y="1309"/>
                  </a:cubicBezTo>
                  <a:cubicBezTo>
                    <a:pt x="13148" y="655"/>
                    <a:pt x="13148" y="0"/>
                    <a:pt x="13617" y="0"/>
                  </a:cubicBezTo>
                  <a:cubicBezTo>
                    <a:pt x="17843" y="0"/>
                    <a:pt x="17843" y="0"/>
                    <a:pt x="17843" y="0"/>
                  </a:cubicBezTo>
                  <a:cubicBezTo>
                    <a:pt x="18313" y="0"/>
                    <a:pt x="18783" y="655"/>
                    <a:pt x="18783" y="1309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8783" y="2618"/>
                    <a:pt x="18783" y="2618"/>
                    <a:pt x="18783" y="2618"/>
                  </a:cubicBezTo>
                  <a:cubicBezTo>
                    <a:pt x="19252" y="2618"/>
                    <a:pt x="19252" y="2618"/>
                    <a:pt x="19252" y="2618"/>
                  </a:cubicBezTo>
                  <a:cubicBezTo>
                    <a:pt x="20661" y="2618"/>
                    <a:pt x="21600" y="3927"/>
                    <a:pt x="21600" y="5891"/>
                  </a:cubicBezTo>
                  <a:cubicBezTo>
                    <a:pt x="21600" y="18327"/>
                    <a:pt x="21600" y="18327"/>
                    <a:pt x="21600" y="18327"/>
                  </a:cubicBezTo>
                  <a:cubicBezTo>
                    <a:pt x="21600" y="20291"/>
                    <a:pt x="20661" y="21600"/>
                    <a:pt x="19252" y="21600"/>
                  </a:cubicBezTo>
                  <a:cubicBezTo>
                    <a:pt x="2348" y="21600"/>
                    <a:pt x="2348" y="21600"/>
                    <a:pt x="2348" y="21600"/>
                  </a:cubicBezTo>
                  <a:cubicBezTo>
                    <a:pt x="939" y="21600"/>
                    <a:pt x="0" y="20291"/>
                    <a:pt x="0" y="18327"/>
                  </a:cubicBezTo>
                  <a:cubicBezTo>
                    <a:pt x="0" y="5891"/>
                    <a:pt x="0" y="5891"/>
                    <a:pt x="0" y="5891"/>
                  </a:cubicBezTo>
                  <a:cubicBezTo>
                    <a:pt x="0" y="3927"/>
                    <a:pt x="939" y="2618"/>
                    <a:pt x="2348" y="2618"/>
                  </a:cubicBezTo>
                  <a:close/>
                  <a:moveTo>
                    <a:pt x="14087" y="2618"/>
                  </a:moveTo>
                  <a:cubicBezTo>
                    <a:pt x="17374" y="2618"/>
                    <a:pt x="17374" y="2618"/>
                    <a:pt x="17374" y="2618"/>
                  </a:cubicBezTo>
                  <a:cubicBezTo>
                    <a:pt x="17374" y="1309"/>
                    <a:pt x="17374" y="1309"/>
                    <a:pt x="17374" y="1309"/>
                  </a:cubicBezTo>
                  <a:cubicBezTo>
                    <a:pt x="14087" y="1309"/>
                    <a:pt x="14087" y="1309"/>
                    <a:pt x="14087" y="1309"/>
                  </a:cubicBezTo>
                  <a:cubicBezTo>
                    <a:pt x="14087" y="2618"/>
                    <a:pt x="14087" y="2618"/>
                    <a:pt x="14087" y="2618"/>
                  </a:cubicBezTo>
                  <a:close/>
                  <a:moveTo>
                    <a:pt x="11270" y="4582"/>
                  </a:moveTo>
                  <a:cubicBezTo>
                    <a:pt x="7983" y="4582"/>
                    <a:pt x="5635" y="7855"/>
                    <a:pt x="5635" y="12436"/>
                  </a:cubicBezTo>
                  <a:cubicBezTo>
                    <a:pt x="5635" y="16364"/>
                    <a:pt x="7983" y="19636"/>
                    <a:pt x="11270" y="19636"/>
                  </a:cubicBezTo>
                  <a:cubicBezTo>
                    <a:pt x="14087" y="19636"/>
                    <a:pt x="16435" y="16364"/>
                    <a:pt x="16435" y="12436"/>
                  </a:cubicBezTo>
                  <a:cubicBezTo>
                    <a:pt x="16435" y="7855"/>
                    <a:pt x="14087" y="4582"/>
                    <a:pt x="11270" y="4582"/>
                  </a:cubicBezTo>
                  <a:close/>
                  <a:moveTo>
                    <a:pt x="14557" y="12436"/>
                  </a:moveTo>
                  <a:cubicBezTo>
                    <a:pt x="14557" y="9818"/>
                    <a:pt x="13148" y="7200"/>
                    <a:pt x="11270" y="7200"/>
                  </a:cubicBezTo>
                  <a:cubicBezTo>
                    <a:pt x="8922" y="7200"/>
                    <a:pt x="7513" y="9818"/>
                    <a:pt x="7513" y="12436"/>
                  </a:cubicBezTo>
                  <a:cubicBezTo>
                    <a:pt x="7513" y="15055"/>
                    <a:pt x="8922" y="17018"/>
                    <a:pt x="11270" y="17018"/>
                  </a:cubicBezTo>
                  <a:cubicBezTo>
                    <a:pt x="13148" y="17018"/>
                    <a:pt x="14557" y="15055"/>
                    <a:pt x="14557" y="12436"/>
                  </a:cubicBezTo>
                  <a:close/>
                  <a:moveTo>
                    <a:pt x="11270" y="6545"/>
                  </a:moveTo>
                  <a:cubicBezTo>
                    <a:pt x="8452" y="6545"/>
                    <a:pt x="6574" y="9164"/>
                    <a:pt x="6574" y="12436"/>
                  </a:cubicBezTo>
                  <a:cubicBezTo>
                    <a:pt x="6574" y="15709"/>
                    <a:pt x="8452" y="18327"/>
                    <a:pt x="11270" y="18327"/>
                  </a:cubicBezTo>
                  <a:cubicBezTo>
                    <a:pt x="13617" y="18327"/>
                    <a:pt x="15496" y="15709"/>
                    <a:pt x="15496" y="12436"/>
                  </a:cubicBezTo>
                  <a:cubicBezTo>
                    <a:pt x="15496" y="9164"/>
                    <a:pt x="13617" y="6545"/>
                    <a:pt x="11270" y="6545"/>
                  </a:cubicBezTo>
                  <a:close/>
                  <a:moveTo>
                    <a:pt x="11270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15560" y="1923688"/>
            <a:ext cx="2836000" cy="3971255"/>
            <a:chOff x="393699" y="1824041"/>
            <a:chExt cx="2689096" cy="3765545"/>
          </a:xfrm>
        </p:grpSpPr>
        <p:grpSp>
          <p:nvGrpSpPr>
            <p:cNvPr id="9" name="Group 129"/>
            <p:cNvGrpSpPr/>
            <p:nvPr/>
          </p:nvGrpSpPr>
          <p:grpSpPr>
            <a:xfrm>
              <a:off x="393699" y="1824041"/>
              <a:ext cx="2689096" cy="3765545"/>
              <a:chOff x="295274" y="1462091"/>
              <a:chExt cx="2016822" cy="2824159"/>
            </a:xfrm>
          </p:grpSpPr>
          <p:sp>
            <p:nvSpPr>
              <p:cNvPr id="10" name="直角三角形 16"/>
              <p:cNvSpPr/>
              <p:nvPr/>
            </p:nvSpPr>
            <p:spPr>
              <a:xfrm>
                <a:off x="2073936" y="1470560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直角三角形 14"/>
              <p:cNvSpPr/>
              <p:nvPr/>
            </p:nvSpPr>
            <p:spPr>
              <a:xfrm flipH="1">
                <a:off x="295274" y="1462091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矩形 7"/>
              <p:cNvSpPr/>
              <p:nvPr/>
            </p:nvSpPr>
            <p:spPr>
              <a:xfrm rot="5400000">
                <a:off x="-106031" y="2108331"/>
                <a:ext cx="2819399" cy="153643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直角三角形 15"/>
              <p:cNvSpPr/>
              <p:nvPr/>
            </p:nvSpPr>
            <p:spPr>
              <a:xfrm flipH="1" flipV="1">
                <a:off x="304800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直角三角形 17"/>
              <p:cNvSpPr/>
              <p:nvPr/>
            </p:nvSpPr>
            <p:spPr>
              <a:xfrm flipV="1">
                <a:off x="2073936" y="3956624"/>
                <a:ext cx="238160" cy="325919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1246" y="3360806"/>
              <a:ext cx="2054002" cy="1358949"/>
              <a:chOff x="979039" y="4695531"/>
              <a:chExt cx="2054002" cy="1358949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1553622" y="4695531"/>
                <a:ext cx="901645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Printing</a:t>
                </a:r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58" name="AutoShape 38"/>
            <p:cNvSpPr>
              <a:spLocks/>
            </p:cNvSpPr>
            <p:nvPr/>
          </p:nvSpPr>
          <p:spPr bwMode="auto">
            <a:xfrm>
              <a:off x="1447556" y="2682648"/>
              <a:ext cx="581337" cy="585844"/>
            </a:xfrm>
            <a:custGeom>
              <a:avLst/>
              <a:gdLst>
                <a:gd name="T0" fmla="*/ 16241 w 21600"/>
                <a:gd name="T1" fmla="*/ 491 h 21600"/>
                <a:gd name="T2" fmla="*/ 15753 w 21600"/>
                <a:gd name="T3" fmla="*/ 0 h 21600"/>
                <a:gd name="T4" fmla="*/ 5847 w 21600"/>
                <a:gd name="T5" fmla="*/ 0 h 21600"/>
                <a:gd name="T6" fmla="*/ 5359 w 21600"/>
                <a:gd name="T7" fmla="*/ 491 h 21600"/>
                <a:gd name="T8" fmla="*/ 5359 w 21600"/>
                <a:gd name="T9" fmla="*/ 5400 h 21600"/>
                <a:gd name="T10" fmla="*/ 16241 w 21600"/>
                <a:gd name="T11" fmla="*/ 5400 h 21600"/>
                <a:gd name="T12" fmla="*/ 16241 w 21600"/>
                <a:gd name="T13" fmla="*/ 491 h 21600"/>
                <a:gd name="T14" fmla="*/ 16403 w 21600"/>
                <a:gd name="T15" fmla="*/ 16691 h 21600"/>
                <a:gd name="T16" fmla="*/ 15916 w 21600"/>
                <a:gd name="T17" fmla="*/ 16364 h 21600"/>
                <a:gd name="T18" fmla="*/ 5684 w 21600"/>
                <a:gd name="T19" fmla="*/ 16364 h 21600"/>
                <a:gd name="T20" fmla="*/ 5197 w 21600"/>
                <a:gd name="T21" fmla="*/ 16691 h 21600"/>
                <a:gd name="T22" fmla="*/ 3573 w 21600"/>
                <a:gd name="T23" fmla="*/ 21109 h 21600"/>
                <a:gd name="T24" fmla="*/ 3735 w 21600"/>
                <a:gd name="T25" fmla="*/ 21436 h 21600"/>
                <a:gd name="T26" fmla="*/ 4060 w 21600"/>
                <a:gd name="T27" fmla="*/ 21600 h 21600"/>
                <a:gd name="T28" fmla="*/ 17540 w 21600"/>
                <a:gd name="T29" fmla="*/ 21600 h 21600"/>
                <a:gd name="T30" fmla="*/ 17865 w 21600"/>
                <a:gd name="T31" fmla="*/ 21436 h 21600"/>
                <a:gd name="T32" fmla="*/ 18027 w 21600"/>
                <a:gd name="T33" fmla="*/ 21109 h 21600"/>
                <a:gd name="T34" fmla="*/ 16403 w 21600"/>
                <a:gd name="T35" fmla="*/ 16691 h 21600"/>
                <a:gd name="T36" fmla="*/ 4872 w 21600"/>
                <a:gd name="T37" fmla="*/ 9164 h 21600"/>
                <a:gd name="T38" fmla="*/ 4872 w 21600"/>
                <a:gd name="T39" fmla="*/ 10964 h 21600"/>
                <a:gd name="T40" fmla="*/ 16565 w 21600"/>
                <a:gd name="T41" fmla="*/ 10964 h 21600"/>
                <a:gd name="T42" fmla="*/ 16565 w 21600"/>
                <a:gd name="T43" fmla="*/ 9164 h 21600"/>
                <a:gd name="T44" fmla="*/ 15266 w 21600"/>
                <a:gd name="T45" fmla="*/ 6545 h 21600"/>
                <a:gd name="T46" fmla="*/ 6334 w 21600"/>
                <a:gd name="T47" fmla="*/ 6545 h 21600"/>
                <a:gd name="T48" fmla="*/ 4872 w 21600"/>
                <a:gd name="T49" fmla="*/ 9164 h 21600"/>
                <a:gd name="T50" fmla="*/ 10719 w 21600"/>
                <a:gd name="T51" fmla="*/ 8345 h 21600"/>
                <a:gd name="T52" fmla="*/ 12505 w 21600"/>
                <a:gd name="T53" fmla="*/ 9164 h 21600"/>
                <a:gd name="T54" fmla="*/ 10719 w 21600"/>
                <a:gd name="T55" fmla="*/ 10145 h 21600"/>
                <a:gd name="T56" fmla="*/ 9095 w 21600"/>
                <a:gd name="T57" fmla="*/ 9164 h 21600"/>
                <a:gd name="T58" fmla="*/ 10719 w 21600"/>
                <a:gd name="T59" fmla="*/ 8345 h 21600"/>
                <a:gd name="T60" fmla="*/ 19326 w 21600"/>
                <a:gd name="T61" fmla="*/ 6545 h 21600"/>
                <a:gd name="T62" fmla="*/ 16403 w 21600"/>
                <a:gd name="T63" fmla="*/ 6545 h 21600"/>
                <a:gd name="T64" fmla="*/ 17540 w 21600"/>
                <a:gd name="T65" fmla="*/ 8836 h 21600"/>
                <a:gd name="T66" fmla="*/ 17540 w 21600"/>
                <a:gd name="T67" fmla="*/ 8836 h 21600"/>
                <a:gd name="T68" fmla="*/ 17702 w 21600"/>
                <a:gd name="T69" fmla="*/ 9000 h 21600"/>
                <a:gd name="T70" fmla="*/ 17702 w 21600"/>
                <a:gd name="T71" fmla="*/ 11455 h 21600"/>
                <a:gd name="T72" fmla="*/ 17215 w 21600"/>
                <a:gd name="T73" fmla="*/ 11945 h 21600"/>
                <a:gd name="T74" fmla="*/ 4385 w 21600"/>
                <a:gd name="T75" fmla="*/ 11945 h 21600"/>
                <a:gd name="T76" fmla="*/ 3898 w 21600"/>
                <a:gd name="T77" fmla="*/ 11455 h 21600"/>
                <a:gd name="T78" fmla="*/ 3898 w 21600"/>
                <a:gd name="T79" fmla="*/ 9000 h 21600"/>
                <a:gd name="T80" fmla="*/ 4060 w 21600"/>
                <a:gd name="T81" fmla="*/ 8836 h 21600"/>
                <a:gd name="T82" fmla="*/ 5197 w 21600"/>
                <a:gd name="T83" fmla="*/ 6545 h 21600"/>
                <a:gd name="T84" fmla="*/ 2274 w 21600"/>
                <a:gd name="T85" fmla="*/ 6545 h 21600"/>
                <a:gd name="T86" fmla="*/ 0 w 21600"/>
                <a:gd name="T87" fmla="*/ 8836 h 21600"/>
                <a:gd name="T88" fmla="*/ 0 w 21600"/>
                <a:gd name="T89" fmla="*/ 16527 h 21600"/>
                <a:gd name="T90" fmla="*/ 2274 w 21600"/>
                <a:gd name="T91" fmla="*/ 18818 h 21600"/>
                <a:gd name="T92" fmla="*/ 3086 w 21600"/>
                <a:gd name="T93" fmla="*/ 18818 h 21600"/>
                <a:gd name="T94" fmla="*/ 4060 w 21600"/>
                <a:gd name="T95" fmla="*/ 16200 h 21600"/>
                <a:gd name="T96" fmla="*/ 5684 w 21600"/>
                <a:gd name="T97" fmla="*/ 15055 h 21600"/>
                <a:gd name="T98" fmla="*/ 15916 w 21600"/>
                <a:gd name="T99" fmla="*/ 15055 h 21600"/>
                <a:gd name="T100" fmla="*/ 17540 w 21600"/>
                <a:gd name="T101" fmla="*/ 16200 h 21600"/>
                <a:gd name="T102" fmla="*/ 18514 w 21600"/>
                <a:gd name="T103" fmla="*/ 18818 h 21600"/>
                <a:gd name="T104" fmla="*/ 19326 w 21600"/>
                <a:gd name="T105" fmla="*/ 18818 h 21600"/>
                <a:gd name="T106" fmla="*/ 21600 w 21600"/>
                <a:gd name="T107" fmla="*/ 16527 h 21600"/>
                <a:gd name="T108" fmla="*/ 21600 w 21600"/>
                <a:gd name="T109" fmla="*/ 8836 h 21600"/>
                <a:gd name="T110" fmla="*/ 19326 w 21600"/>
                <a:gd name="T111" fmla="*/ 6545 h 21600"/>
                <a:gd name="T112" fmla="*/ 19326 w 21600"/>
                <a:gd name="T113" fmla="*/ 6545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600" h="2160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  <a:moveTo>
                    <a:pt x="19326" y="654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26611" y="1930381"/>
            <a:ext cx="2831534" cy="3964562"/>
            <a:chOff x="6093379" y="1830388"/>
            <a:chExt cx="2684861" cy="3759198"/>
          </a:xfrm>
        </p:grpSpPr>
        <p:grpSp>
          <p:nvGrpSpPr>
            <p:cNvPr id="15" name="Group 131"/>
            <p:cNvGrpSpPr/>
            <p:nvPr/>
          </p:nvGrpSpPr>
          <p:grpSpPr>
            <a:xfrm>
              <a:off x="6093379" y="1830388"/>
              <a:ext cx="2684861" cy="3759198"/>
              <a:chOff x="4570034" y="1466851"/>
              <a:chExt cx="2013646" cy="2819399"/>
            </a:xfrm>
          </p:grpSpPr>
          <p:sp>
            <p:nvSpPr>
              <p:cNvPr id="16" name="直角三角形 14"/>
              <p:cNvSpPr/>
              <p:nvPr/>
            </p:nvSpPr>
            <p:spPr>
              <a:xfrm flipH="1">
                <a:off x="4570034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矩形 7"/>
              <p:cNvSpPr/>
              <p:nvPr/>
            </p:nvSpPr>
            <p:spPr>
              <a:xfrm rot="5400000">
                <a:off x="4167157" y="2108331"/>
                <a:ext cx="2819399" cy="1536439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直角三角形 15"/>
              <p:cNvSpPr/>
              <p:nvPr/>
            </p:nvSpPr>
            <p:spPr>
              <a:xfrm flipH="1" flipV="1">
                <a:off x="4576384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直角三角形 16"/>
              <p:cNvSpPr/>
              <p:nvPr/>
            </p:nvSpPr>
            <p:spPr>
              <a:xfrm>
                <a:off x="6345520" y="1470560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直角三角形 17"/>
              <p:cNvSpPr/>
              <p:nvPr/>
            </p:nvSpPr>
            <p:spPr>
              <a:xfrm flipV="1">
                <a:off x="6345520" y="3956624"/>
                <a:ext cx="238160" cy="325919"/>
              </a:xfrm>
              <a:prstGeom prst="rtTriangl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6419393" y="3360806"/>
              <a:ext cx="2054002" cy="1358949"/>
              <a:chOff x="979039" y="4695531"/>
              <a:chExt cx="2054002" cy="1358949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1225039" y="4695531"/>
                <a:ext cx="1546112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Graphic Design</a:t>
                </a: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7159310" y="2671764"/>
              <a:ext cx="615447" cy="596728"/>
              <a:chOff x="4411266" y="2303265"/>
              <a:chExt cx="325040" cy="315154"/>
            </a:xfrm>
            <a:solidFill>
              <a:schemeClr val="bg1"/>
            </a:solidFill>
          </p:grpSpPr>
          <p:sp>
            <p:nvSpPr>
              <p:cNvPr id="60" name="Freeform 28"/>
              <p:cNvSpPr>
                <a:spLocks/>
              </p:cNvSpPr>
              <p:nvPr/>
            </p:nvSpPr>
            <p:spPr bwMode="auto">
              <a:xfrm>
                <a:off x="4411266" y="2336007"/>
                <a:ext cx="291108" cy="282412"/>
              </a:xfrm>
              <a:custGeom>
                <a:avLst/>
                <a:gdLst>
                  <a:gd name="T0" fmla="*/ 417 w 21600"/>
                  <a:gd name="T1" fmla="*/ 102 h 21600"/>
                  <a:gd name="T2" fmla="*/ 384 w 21600"/>
                  <a:gd name="T3" fmla="*/ 65 h 21600"/>
                  <a:gd name="T4" fmla="*/ 316 w 21600"/>
                  <a:gd name="T5" fmla="*/ 0 h 21600"/>
                  <a:gd name="T6" fmla="*/ 283 w 21600"/>
                  <a:gd name="T7" fmla="*/ 33 h 21600"/>
                  <a:gd name="T8" fmla="*/ 149 w 21600"/>
                  <a:gd name="T9" fmla="*/ 102 h 21600"/>
                  <a:gd name="T10" fmla="*/ 0 w 21600"/>
                  <a:gd name="T11" fmla="*/ 465 h 21600"/>
                  <a:gd name="T12" fmla="*/ 182 w 21600"/>
                  <a:gd name="T13" fmla="*/ 265 h 21600"/>
                  <a:gd name="T14" fmla="*/ 182 w 21600"/>
                  <a:gd name="T15" fmla="*/ 265 h 21600"/>
                  <a:gd name="T16" fmla="*/ 197 w 21600"/>
                  <a:gd name="T17" fmla="*/ 181 h 21600"/>
                  <a:gd name="T18" fmla="*/ 302 w 21600"/>
                  <a:gd name="T19" fmla="*/ 181 h 21600"/>
                  <a:gd name="T20" fmla="*/ 302 w 21600"/>
                  <a:gd name="T21" fmla="*/ 283 h 21600"/>
                  <a:gd name="T22" fmla="*/ 216 w 21600"/>
                  <a:gd name="T23" fmla="*/ 297 h 21600"/>
                  <a:gd name="T24" fmla="*/ 216 w 21600"/>
                  <a:gd name="T25" fmla="*/ 297 h 21600"/>
                  <a:gd name="T26" fmla="*/ 10 w 21600"/>
                  <a:gd name="T27" fmla="*/ 474 h 21600"/>
                  <a:gd name="T28" fmla="*/ 384 w 21600"/>
                  <a:gd name="T29" fmla="*/ 330 h 21600"/>
                  <a:gd name="T30" fmla="*/ 451 w 21600"/>
                  <a:gd name="T31" fmla="*/ 200 h 21600"/>
                  <a:gd name="T32" fmla="*/ 489 w 21600"/>
                  <a:gd name="T33" fmla="*/ 167 h 21600"/>
                  <a:gd name="T34" fmla="*/ 417 w 21600"/>
                  <a:gd name="T35" fmla="*/ 102 h 21600"/>
                  <a:gd name="T36" fmla="*/ 417 w 21600"/>
                  <a:gd name="T37" fmla="*/ 102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8424" y="4659"/>
                    </a:moveTo>
                    <a:cubicBezTo>
                      <a:pt x="16941" y="2965"/>
                      <a:pt x="16941" y="2965"/>
                      <a:pt x="16941" y="2965"/>
                    </a:cubicBezTo>
                    <a:cubicBezTo>
                      <a:pt x="13976" y="0"/>
                      <a:pt x="13976" y="0"/>
                      <a:pt x="13976" y="0"/>
                    </a:cubicBezTo>
                    <a:cubicBezTo>
                      <a:pt x="13976" y="0"/>
                      <a:pt x="13976" y="0"/>
                      <a:pt x="12494" y="1482"/>
                    </a:cubicBezTo>
                    <a:cubicBezTo>
                      <a:pt x="11012" y="2965"/>
                      <a:pt x="6565" y="4659"/>
                      <a:pt x="6565" y="4659"/>
                    </a:cubicBezTo>
                    <a:cubicBezTo>
                      <a:pt x="0" y="21176"/>
                      <a:pt x="0" y="21176"/>
                      <a:pt x="0" y="21176"/>
                    </a:cubicBezTo>
                    <a:cubicBezTo>
                      <a:pt x="8047" y="12071"/>
                      <a:pt x="8047" y="12071"/>
                      <a:pt x="8047" y="12071"/>
                    </a:cubicBezTo>
                    <a:cubicBezTo>
                      <a:pt x="7624" y="10800"/>
                      <a:pt x="7835" y="9318"/>
                      <a:pt x="8682" y="8259"/>
                    </a:cubicBezTo>
                    <a:cubicBezTo>
                      <a:pt x="9953" y="6988"/>
                      <a:pt x="12071" y="6988"/>
                      <a:pt x="13341" y="8259"/>
                    </a:cubicBezTo>
                    <a:cubicBezTo>
                      <a:pt x="14400" y="9529"/>
                      <a:pt x="14400" y="11647"/>
                      <a:pt x="13341" y="12918"/>
                    </a:cubicBezTo>
                    <a:cubicBezTo>
                      <a:pt x="12282" y="13765"/>
                      <a:pt x="10800" y="13976"/>
                      <a:pt x="9529" y="13553"/>
                    </a:cubicBezTo>
                    <a:cubicBezTo>
                      <a:pt x="424" y="21600"/>
                      <a:pt x="424" y="21600"/>
                      <a:pt x="424" y="21600"/>
                    </a:cubicBezTo>
                    <a:cubicBezTo>
                      <a:pt x="16941" y="15035"/>
                      <a:pt x="16941" y="15035"/>
                      <a:pt x="16941" y="15035"/>
                    </a:cubicBezTo>
                    <a:cubicBezTo>
                      <a:pt x="16941" y="15035"/>
                      <a:pt x="18424" y="10588"/>
                      <a:pt x="19906" y="9106"/>
                    </a:cubicBezTo>
                    <a:cubicBezTo>
                      <a:pt x="21600" y="7624"/>
                      <a:pt x="21600" y="7624"/>
                      <a:pt x="21600" y="7624"/>
                    </a:cubicBezTo>
                    <a:lnTo>
                      <a:pt x="18424" y="4659"/>
                    </a:lnTo>
                    <a:close/>
                    <a:moveTo>
                      <a:pt x="18424" y="4659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30"/>
              <p:cNvSpPr>
                <a:spLocks/>
              </p:cNvSpPr>
              <p:nvPr/>
            </p:nvSpPr>
            <p:spPr bwMode="auto">
              <a:xfrm>
                <a:off x="4619625" y="2303265"/>
                <a:ext cx="116681" cy="113109"/>
              </a:xfrm>
              <a:custGeom>
                <a:avLst/>
                <a:gdLst>
                  <a:gd name="T0" fmla="*/ 24 w 21600"/>
                  <a:gd name="T1" fmla="*/ 0 h 21600"/>
                  <a:gd name="T2" fmla="*/ 196 w 21600"/>
                  <a:gd name="T3" fmla="*/ 167 h 21600"/>
                  <a:gd name="T4" fmla="*/ 172 w 21600"/>
                  <a:gd name="T5" fmla="*/ 190 h 21600"/>
                  <a:gd name="T6" fmla="*/ 0 w 21600"/>
                  <a:gd name="T7" fmla="*/ 23 h 21600"/>
                  <a:gd name="T8" fmla="*/ 24 w 21600"/>
                  <a:gd name="T9" fmla="*/ 0 h 21600"/>
                  <a:gd name="T10" fmla="*/ 24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2667" y="0"/>
                    </a:moveTo>
                    <a:lnTo>
                      <a:pt x="21600" y="18933"/>
                    </a:lnTo>
                    <a:lnTo>
                      <a:pt x="18933" y="21600"/>
                    </a:lnTo>
                    <a:lnTo>
                      <a:pt x="0" y="2667"/>
                    </a:lnTo>
                    <a:lnTo>
                      <a:pt x="2667" y="0"/>
                    </a:lnTo>
                    <a:close/>
                    <a:moveTo>
                      <a:pt x="2667" y="0"/>
                    </a:move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9414897" y="1930381"/>
            <a:ext cx="2831534" cy="3964562"/>
            <a:chOff x="8926872" y="1830388"/>
            <a:chExt cx="2684861" cy="3759198"/>
          </a:xfrm>
        </p:grpSpPr>
        <p:grpSp>
          <p:nvGrpSpPr>
            <p:cNvPr id="24" name="Group 132"/>
            <p:cNvGrpSpPr/>
            <p:nvPr/>
          </p:nvGrpSpPr>
          <p:grpSpPr>
            <a:xfrm>
              <a:off x="8926872" y="1830388"/>
              <a:ext cx="2684861" cy="3759198"/>
              <a:chOff x="6695154" y="1466851"/>
              <a:chExt cx="2013646" cy="2819399"/>
            </a:xfrm>
          </p:grpSpPr>
          <p:sp>
            <p:nvSpPr>
              <p:cNvPr id="25" name="直角三角形 14"/>
              <p:cNvSpPr/>
              <p:nvPr/>
            </p:nvSpPr>
            <p:spPr>
              <a:xfrm flipH="1">
                <a:off x="6695154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矩形 7"/>
              <p:cNvSpPr/>
              <p:nvPr/>
            </p:nvSpPr>
            <p:spPr>
              <a:xfrm rot="5400000">
                <a:off x="6292277" y="2108331"/>
                <a:ext cx="2819399" cy="1536439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7" name="直角三角形 15"/>
              <p:cNvSpPr/>
              <p:nvPr/>
            </p:nvSpPr>
            <p:spPr>
              <a:xfrm flipH="1" flipV="1">
                <a:off x="6701504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直角三角形 16"/>
              <p:cNvSpPr/>
              <p:nvPr/>
            </p:nvSpPr>
            <p:spPr>
              <a:xfrm>
                <a:off x="8470640" y="1470560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直角三角形 17"/>
              <p:cNvSpPr/>
              <p:nvPr/>
            </p:nvSpPr>
            <p:spPr>
              <a:xfrm flipV="1">
                <a:off x="8470640" y="3956624"/>
                <a:ext cx="238160" cy="325919"/>
              </a:xfrm>
              <a:prstGeom prst="rtTriangl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9237638" y="3360806"/>
              <a:ext cx="2054002" cy="1358949"/>
              <a:chOff x="979039" y="4695531"/>
              <a:chExt cx="2054002" cy="1358949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1359067" y="4695531"/>
                <a:ext cx="1290757" cy="412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en-US" sz="1687" b="1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lear Sans" panose="020B0503030202020304" pitchFamily="34" charset="0"/>
                    <a:sym typeface="Times New Roman" panose="02020603050405020304" pitchFamily="18" charset="0"/>
                  </a:rPr>
                  <a:t>Infographics</a:t>
                </a:r>
                <a:endParaRPr lang="en-US" sz="1687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979039" y="5120612"/>
                <a:ext cx="2054002" cy="9338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Deloorem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ipsume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koler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sit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denimaos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anatebus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daname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loverana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donWre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dimasa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quosdalamsandinam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sant</a:t>
                </a:r>
                <a:endParaRPr lang="en-US" sz="116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salam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maka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 </a:t>
                </a:r>
                <a:r>
                  <a:rPr lang="en-US" sz="1160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dolore</a:t>
                </a:r>
                <a:r>
                  <a:rPr lang="en-US" sz="1160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rPr>
                  <a:t>.</a:t>
                </a:r>
              </a:p>
            </p:txBody>
          </p:sp>
        </p:grpSp>
        <p:sp>
          <p:nvSpPr>
            <p:cNvPr id="62" name="Shape 719"/>
            <p:cNvSpPr/>
            <p:nvPr/>
          </p:nvSpPr>
          <p:spPr>
            <a:xfrm>
              <a:off x="9970653" y="2759225"/>
              <a:ext cx="548178" cy="471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315770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 bwMode="auto">
          <a:xfrm>
            <a:off x="2404003" y="2556483"/>
            <a:ext cx="3465645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 but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cintakuan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enjadi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kasebu</a:t>
            </a:r>
            <a:endParaRPr lang="en-US" sz="1266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ande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inteman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rina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</a:t>
            </a:r>
            <a:r>
              <a:rPr lang="en-US" sz="1266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aq.</a:t>
            </a:r>
            <a:endParaRPr lang="en-US" sz="1266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8553966" y="2556483"/>
            <a:ext cx="3465645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cintakuan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enjadi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kasebu</a:t>
            </a:r>
            <a:endParaRPr lang="en-US" sz="1266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ande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inteman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rina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aq.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2404003" y="5124498"/>
            <a:ext cx="3465645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cintakuan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enjadi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kasebu</a:t>
            </a:r>
            <a:endParaRPr lang="en-US" sz="1266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ande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inteman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rina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aq.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 bwMode="auto">
          <a:xfrm>
            <a:off x="8486886" y="5124498"/>
            <a:ext cx="3465645" cy="6767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cintakuan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enjadi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kasebu</a:t>
            </a:r>
            <a:endParaRPr lang="en-US" sz="1266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ande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inteman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rina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aq.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6789831" y="1842250"/>
            <a:ext cx="5377305" cy="1686397"/>
            <a:chOff x="3798640" y="2664087"/>
            <a:chExt cx="5609728" cy="1759294"/>
          </a:xfrm>
        </p:grpSpPr>
        <p:sp>
          <p:nvSpPr>
            <p:cNvPr id="9" name="圆角矩形 6"/>
            <p:cNvSpPr/>
            <p:nvPr/>
          </p:nvSpPr>
          <p:spPr>
            <a:xfrm>
              <a:off x="3798640" y="2664087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chemeClr val="accent2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燕尾形 23"/>
            <p:cNvSpPr/>
            <p:nvPr/>
          </p:nvSpPr>
          <p:spPr>
            <a:xfrm>
              <a:off x="4921221" y="3200767"/>
              <a:ext cx="323913" cy="325502"/>
            </a:xfrm>
            <a:prstGeom prst="chevron">
              <a:avLst/>
            </a:prstGeom>
            <a:solidFill>
              <a:schemeClr val="accent2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燕尾形 24"/>
            <p:cNvSpPr/>
            <p:nvPr/>
          </p:nvSpPr>
          <p:spPr>
            <a:xfrm>
              <a:off x="5167331" y="3200767"/>
              <a:ext cx="323913" cy="325502"/>
            </a:xfrm>
            <a:prstGeom prst="chevron">
              <a:avLst/>
            </a:prstGeom>
            <a:solidFill>
              <a:schemeClr val="accent2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52689" y="3332359"/>
              <a:ext cx="963799" cy="104745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5062" b="1" kern="0">
                  <a:solidFill>
                    <a:sysClr val="window" lastClr="FFFFFF">
                      <a:lumMod val="50000"/>
                    </a:sys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alibri" pitchFamily="34" charset="0"/>
                  <a:sym typeface="Times New Roman" panose="02020603050405020304" pitchFamily="18" charset="0"/>
                </a:rPr>
                <a:t>W</a:t>
              </a:r>
            </a:p>
          </p:txBody>
        </p:sp>
      </p:grp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636935" y="4404908"/>
            <a:ext cx="5378827" cy="1686398"/>
            <a:chOff x="3798640" y="4694042"/>
            <a:chExt cx="5609728" cy="1759294"/>
          </a:xfrm>
        </p:grpSpPr>
        <p:sp>
          <p:nvSpPr>
            <p:cNvPr id="15" name="圆角矩形 6"/>
            <p:cNvSpPr/>
            <p:nvPr/>
          </p:nvSpPr>
          <p:spPr>
            <a:xfrm>
              <a:off x="3798640" y="4694042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chemeClr val="accent3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燕尾形 26"/>
            <p:cNvSpPr/>
            <p:nvPr/>
          </p:nvSpPr>
          <p:spPr>
            <a:xfrm>
              <a:off x="4920904" y="5230722"/>
              <a:ext cx="323821" cy="325501"/>
            </a:xfrm>
            <a:prstGeom prst="chevron">
              <a:avLst/>
            </a:prstGeom>
            <a:solidFill>
              <a:schemeClr val="accent3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燕尾形 27"/>
            <p:cNvSpPr/>
            <p:nvPr/>
          </p:nvSpPr>
          <p:spPr>
            <a:xfrm>
              <a:off x="5166944" y="5230722"/>
              <a:ext cx="323821" cy="325501"/>
            </a:xfrm>
            <a:prstGeom prst="chevron">
              <a:avLst/>
            </a:prstGeom>
            <a:solidFill>
              <a:schemeClr val="accent3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124049" y="5352180"/>
              <a:ext cx="963527" cy="10474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5062" b="1" kern="0">
                  <a:solidFill>
                    <a:sysClr val="window" lastClr="FFFFFF">
                      <a:lumMod val="50000"/>
                    </a:sys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alibri" pitchFamily="34" charset="0"/>
                  <a:sym typeface="Times New Roman" panose="02020603050405020304" pitchFamily="18" charset="0"/>
                </a:rPr>
                <a:t>O</a:t>
              </a:r>
            </a:p>
          </p:txBody>
        </p:sp>
      </p:grpSp>
      <p:grpSp>
        <p:nvGrpSpPr>
          <p:cNvPr id="20" name="Group 19"/>
          <p:cNvGrpSpPr>
            <a:grpSpLocks/>
          </p:cNvGrpSpPr>
          <p:nvPr/>
        </p:nvGrpSpPr>
        <p:grpSpPr bwMode="auto">
          <a:xfrm>
            <a:off x="6788309" y="4404908"/>
            <a:ext cx="5378827" cy="1686398"/>
            <a:chOff x="3798640" y="4694042"/>
            <a:chExt cx="5609728" cy="1759294"/>
          </a:xfrm>
        </p:grpSpPr>
        <p:sp>
          <p:nvSpPr>
            <p:cNvPr id="21" name="圆角矩形 6"/>
            <p:cNvSpPr/>
            <p:nvPr/>
          </p:nvSpPr>
          <p:spPr>
            <a:xfrm>
              <a:off x="3798640" y="4694042"/>
              <a:ext cx="5609728" cy="1759294"/>
            </a:xfrm>
            <a:custGeom>
              <a:avLst/>
              <a:gdLst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288082 w 5969768"/>
                <a:gd name="connsiteY24" fmla="*/ 80739 h 1872208"/>
                <a:gd name="connsiteX25" fmla="*/ 1289248 w 5969768"/>
                <a:gd name="connsiteY25" fmla="*/ 0 h 1872208"/>
                <a:gd name="connsiteX0" fmla="*/ 1289248 w 5969768"/>
                <a:gd name="connsiteY0" fmla="*/ 0 h 1872208"/>
                <a:gd name="connsiteX1" fmla="*/ 5346173 w 5969768"/>
                <a:gd name="connsiteY1" fmla="*/ 0 h 1872208"/>
                <a:gd name="connsiteX2" fmla="*/ 5969768 w 5969768"/>
                <a:gd name="connsiteY2" fmla="*/ 623595 h 1872208"/>
                <a:gd name="connsiteX3" fmla="*/ 5969768 w 5969768"/>
                <a:gd name="connsiteY3" fmla="*/ 1248613 h 1872208"/>
                <a:gd name="connsiteX4" fmla="*/ 5346173 w 5969768"/>
                <a:gd name="connsiteY4" fmla="*/ 1872208 h 1872208"/>
                <a:gd name="connsiteX5" fmla="*/ 1368152 w 5969768"/>
                <a:gd name="connsiteY5" fmla="*/ 1872208 h 1872208"/>
                <a:gd name="connsiteX6" fmla="*/ 1289248 w 5969768"/>
                <a:gd name="connsiteY6" fmla="*/ 1872208 h 1872208"/>
                <a:gd name="connsiteX7" fmla="*/ 407735 w 5969768"/>
                <a:gd name="connsiteY7" fmla="*/ 1872208 h 1872208"/>
                <a:gd name="connsiteX8" fmla="*/ 0 w 5969768"/>
                <a:gd name="connsiteY8" fmla="*/ 1464473 h 1872208"/>
                <a:gd name="connsiteX9" fmla="*/ 0 w 5969768"/>
                <a:gd name="connsiteY9" fmla="*/ 1055807 h 1872208"/>
                <a:gd name="connsiteX10" fmla="*/ 407735 w 5969768"/>
                <a:gd name="connsiteY10" fmla="*/ 648072 h 1872208"/>
                <a:gd name="connsiteX11" fmla="*/ 1368152 w 5969768"/>
                <a:gd name="connsiteY11" fmla="*/ 648072 h 1872208"/>
                <a:gd name="connsiteX12" fmla="*/ 1368152 w 5969768"/>
                <a:gd name="connsiteY12" fmla="*/ 850487 h 1872208"/>
                <a:gd name="connsiteX13" fmla="*/ 488918 w 5969768"/>
                <a:gd name="connsiteY13" fmla="*/ 850487 h 1872208"/>
                <a:gd name="connsiteX14" fmla="*/ 216024 w 5969768"/>
                <a:gd name="connsiteY14" fmla="*/ 1123381 h 1872208"/>
                <a:gd name="connsiteX15" fmla="*/ 216024 w 5969768"/>
                <a:gd name="connsiteY15" fmla="*/ 1396898 h 1872208"/>
                <a:gd name="connsiteX16" fmla="*/ 488918 w 5969768"/>
                <a:gd name="connsiteY16" fmla="*/ 1669792 h 1872208"/>
                <a:gd name="connsiteX17" fmla="*/ 1368152 w 5969768"/>
                <a:gd name="connsiteY17" fmla="*/ 1669792 h 1872208"/>
                <a:gd name="connsiteX18" fmla="*/ 1368152 w 5969768"/>
                <a:gd name="connsiteY18" fmla="*/ 1670095 h 1872208"/>
                <a:gd name="connsiteX19" fmla="*/ 5264789 w 5969768"/>
                <a:gd name="connsiteY19" fmla="*/ 1670095 h 1872208"/>
                <a:gd name="connsiteX20" fmla="*/ 5753744 w 5969768"/>
                <a:gd name="connsiteY20" fmla="*/ 1181140 h 1872208"/>
                <a:gd name="connsiteX21" fmla="*/ 5753744 w 5969768"/>
                <a:gd name="connsiteY21" fmla="*/ 691068 h 1872208"/>
                <a:gd name="connsiteX22" fmla="*/ 5264789 w 5969768"/>
                <a:gd name="connsiteY22" fmla="*/ 202113 h 1872208"/>
                <a:gd name="connsiteX23" fmla="*/ 1289248 w 5969768"/>
                <a:gd name="connsiteY23" fmla="*/ 202113 h 1872208"/>
                <a:gd name="connsiteX24" fmla="*/ 1421432 w 5969768"/>
                <a:gd name="connsiteY24" fmla="*/ 109314 h 1872208"/>
                <a:gd name="connsiteX25" fmla="*/ 1289248 w 5969768"/>
                <a:gd name="connsiteY25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969768" h="1872208">
                  <a:moveTo>
                    <a:pt x="1289248" y="0"/>
                  </a:moveTo>
                  <a:lnTo>
                    <a:pt x="5346173" y="0"/>
                  </a:lnTo>
                  <a:cubicBezTo>
                    <a:pt x="5690575" y="0"/>
                    <a:pt x="5969768" y="279193"/>
                    <a:pt x="5969768" y="623595"/>
                  </a:cubicBezTo>
                  <a:lnTo>
                    <a:pt x="5969768" y="1248613"/>
                  </a:lnTo>
                  <a:cubicBezTo>
                    <a:pt x="5969768" y="1593015"/>
                    <a:pt x="5690575" y="1872208"/>
                    <a:pt x="5346173" y="1872208"/>
                  </a:cubicBezTo>
                  <a:lnTo>
                    <a:pt x="1368152" y="1872208"/>
                  </a:lnTo>
                  <a:lnTo>
                    <a:pt x="1289248" y="1872208"/>
                  </a:lnTo>
                  <a:lnTo>
                    <a:pt x="407735" y="1872208"/>
                  </a:lnTo>
                  <a:cubicBezTo>
                    <a:pt x="182549" y="1872208"/>
                    <a:pt x="0" y="1689659"/>
                    <a:pt x="0" y="1464473"/>
                  </a:cubicBezTo>
                  <a:lnTo>
                    <a:pt x="0" y="1055807"/>
                  </a:lnTo>
                  <a:cubicBezTo>
                    <a:pt x="0" y="830621"/>
                    <a:pt x="182549" y="648072"/>
                    <a:pt x="407735" y="648072"/>
                  </a:cubicBezTo>
                  <a:lnTo>
                    <a:pt x="1368152" y="648072"/>
                  </a:lnTo>
                  <a:lnTo>
                    <a:pt x="1368152" y="850487"/>
                  </a:lnTo>
                  <a:lnTo>
                    <a:pt x="488918" y="850487"/>
                  </a:lnTo>
                  <a:cubicBezTo>
                    <a:pt x="338203" y="850487"/>
                    <a:pt x="216024" y="972666"/>
                    <a:pt x="216024" y="1123381"/>
                  </a:cubicBezTo>
                  <a:lnTo>
                    <a:pt x="216024" y="1396898"/>
                  </a:lnTo>
                  <a:cubicBezTo>
                    <a:pt x="216024" y="1547613"/>
                    <a:pt x="338203" y="1669792"/>
                    <a:pt x="488918" y="1669792"/>
                  </a:cubicBezTo>
                  <a:lnTo>
                    <a:pt x="1368152" y="1669792"/>
                  </a:lnTo>
                  <a:lnTo>
                    <a:pt x="1368152" y="1670095"/>
                  </a:lnTo>
                  <a:lnTo>
                    <a:pt x="5264789" y="1670095"/>
                  </a:lnTo>
                  <a:cubicBezTo>
                    <a:pt x="5534831" y="1670095"/>
                    <a:pt x="5753744" y="1451182"/>
                    <a:pt x="5753744" y="1181140"/>
                  </a:cubicBezTo>
                  <a:lnTo>
                    <a:pt x="5753744" y="691068"/>
                  </a:lnTo>
                  <a:cubicBezTo>
                    <a:pt x="5753744" y="421026"/>
                    <a:pt x="5534831" y="202113"/>
                    <a:pt x="5264789" y="202113"/>
                  </a:cubicBezTo>
                  <a:lnTo>
                    <a:pt x="1289248" y="202113"/>
                  </a:lnTo>
                  <a:cubicBezTo>
                    <a:pt x="1288859" y="161655"/>
                    <a:pt x="1421821" y="149772"/>
                    <a:pt x="1421432" y="109314"/>
                  </a:cubicBezTo>
                  <a:cubicBezTo>
                    <a:pt x="1421821" y="82401"/>
                    <a:pt x="1288859" y="26913"/>
                    <a:pt x="1289248" y="0"/>
                  </a:cubicBezTo>
                  <a:close/>
                </a:path>
              </a:pathLst>
            </a:custGeom>
            <a:solidFill>
              <a:schemeClr val="accent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燕尾形 26"/>
            <p:cNvSpPr/>
            <p:nvPr/>
          </p:nvSpPr>
          <p:spPr>
            <a:xfrm>
              <a:off x="4920904" y="5230722"/>
              <a:ext cx="323821" cy="325501"/>
            </a:xfrm>
            <a:prstGeom prst="chevron">
              <a:avLst/>
            </a:prstGeom>
            <a:solidFill>
              <a:schemeClr val="accent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燕尾形 27"/>
            <p:cNvSpPr/>
            <p:nvPr/>
          </p:nvSpPr>
          <p:spPr>
            <a:xfrm>
              <a:off x="5166944" y="5230722"/>
              <a:ext cx="323821" cy="325501"/>
            </a:xfrm>
            <a:prstGeom prst="chevron">
              <a:avLst/>
            </a:prstGeom>
            <a:solidFill>
              <a:schemeClr val="accent4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24049" y="5352180"/>
              <a:ext cx="963527" cy="10474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lnSpc>
                  <a:spcPct val="130000"/>
                </a:lnSpc>
                <a:defRPr/>
              </a:pPr>
              <a:r>
                <a:rPr lang="en-US" altLang="zh-CN" sz="5062" b="1" kern="0">
                  <a:solidFill>
                    <a:sysClr val="window" lastClr="FFFFFF">
                      <a:lumMod val="50000"/>
                    </a:sys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alibri" pitchFamily="34" charset="0"/>
                  <a:sym typeface="Times New Roman" panose="02020603050405020304" pitchFamily="18" charset="0"/>
                </a:rPr>
                <a:t>T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3483322" y="2168143"/>
            <a:ext cx="998991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Strengths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298978" y="4741245"/>
            <a:ext cx="136768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Opportunities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303834" y="4741245"/>
            <a:ext cx="939680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Threaths</a:t>
            </a:r>
            <a:endParaRPr lang="en-US" sz="1687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118526" y="2130353"/>
            <a:ext cx="1310295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Weaknessess</a:t>
            </a:r>
            <a:endParaRPr lang="en-US" sz="1687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36935" y="1842333"/>
            <a:ext cx="5378827" cy="1687923"/>
            <a:chOff x="603607" y="1746900"/>
            <a:chExt cx="5100205" cy="1600489"/>
          </a:xfrm>
        </p:grpSpPr>
        <p:grpSp>
          <p:nvGrpSpPr>
            <p:cNvPr id="2" name="Group 1"/>
            <p:cNvGrpSpPr/>
            <p:nvPr/>
          </p:nvGrpSpPr>
          <p:grpSpPr>
            <a:xfrm>
              <a:off x="603607" y="1746900"/>
              <a:ext cx="5100205" cy="1600489"/>
              <a:chOff x="603607" y="1746900"/>
              <a:chExt cx="5100205" cy="1600489"/>
            </a:xfrm>
          </p:grpSpPr>
          <p:sp>
            <p:nvSpPr>
              <p:cNvPr id="3" name="圆角矩形 6"/>
              <p:cNvSpPr/>
              <p:nvPr/>
            </p:nvSpPr>
            <p:spPr bwMode="auto">
              <a:xfrm>
                <a:off x="603607" y="1746900"/>
                <a:ext cx="5100205" cy="1600489"/>
              </a:xfrm>
              <a:custGeom>
                <a:avLst/>
                <a:gdLst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288082 w 5969768"/>
                  <a:gd name="connsiteY24" fmla="*/ 80739 h 1872208"/>
                  <a:gd name="connsiteX25" fmla="*/ 1289248 w 5969768"/>
                  <a:gd name="connsiteY25" fmla="*/ 0 h 1872208"/>
                  <a:gd name="connsiteX0" fmla="*/ 1289248 w 5969768"/>
                  <a:gd name="connsiteY0" fmla="*/ 0 h 1872208"/>
                  <a:gd name="connsiteX1" fmla="*/ 5346173 w 5969768"/>
                  <a:gd name="connsiteY1" fmla="*/ 0 h 1872208"/>
                  <a:gd name="connsiteX2" fmla="*/ 5969768 w 5969768"/>
                  <a:gd name="connsiteY2" fmla="*/ 623595 h 1872208"/>
                  <a:gd name="connsiteX3" fmla="*/ 5969768 w 5969768"/>
                  <a:gd name="connsiteY3" fmla="*/ 1248613 h 1872208"/>
                  <a:gd name="connsiteX4" fmla="*/ 5346173 w 5969768"/>
                  <a:gd name="connsiteY4" fmla="*/ 1872208 h 1872208"/>
                  <a:gd name="connsiteX5" fmla="*/ 1368152 w 5969768"/>
                  <a:gd name="connsiteY5" fmla="*/ 1872208 h 1872208"/>
                  <a:gd name="connsiteX6" fmla="*/ 1289248 w 5969768"/>
                  <a:gd name="connsiteY6" fmla="*/ 1872208 h 1872208"/>
                  <a:gd name="connsiteX7" fmla="*/ 407735 w 5969768"/>
                  <a:gd name="connsiteY7" fmla="*/ 1872208 h 1872208"/>
                  <a:gd name="connsiteX8" fmla="*/ 0 w 5969768"/>
                  <a:gd name="connsiteY8" fmla="*/ 1464473 h 1872208"/>
                  <a:gd name="connsiteX9" fmla="*/ 0 w 5969768"/>
                  <a:gd name="connsiteY9" fmla="*/ 1055807 h 1872208"/>
                  <a:gd name="connsiteX10" fmla="*/ 407735 w 5969768"/>
                  <a:gd name="connsiteY10" fmla="*/ 648072 h 1872208"/>
                  <a:gd name="connsiteX11" fmla="*/ 1368152 w 5969768"/>
                  <a:gd name="connsiteY11" fmla="*/ 648072 h 1872208"/>
                  <a:gd name="connsiteX12" fmla="*/ 1368152 w 5969768"/>
                  <a:gd name="connsiteY12" fmla="*/ 850487 h 1872208"/>
                  <a:gd name="connsiteX13" fmla="*/ 488918 w 5969768"/>
                  <a:gd name="connsiteY13" fmla="*/ 850487 h 1872208"/>
                  <a:gd name="connsiteX14" fmla="*/ 216024 w 5969768"/>
                  <a:gd name="connsiteY14" fmla="*/ 1123381 h 1872208"/>
                  <a:gd name="connsiteX15" fmla="*/ 216024 w 5969768"/>
                  <a:gd name="connsiteY15" fmla="*/ 1396898 h 1872208"/>
                  <a:gd name="connsiteX16" fmla="*/ 488918 w 5969768"/>
                  <a:gd name="connsiteY16" fmla="*/ 1669792 h 1872208"/>
                  <a:gd name="connsiteX17" fmla="*/ 1368152 w 5969768"/>
                  <a:gd name="connsiteY17" fmla="*/ 1669792 h 1872208"/>
                  <a:gd name="connsiteX18" fmla="*/ 1368152 w 5969768"/>
                  <a:gd name="connsiteY18" fmla="*/ 1670095 h 1872208"/>
                  <a:gd name="connsiteX19" fmla="*/ 5264789 w 5969768"/>
                  <a:gd name="connsiteY19" fmla="*/ 1670095 h 1872208"/>
                  <a:gd name="connsiteX20" fmla="*/ 5753744 w 5969768"/>
                  <a:gd name="connsiteY20" fmla="*/ 1181140 h 1872208"/>
                  <a:gd name="connsiteX21" fmla="*/ 5753744 w 5969768"/>
                  <a:gd name="connsiteY21" fmla="*/ 691068 h 1872208"/>
                  <a:gd name="connsiteX22" fmla="*/ 5264789 w 5969768"/>
                  <a:gd name="connsiteY22" fmla="*/ 202113 h 1872208"/>
                  <a:gd name="connsiteX23" fmla="*/ 1289248 w 5969768"/>
                  <a:gd name="connsiteY23" fmla="*/ 202113 h 1872208"/>
                  <a:gd name="connsiteX24" fmla="*/ 1421432 w 5969768"/>
                  <a:gd name="connsiteY24" fmla="*/ 109314 h 1872208"/>
                  <a:gd name="connsiteX25" fmla="*/ 1289248 w 5969768"/>
                  <a:gd name="connsiteY25" fmla="*/ 0 h 187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969768" h="1872208">
                    <a:moveTo>
                      <a:pt x="1289248" y="0"/>
                    </a:moveTo>
                    <a:lnTo>
                      <a:pt x="5346173" y="0"/>
                    </a:lnTo>
                    <a:cubicBezTo>
                      <a:pt x="5690575" y="0"/>
                      <a:pt x="5969768" y="279193"/>
                      <a:pt x="5969768" y="623595"/>
                    </a:cubicBezTo>
                    <a:lnTo>
                      <a:pt x="5969768" y="1248613"/>
                    </a:lnTo>
                    <a:cubicBezTo>
                      <a:pt x="5969768" y="1593015"/>
                      <a:pt x="5690575" y="1872208"/>
                      <a:pt x="5346173" y="1872208"/>
                    </a:cubicBezTo>
                    <a:lnTo>
                      <a:pt x="1368152" y="1872208"/>
                    </a:lnTo>
                    <a:lnTo>
                      <a:pt x="1289248" y="1872208"/>
                    </a:lnTo>
                    <a:lnTo>
                      <a:pt x="407735" y="1872208"/>
                    </a:lnTo>
                    <a:cubicBezTo>
                      <a:pt x="182549" y="1872208"/>
                      <a:pt x="0" y="1689659"/>
                      <a:pt x="0" y="1464473"/>
                    </a:cubicBezTo>
                    <a:lnTo>
                      <a:pt x="0" y="1055807"/>
                    </a:lnTo>
                    <a:cubicBezTo>
                      <a:pt x="0" y="830621"/>
                      <a:pt x="182549" y="648072"/>
                      <a:pt x="407735" y="648072"/>
                    </a:cubicBezTo>
                    <a:lnTo>
                      <a:pt x="1368152" y="648072"/>
                    </a:lnTo>
                    <a:lnTo>
                      <a:pt x="1368152" y="850487"/>
                    </a:lnTo>
                    <a:lnTo>
                      <a:pt x="488918" y="850487"/>
                    </a:lnTo>
                    <a:cubicBezTo>
                      <a:pt x="338203" y="850487"/>
                      <a:pt x="216024" y="972666"/>
                      <a:pt x="216024" y="1123381"/>
                    </a:cubicBezTo>
                    <a:lnTo>
                      <a:pt x="216024" y="1396898"/>
                    </a:lnTo>
                    <a:cubicBezTo>
                      <a:pt x="216024" y="1547613"/>
                      <a:pt x="338203" y="1669792"/>
                      <a:pt x="488918" y="1669792"/>
                    </a:cubicBezTo>
                    <a:lnTo>
                      <a:pt x="1368152" y="1669792"/>
                    </a:lnTo>
                    <a:lnTo>
                      <a:pt x="1368152" y="1670095"/>
                    </a:lnTo>
                    <a:lnTo>
                      <a:pt x="5264789" y="1670095"/>
                    </a:lnTo>
                    <a:cubicBezTo>
                      <a:pt x="5534831" y="1670095"/>
                      <a:pt x="5753744" y="1451182"/>
                      <a:pt x="5753744" y="1181140"/>
                    </a:cubicBezTo>
                    <a:lnTo>
                      <a:pt x="5753744" y="691068"/>
                    </a:lnTo>
                    <a:cubicBezTo>
                      <a:pt x="5753744" y="421026"/>
                      <a:pt x="5534831" y="202113"/>
                      <a:pt x="5264789" y="202113"/>
                    </a:cubicBezTo>
                    <a:lnTo>
                      <a:pt x="1289248" y="202113"/>
                    </a:lnTo>
                    <a:cubicBezTo>
                      <a:pt x="1288859" y="161655"/>
                      <a:pt x="1421821" y="149772"/>
                      <a:pt x="1421432" y="109314"/>
                    </a:cubicBezTo>
                    <a:cubicBezTo>
                      <a:pt x="1421821" y="82401"/>
                      <a:pt x="1288859" y="26913"/>
                      <a:pt x="12892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8575" cap="flat" cmpd="sng" algn="ctr">
                <a:solidFill>
                  <a:sysClr val="window" lastClr="FFFFFF"/>
                </a:solidFill>
                <a:prstDash val="solid"/>
              </a:ln>
              <a:effectLst>
                <a:outerShdw dist="38100" dir="2700000" algn="tl" rotWithShape="0">
                  <a:prstClr val="black">
                    <a:alpha val="20000"/>
                  </a:prst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>
                  <a:solidFill>
                    <a:sysClr val="window" lastClr="FFFFFF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 bwMode="auto">
              <a:xfrm>
                <a:off x="864101" y="2354300"/>
                <a:ext cx="876012" cy="95204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5062" b="1" kern="0">
                    <a:solidFill>
                      <a:sysClr val="window" lastClr="FFFFFF">
                        <a:lumMod val="50000"/>
                      </a:sysClr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cs typeface="Calibri" pitchFamily="34" charset="0"/>
                    <a:sym typeface="Times New Roman" panose="02020603050405020304" pitchFamily="18" charset="0"/>
                  </a:rPr>
                  <a:t>S</a:t>
                </a:r>
              </a:p>
            </p:txBody>
          </p:sp>
        </p:grpSp>
        <p:sp>
          <p:nvSpPr>
            <p:cNvPr id="4" name="燕尾形 20"/>
            <p:cNvSpPr/>
            <p:nvPr/>
          </p:nvSpPr>
          <p:spPr bwMode="auto">
            <a:xfrm>
              <a:off x="1623937" y="2236139"/>
              <a:ext cx="294409" cy="294409"/>
            </a:xfrm>
            <a:prstGeom prst="chevron">
              <a:avLst/>
            </a:prstGeom>
            <a:solidFill>
              <a:schemeClr val="accent1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" name="燕尾形 21"/>
            <p:cNvSpPr/>
            <p:nvPr/>
          </p:nvSpPr>
          <p:spPr bwMode="auto">
            <a:xfrm>
              <a:off x="1847630" y="2236139"/>
              <a:ext cx="294409" cy="294409"/>
            </a:xfrm>
            <a:prstGeom prst="chevron">
              <a:avLst/>
            </a:prstGeom>
            <a:solidFill>
              <a:schemeClr val="accent1"/>
            </a:solidFill>
            <a:ln w="28575" cap="flat" cmpd="sng" algn="ctr">
              <a:solidFill>
                <a:sysClr val="window" lastClr="FFFFFF"/>
              </a:solidFill>
              <a:prstDash val="solid"/>
            </a:ln>
            <a:effectLst>
              <a:outerShdw dist="38100" dir="2700000" algn="tl" rotWithShape="0">
                <a:prstClr val="black">
                  <a:alpha val="20000"/>
                </a:prst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ysClr val="window" lastClr="FFFFFF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89568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Elbow Connector 35"/>
          <p:cNvCxnSpPr/>
          <p:nvPr/>
        </p:nvCxnSpPr>
        <p:spPr>
          <a:xfrm flipV="1">
            <a:off x="8083827" y="2123611"/>
            <a:ext cx="877298" cy="65290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Elbow Connector 92"/>
          <p:cNvCxnSpPr/>
          <p:nvPr/>
        </p:nvCxnSpPr>
        <p:spPr>
          <a:xfrm flipH="1" flipV="1">
            <a:off x="3861032" y="2123611"/>
            <a:ext cx="877298" cy="65290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Elbow Connector 150"/>
          <p:cNvCxnSpPr/>
          <p:nvPr/>
        </p:nvCxnSpPr>
        <p:spPr>
          <a:xfrm flipH="1">
            <a:off x="3861032" y="5023676"/>
            <a:ext cx="877298" cy="65290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Elbow Connector 207"/>
          <p:cNvCxnSpPr/>
          <p:nvPr/>
        </p:nvCxnSpPr>
        <p:spPr>
          <a:xfrm>
            <a:off x="8105225" y="5023676"/>
            <a:ext cx="877298" cy="65290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7" name="Group 266"/>
          <p:cNvGrpSpPr/>
          <p:nvPr/>
        </p:nvGrpSpPr>
        <p:grpSpPr>
          <a:xfrm>
            <a:off x="9670141" y="1655028"/>
            <a:ext cx="2193761" cy="1082366"/>
            <a:chOff x="8187119" y="1848938"/>
            <a:chExt cx="2080125" cy="1026300"/>
          </a:xfrm>
        </p:grpSpPr>
        <p:sp>
          <p:nvSpPr>
            <p:cNvPr id="268" name="TextBox 267"/>
            <p:cNvSpPr txBox="1"/>
            <p:nvPr/>
          </p:nvSpPr>
          <p:spPr>
            <a:xfrm>
              <a:off x="8187119" y="1848938"/>
              <a:ext cx="1294648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87" b="1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Weaknessess</a:t>
              </a:r>
              <a:endPara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8273287" y="2136412"/>
              <a:ext cx="1993957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metaradip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asdiscing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70" name="Group 269"/>
          <p:cNvGrpSpPr/>
          <p:nvPr/>
        </p:nvGrpSpPr>
        <p:grpSpPr>
          <a:xfrm>
            <a:off x="9685447" y="5148169"/>
            <a:ext cx="2178455" cy="1082366"/>
            <a:chOff x="8187119" y="1848938"/>
            <a:chExt cx="2065611" cy="1026300"/>
          </a:xfrm>
        </p:grpSpPr>
        <p:sp>
          <p:nvSpPr>
            <p:cNvPr id="271" name="TextBox 270"/>
            <p:cNvSpPr txBox="1"/>
            <p:nvPr/>
          </p:nvSpPr>
          <p:spPr>
            <a:xfrm>
              <a:off x="8187119" y="1848938"/>
              <a:ext cx="1404754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87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Opportunities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8273287" y="2136412"/>
              <a:ext cx="1979443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metaradip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asdiscing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847275" y="1655028"/>
            <a:ext cx="2315166" cy="1082366"/>
            <a:chOff x="8922507" y="1848938"/>
            <a:chExt cx="2195241" cy="1026300"/>
          </a:xfrm>
        </p:grpSpPr>
        <p:sp>
          <p:nvSpPr>
            <p:cNvPr id="274" name="TextBox 273"/>
            <p:cNvSpPr txBox="1"/>
            <p:nvPr/>
          </p:nvSpPr>
          <p:spPr>
            <a:xfrm>
              <a:off x="10170504" y="1848938"/>
              <a:ext cx="947244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Strengths</a:t>
              </a:r>
            </a:p>
          </p:txBody>
        </p:sp>
        <p:sp>
          <p:nvSpPr>
            <p:cNvPr id="275" name="TextBox 274"/>
            <p:cNvSpPr txBox="1"/>
            <p:nvPr/>
          </p:nvSpPr>
          <p:spPr>
            <a:xfrm>
              <a:off x="8922507" y="2136412"/>
              <a:ext cx="2070811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metaradip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asdiscing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847275" y="5148169"/>
            <a:ext cx="2316077" cy="1082366"/>
            <a:chOff x="8922507" y="1848938"/>
            <a:chExt cx="2196105" cy="1026300"/>
          </a:xfrm>
        </p:grpSpPr>
        <p:sp>
          <p:nvSpPr>
            <p:cNvPr id="277" name="TextBox 276"/>
            <p:cNvSpPr txBox="1"/>
            <p:nvPr/>
          </p:nvSpPr>
          <p:spPr>
            <a:xfrm>
              <a:off x="10329445" y="1848938"/>
              <a:ext cx="789167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Threats</a:t>
              </a: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8922507" y="2136412"/>
              <a:ext cx="2070811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metaradip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asdiscing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170142" y="1647927"/>
            <a:ext cx="4525457" cy="4507721"/>
            <a:chOff x="3953794" y="1562565"/>
            <a:chExt cx="4291039" cy="4274222"/>
          </a:xfrm>
        </p:grpSpPr>
        <p:grpSp>
          <p:nvGrpSpPr>
            <p:cNvPr id="279" name="Group 278"/>
            <p:cNvGrpSpPr/>
            <p:nvPr/>
          </p:nvGrpSpPr>
          <p:grpSpPr>
            <a:xfrm>
              <a:off x="3953794" y="1562565"/>
              <a:ext cx="4291039" cy="4274222"/>
              <a:chOff x="3832771" y="1401201"/>
              <a:chExt cx="4775200" cy="4756486"/>
            </a:xfrm>
          </p:grpSpPr>
          <p:sp>
            <p:nvSpPr>
              <p:cNvPr id="3" name="Freeform 5"/>
              <p:cNvSpPr>
                <a:spLocks/>
              </p:cNvSpPr>
              <p:nvPr/>
            </p:nvSpPr>
            <p:spPr bwMode="auto">
              <a:xfrm>
                <a:off x="6223044" y="1660549"/>
                <a:ext cx="2384927" cy="2435727"/>
              </a:xfrm>
              <a:custGeom>
                <a:avLst/>
                <a:gdLst>
                  <a:gd name="T0" fmla="*/ 0 w 376"/>
                  <a:gd name="T1" fmla="*/ 109 h 384"/>
                  <a:gd name="T2" fmla="*/ 0 w 376"/>
                  <a:gd name="T3" fmla="*/ 0 h 384"/>
                  <a:gd name="T4" fmla="*/ 337 w 376"/>
                  <a:gd name="T5" fmla="*/ 336 h 384"/>
                  <a:gd name="T6" fmla="*/ 376 w 376"/>
                  <a:gd name="T7" fmla="*/ 336 h 384"/>
                  <a:gd name="T8" fmla="*/ 285 w 376"/>
                  <a:gd name="T9" fmla="*/ 384 h 384"/>
                  <a:gd name="T10" fmla="*/ 194 w 376"/>
                  <a:gd name="T11" fmla="*/ 336 h 384"/>
                  <a:gd name="T12" fmla="*/ 232 w 376"/>
                  <a:gd name="T13" fmla="*/ 336 h 384"/>
                  <a:gd name="T14" fmla="*/ 2 w 376"/>
                  <a:gd name="T15" fmla="*/ 109 h 384"/>
                  <a:gd name="T16" fmla="*/ 0 w 376"/>
                  <a:gd name="T17" fmla="*/ 109 h 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6" h="384">
                    <a:moveTo>
                      <a:pt x="0" y="10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86" y="0"/>
                      <a:pt x="336" y="150"/>
                      <a:pt x="337" y="336"/>
                    </a:cubicBezTo>
                    <a:cubicBezTo>
                      <a:pt x="376" y="336"/>
                      <a:pt x="376" y="336"/>
                      <a:pt x="376" y="336"/>
                    </a:cubicBezTo>
                    <a:cubicBezTo>
                      <a:pt x="285" y="384"/>
                      <a:pt x="285" y="384"/>
                      <a:pt x="285" y="384"/>
                    </a:cubicBezTo>
                    <a:cubicBezTo>
                      <a:pt x="194" y="336"/>
                      <a:pt x="194" y="336"/>
                      <a:pt x="194" y="336"/>
                    </a:cubicBezTo>
                    <a:cubicBezTo>
                      <a:pt x="232" y="336"/>
                      <a:pt x="232" y="336"/>
                      <a:pt x="232" y="336"/>
                    </a:cubicBezTo>
                    <a:cubicBezTo>
                      <a:pt x="230" y="210"/>
                      <a:pt x="128" y="109"/>
                      <a:pt x="2" y="109"/>
                    </a:cubicBezTo>
                    <a:cubicBezTo>
                      <a:pt x="1" y="109"/>
                      <a:pt x="1" y="109"/>
                      <a:pt x="0" y="10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" name="Freeform 6"/>
              <p:cNvSpPr>
                <a:spLocks/>
              </p:cNvSpPr>
              <p:nvPr/>
            </p:nvSpPr>
            <p:spPr bwMode="auto">
              <a:xfrm>
                <a:off x="4086771" y="1401201"/>
                <a:ext cx="2441075" cy="2398296"/>
              </a:xfrm>
              <a:custGeom>
                <a:avLst/>
                <a:gdLst>
                  <a:gd name="T0" fmla="*/ 337 w 385"/>
                  <a:gd name="T1" fmla="*/ 41 h 378"/>
                  <a:gd name="T2" fmla="*/ 0 w 385"/>
                  <a:gd name="T3" fmla="*/ 378 h 378"/>
                  <a:gd name="T4" fmla="*/ 105 w 385"/>
                  <a:gd name="T5" fmla="*/ 378 h 378"/>
                  <a:gd name="T6" fmla="*/ 335 w 385"/>
                  <a:gd name="T7" fmla="*/ 150 h 378"/>
                  <a:gd name="T8" fmla="*/ 337 w 385"/>
                  <a:gd name="T9" fmla="*/ 150 h 378"/>
                  <a:gd name="T10" fmla="*/ 337 w 385"/>
                  <a:gd name="T11" fmla="*/ 182 h 378"/>
                  <a:gd name="T12" fmla="*/ 385 w 385"/>
                  <a:gd name="T13" fmla="*/ 91 h 378"/>
                  <a:gd name="T14" fmla="*/ 337 w 385"/>
                  <a:gd name="T15" fmla="*/ 0 h 378"/>
                  <a:gd name="T16" fmla="*/ 337 w 385"/>
                  <a:gd name="T17" fmla="*/ 41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5" h="378">
                    <a:moveTo>
                      <a:pt x="337" y="41"/>
                    </a:moveTo>
                    <a:cubicBezTo>
                      <a:pt x="151" y="41"/>
                      <a:pt x="0" y="192"/>
                      <a:pt x="0" y="378"/>
                    </a:cubicBezTo>
                    <a:cubicBezTo>
                      <a:pt x="105" y="378"/>
                      <a:pt x="105" y="378"/>
                      <a:pt x="105" y="378"/>
                    </a:cubicBezTo>
                    <a:cubicBezTo>
                      <a:pt x="106" y="252"/>
                      <a:pt x="209" y="150"/>
                      <a:pt x="335" y="150"/>
                    </a:cubicBezTo>
                    <a:cubicBezTo>
                      <a:pt x="335" y="150"/>
                      <a:pt x="336" y="150"/>
                      <a:pt x="337" y="150"/>
                    </a:cubicBezTo>
                    <a:cubicBezTo>
                      <a:pt x="337" y="182"/>
                      <a:pt x="337" y="182"/>
                      <a:pt x="337" y="182"/>
                    </a:cubicBezTo>
                    <a:cubicBezTo>
                      <a:pt x="385" y="91"/>
                      <a:pt x="385" y="91"/>
                      <a:pt x="385" y="91"/>
                    </a:cubicBezTo>
                    <a:cubicBezTo>
                      <a:pt x="337" y="0"/>
                      <a:pt x="337" y="0"/>
                      <a:pt x="337" y="0"/>
                    </a:cubicBezTo>
                    <a:lnTo>
                      <a:pt x="337" y="4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" name="Freeform 7"/>
              <p:cNvSpPr>
                <a:spLocks/>
              </p:cNvSpPr>
              <p:nvPr/>
            </p:nvSpPr>
            <p:spPr bwMode="auto">
              <a:xfrm>
                <a:off x="3832771" y="3500044"/>
                <a:ext cx="2390273" cy="2430380"/>
              </a:xfrm>
              <a:custGeom>
                <a:avLst/>
                <a:gdLst>
                  <a:gd name="T0" fmla="*/ 0 w 377"/>
                  <a:gd name="T1" fmla="*/ 49 h 383"/>
                  <a:gd name="T2" fmla="*/ 40 w 377"/>
                  <a:gd name="T3" fmla="*/ 49 h 383"/>
                  <a:gd name="T4" fmla="*/ 377 w 377"/>
                  <a:gd name="T5" fmla="*/ 383 h 383"/>
                  <a:gd name="T6" fmla="*/ 377 w 377"/>
                  <a:gd name="T7" fmla="*/ 275 h 383"/>
                  <a:gd name="T8" fmla="*/ 375 w 377"/>
                  <a:gd name="T9" fmla="*/ 275 h 383"/>
                  <a:gd name="T10" fmla="*/ 145 w 377"/>
                  <a:gd name="T11" fmla="*/ 49 h 383"/>
                  <a:gd name="T12" fmla="*/ 182 w 377"/>
                  <a:gd name="T13" fmla="*/ 49 h 383"/>
                  <a:gd name="T14" fmla="*/ 91 w 377"/>
                  <a:gd name="T15" fmla="*/ 0 h 383"/>
                  <a:gd name="T16" fmla="*/ 0 w 377"/>
                  <a:gd name="T17" fmla="*/ 49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7" h="383">
                    <a:moveTo>
                      <a:pt x="0" y="49"/>
                    </a:moveTo>
                    <a:cubicBezTo>
                      <a:pt x="40" y="49"/>
                      <a:pt x="40" y="49"/>
                      <a:pt x="40" y="49"/>
                    </a:cubicBezTo>
                    <a:cubicBezTo>
                      <a:pt x="41" y="234"/>
                      <a:pt x="192" y="383"/>
                      <a:pt x="377" y="383"/>
                    </a:cubicBezTo>
                    <a:cubicBezTo>
                      <a:pt x="377" y="275"/>
                      <a:pt x="377" y="275"/>
                      <a:pt x="377" y="275"/>
                    </a:cubicBezTo>
                    <a:cubicBezTo>
                      <a:pt x="376" y="275"/>
                      <a:pt x="376" y="275"/>
                      <a:pt x="375" y="275"/>
                    </a:cubicBezTo>
                    <a:cubicBezTo>
                      <a:pt x="249" y="275"/>
                      <a:pt x="147" y="174"/>
                      <a:pt x="145" y="49"/>
                    </a:cubicBezTo>
                    <a:cubicBezTo>
                      <a:pt x="182" y="49"/>
                      <a:pt x="182" y="49"/>
                      <a:pt x="182" y="49"/>
                    </a:cubicBezTo>
                    <a:cubicBezTo>
                      <a:pt x="91" y="0"/>
                      <a:pt x="91" y="0"/>
                      <a:pt x="91" y="0"/>
                    </a:cubicBezTo>
                    <a:lnTo>
                      <a:pt x="0" y="49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Freeform 8"/>
              <p:cNvSpPr>
                <a:spLocks/>
              </p:cNvSpPr>
              <p:nvPr/>
            </p:nvSpPr>
            <p:spPr bwMode="auto">
              <a:xfrm>
                <a:off x="5918244" y="3911792"/>
                <a:ext cx="2435727" cy="2245895"/>
              </a:xfrm>
              <a:custGeom>
                <a:avLst/>
                <a:gdLst>
                  <a:gd name="T0" fmla="*/ 48 w 384"/>
                  <a:gd name="T1" fmla="*/ 318 h 354"/>
                  <a:gd name="T2" fmla="*/ 384 w 384"/>
                  <a:gd name="T3" fmla="*/ 2 h 354"/>
                  <a:gd name="T4" fmla="*/ 333 w 384"/>
                  <a:gd name="T5" fmla="*/ 29 h 354"/>
                  <a:gd name="T6" fmla="*/ 279 w 384"/>
                  <a:gd name="T7" fmla="*/ 0 h 354"/>
                  <a:gd name="T8" fmla="*/ 50 w 384"/>
                  <a:gd name="T9" fmla="*/ 210 h 354"/>
                  <a:gd name="T10" fmla="*/ 48 w 384"/>
                  <a:gd name="T11" fmla="*/ 210 h 354"/>
                  <a:gd name="T12" fmla="*/ 48 w 384"/>
                  <a:gd name="T13" fmla="*/ 172 h 354"/>
                  <a:gd name="T14" fmla="*/ 0 w 384"/>
                  <a:gd name="T15" fmla="*/ 263 h 354"/>
                  <a:gd name="T16" fmla="*/ 48 w 384"/>
                  <a:gd name="T17" fmla="*/ 354 h 354"/>
                  <a:gd name="T18" fmla="*/ 48 w 384"/>
                  <a:gd name="T19" fmla="*/ 318 h 3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54">
                    <a:moveTo>
                      <a:pt x="48" y="318"/>
                    </a:moveTo>
                    <a:cubicBezTo>
                      <a:pt x="227" y="318"/>
                      <a:pt x="374" y="178"/>
                      <a:pt x="384" y="2"/>
                    </a:cubicBezTo>
                    <a:cubicBezTo>
                      <a:pt x="333" y="29"/>
                      <a:pt x="333" y="29"/>
                      <a:pt x="333" y="29"/>
                    </a:cubicBezTo>
                    <a:cubicBezTo>
                      <a:pt x="279" y="0"/>
                      <a:pt x="279" y="0"/>
                      <a:pt x="279" y="0"/>
                    </a:cubicBezTo>
                    <a:cubicBezTo>
                      <a:pt x="268" y="118"/>
                      <a:pt x="170" y="210"/>
                      <a:pt x="50" y="210"/>
                    </a:cubicBezTo>
                    <a:cubicBezTo>
                      <a:pt x="49" y="210"/>
                      <a:pt x="49" y="210"/>
                      <a:pt x="48" y="210"/>
                    </a:cubicBezTo>
                    <a:cubicBezTo>
                      <a:pt x="48" y="172"/>
                      <a:pt x="48" y="172"/>
                      <a:pt x="48" y="172"/>
                    </a:cubicBezTo>
                    <a:cubicBezTo>
                      <a:pt x="0" y="263"/>
                      <a:pt x="0" y="263"/>
                      <a:pt x="0" y="263"/>
                    </a:cubicBezTo>
                    <a:cubicBezTo>
                      <a:pt x="48" y="354"/>
                      <a:pt x="48" y="354"/>
                      <a:pt x="48" y="354"/>
                    </a:cubicBezTo>
                    <a:lnTo>
                      <a:pt x="48" y="31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80" name="Text Box 6"/>
            <p:cNvSpPr txBox="1">
              <a:spLocks noChangeArrowheads="1"/>
            </p:cNvSpPr>
            <p:nvPr/>
          </p:nvSpPr>
          <p:spPr bwMode="auto">
            <a:xfrm>
              <a:off x="4627079" y="2235827"/>
              <a:ext cx="517092" cy="826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zh-CN" sz="5062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281" name="Text Box 6"/>
            <p:cNvSpPr txBox="1">
              <a:spLocks noChangeArrowheads="1"/>
            </p:cNvSpPr>
            <p:nvPr/>
          </p:nvSpPr>
          <p:spPr bwMode="auto">
            <a:xfrm>
              <a:off x="6852846" y="2249274"/>
              <a:ext cx="790688" cy="826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zh-CN" sz="5062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W</a:t>
              </a:r>
            </a:p>
          </p:txBody>
        </p:sp>
        <p:sp>
          <p:nvSpPr>
            <p:cNvPr id="282" name="Text Box 6"/>
            <p:cNvSpPr txBox="1">
              <a:spLocks noChangeArrowheads="1"/>
            </p:cNvSpPr>
            <p:nvPr/>
          </p:nvSpPr>
          <p:spPr bwMode="auto">
            <a:xfrm>
              <a:off x="7024277" y="4361007"/>
              <a:ext cx="653889" cy="826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zh-CN" sz="5062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O</a:t>
              </a:r>
            </a:p>
          </p:txBody>
        </p:sp>
        <p:sp>
          <p:nvSpPr>
            <p:cNvPr id="283" name="Text Box 6"/>
            <p:cNvSpPr txBox="1">
              <a:spLocks noChangeArrowheads="1"/>
            </p:cNvSpPr>
            <p:nvPr/>
          </p:nvSpPr>
          <p:spPr bwMode="auto">
            <a:xfrm>
              <a:off x="4463342" y="4361007"/>
              <a:ext cx="585492" cy="826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zh-CN" sz="5062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183687" y="1814718"/>
            <a:ext cx="617788" cy="617788"/>
            <a:chOff x="3018437" y="1720715"/>
            <a:chExt cx="585787" cy="585787"/>
          </a:xfrm>
        </p:grpSpPr>
        <p:sp>
          <p:nvSpPr>
            <p:cNvPr id="95" name="Oval 94"/>
            <p:cNvSpPr/>
            <p:nvPr/>
          </p:nvSpPr>
          <p:spPr>
            <a:xfrm flipH="1">
              <a:off x="3018437" y="1720715"/>
              <a:ext cx="585787" cy="5857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4" name="Freeform 2"/>
            <p:cNvSpPr>
              <a:spLocks noChangeArrowheads="1"/>
            </p:cNvSpPr>
            <p:nvPr/>
          </p:nvSpPr>
          <p:spPr bwMode="auto">
            <a:xfrm>
              <a:off x="3141249" y="1836306"/>
              <a:ext cx="350634" cy="350634"/>
            </a:xfrm>
            <a:custGeom>
              <a:avLst/>
              <a:gdLst>
                <a:gd name="T0" fmla="*/ 3437 w 6844"/>
                <a:gd name="T1" fmla="*/ 1719 h 6844"/>
                <a:gd name="T2" fmla="*/ 3437 w 6844"/>
                <a:gd name="T3" fmla="*/ 2875 h 6844"/>
                <a:gd name="T4" fmla="*/ 3437 w 6844"/>
                <a:gd name="T5" fmla="*/ 1719 h 6844"/>
                <a:gd name="T6" fmla="*/ 6843 w 6844"/>
                <a:gd name="T7" fmla="*/ 188 h 6844"/>
                <a:gd name="T8" fmla="*/ 5437 w 6844"/>
                <a:gd name="T9" fmla="*/ 2375 h 6844"/>
                <a:gd name="T10" fmla="*/ 5124 w 6844"/>
                <a:gd name="T11" fmla="*/ 1250 h 6844"/>
                <a:gd name="T12" fmla="*/ 5093 w 6844"/>
                <a:gd name="T13" fmla="*/ 2719 h 6844"/>
                <a:gd name="T14" fmla="*/ 4437 w 6844"/>
                <a:gd name="T15" fmla="*/ 3749 h 6844"/>
                <a:gd name="T16" fmla="*/ 5218 w 6844"/>
                <a:gd name="T17" fmla="*/ 4562 h 6844"/>
                <a:gd name="T18" fmla="*/ 5218 w 6844"/>
                <a:gd name="T19" fmla="*/ 4593 h 6844"/>
                <a:gd name="T20" fmla="*/ 5124 w 6844"/>
                <a:gd name="T21" fmla="*/ 6624 h 6844"/>
                <a:gd name="T22" fmla="*/ 4812 w 6844"/>
                <a:gd name="T23" fmla="*/ 6843 h 6844"/>
                <a:gd name="T24" fmla="*/ 4812 w 6844"/>
                <a:gd name="T25" fmla="*/ 5093 h 6844"/>
                <a:gd name="T26" fmla="*/ 2594 w 6844"/>
                <a:gd name="T27" fmla="*/ 5812 h 6844"/>
                <a:gd name="T28" fmla="*/ 2438 w 6844"/>
                <a:gd name="T29" fmla="*/ 5968 h 6844"/>
                <a:gd name="T30" fmla="*/ 875 w 6844"/>
                <a:gd name="T31" fmla="*/ 6843 h 6844"/>
                <a:gd name="T32" fmla="*/ 719 w 6844"/>
                <a:gd name="T33" fmla="*/ 6312 h 6844"/>
                <a:gd name="T34" fmla="*/ 2844 w 6844"/>
                <a:gd name="T35" fmla="*/ 4562 h 6844"/>
                <a:gd name="T36" fmla="*/ 1782 w 6844"/>
                <a:gd name="T37" fmla="*/ 2750 h 6844"/>
                <a:gd name="T38" fmla="*/ 1719 w 6844"/>
                <a:gd name="T39" fmla="*/ 2594 h 6844"/>
                <a:gd name="T40" fmla="*/ 1250 w 6844"/>
                <a:gd name="T41" fmla="*/ 1313 h 6844"/>
                <a:gd name="T42" fmla="*/ 407 w 6844"/>
                <a:gd name="T43" fmla="*/ 2563 h 6844"/>
                <a:gd name="T44" fmla="*/ 1032 w 6844"/>
                <a:gd name="T45" fmla="*/ 32 h 6844"/>
                <a:gd name="T46" fmla="*/ 1813 w 6844"/>
                <a:gd name="T47" fmla="*/ 938 h 6844"/>
                <a:gd name="T48" fmla="*/ 2157 w 6844"/>
                <a:gd name="T49" fmla="*/ 907 h 6844"/>
                <a:gd name="T50" fmla="*/ 4718 w 6844"/>
                <a:gd name="T51" fmla="*/ 907 h 6844"/>
                <a:gd name="T52" fmla="*/ 5031 w 6844"/>
                <a:gd name="T53" fmla="*/ 938 h 6844"/>
                <a:gd name="T54" fmla="*/ 5812 w 6844"/>
                <a:gd name="T55" fmla="*/ 0 h 6844"/>
                <a:gd name="T56" fmla="*/ 4562 w 6844"/>
                <a:gd name="T57" fmla="*/ 1188 h 6844"/>
                <a:gd name="T58" fmla="*/ 3437 w 6844"/>
                <a:gd name="T59" fmla="*/ 1157 h 6844"/>
                <a:gd name="T60" fmla="*/ 2282 w 6844"/>
                <a:gd name="T61" fmla="*/ 2469 h 6844"/>
                <a:gd name="T62" fmla="*/ 3718 w 6844"/>
                <a:gd name="T63" fmla="*/ 3157 h 6844"/>
                <a:gd name="T64" fmla="*/ 4562 w 6844"/>
                <a:gd name="T65" fmla="*/ 1188 h 6844"/>
                <a:gd name="T66" fmla="*/ 4562 w 6844"/>
                <a:gd name="T67" fmla="*/ 1188 h 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44" h="6844">
                  <a:moveTo>
                    <a:pt x="3437" y="1719"/>
                  </a:moveTo>
                  <a:lnTo>
                    <a:pt x="3437" y="1719"/>
                  </a:lnTo>
                  <a:cubicBezTo>
                    <a:pt x="3749" y="1719"/>
                    <a:pt x="3999" y="2000"/>
                    <a:pt x="3999" y="2313"/>
                  </a:cubicBezTo>
                  <a:cubicBezTo>
                    <a:pt x="3999" y="2625"/>
                    <a:pt x="3749" y="2875"/>
                    <a:pt x="3437" y="2875"/>
                  </a:cubicBezTo>
                  <a:cubicBezTo>
                    <a:pt x="3125" y="2875"/>
                    <a:pt x="2844" y="2625"/>
                    <a:pt x="2844" y="2313"/>
                  </a:cubicBezTo>
                  <a:cubicBezTo>
                    <a:pt x="2844" y="2000"/>
                    <a:pt x="3125" y="1719"/>
                    <a:pt x="3437" y="1719"/>
                  </a:cubicBezTo>
                  <a:close/>
                  <a:moveTo>
                    <a:pt x="6843" y="188"/>
                  </a:moveTo>
                  <a:lnTo>
                    <a:pt x="6843" y="188"/>
                  </a:lnTo>
                  <a:cubicBezTo>
                    <a:pt x="6437" y="2532"/>
                    <a:pt x="6437" y="2532"/>
                    <a:pt x="6437" y="2532"/>
                  </a:cubicBezTo>
                  <a:cubicBezTo>
                    <a:pt x="5437" y="2375"/>
                    <a:pt x="5437" y="2375"/>
                    <a:pt x="5437" y="2375"/>
                  </a:cubicBezTo>
                  <a:cubicBezTo>
                    <a:pt x="5593" y="1282"/>
                    <a:pt x="5593" y="1282"/>
                    <a:pt x="5593" y="1282"/>
                  </a:cubicBezTo>
                  <a:cubicBezTo>
                    <a:pt x="5468" y="1282"/>
                    <a:pt x="5312" y="1250"/>
                    <a:pt x="5124" y="1250"/>
                  </a:cubicBezTo>
                  <a:cubicBezTo>
                    <a:pt x="5124" y="2594"/>
                    <a:pt x="5124" y="2594"/>
                    <a:pt x="5124" y="2594"/>
                  </a:cubicBezTo>
                  <a:cubicBezTo>
                    <a:pt x="5124" y="2625"/>
                    <a:pt x="5124" y="2688"/>
                    <a:pt x="5093" y="2719"/>
                  </a:cubicBezTo>
                  <a:lnTo>
                    <a:pt x="5093" y="2750"/>
                  </a:lnTo>
                  <a:cubicBezTo>
                    <a:pt x="4437" y="3749"/>
                    <a:pt x="4437" y="3749"/>
                    <a:pt x="4437" y="3749"/>
                  </a:cubicBezTo>
                  <a:cubicBezTo>
                    <a:pt x="4249" y="4281"/>
                    <a:pt x="4249" y="4281"/>
                    <a:pt x="4249" y="4281"/>
                  </a:cubicBezTo>
                  <a:cubicBezTo>
                    <a:pt x="5218" y="4562"/>
                    <a:pt x="5218" y="4562"/>
                    <a:pt x="5218" y="4562"/>
                  </a:cubicBezTo>
                  <a:cubicBezTo>
                    <a:pt x="5218" y="4562"/>
                    <a:pt x="5218" y="4562"/>
                    <a:pt x="5187" y="4593"/>
                  </a:cubicBezTo>
                  <a:cubicBezTo>
                    <a:pt x="5218" y="4593"/>
                    <a:pt x="5218" y="4593"/>
                    <a:pt x="5218" y="4593"/>
                  </a:cubicBezTo>
                  <a:cubicBezTo>
                    <a:pt x="5343" y="4624"/>
                    <a:pt x="5437" y="4749"/>
                    <a:pt x="5406" y="4906"/>
                  </a:cubicBezTo>
                  <a:cubicBezTo>
                    <a:pt x="5124" y="6624"/>
                    <a:pt x="5124" y="6624"/>
                    <a:pt x="5124" y="6624"/>
                  </a:cubicBezTo>
                  <a:cubicBezTo>
                    <a:pt x="5093" y="6749"/>
                    <a:pt x="4999" y="6843"/>
                    <a:pt x="4843" y="6843"/>
                  </a:cubicBezTo>
                  <a:lnTo>
                    <a:pt x="4812" y="6843"/>
                  </a:lnTo>
                  <a:cubicBezTo>
                    <a:pt x="4656" y="6812"/>
                    <a:pt x="4531" y="6687"/>
                    <a:pt x="4562" y="6531"/>
                  </a:cubicBezTo>
                  <a:cubicBezTo>
                    <a:pt x="4812" y="5093"/>
                    <a:pt x="4812" y="5093"/>
                    <a:pt x="4812" y="5093"/>
                  </a:cubicBezTo>
                  <a:cubicBezTo>
                    <a:pt x="3531" y="5124"/>
                    <a:pt x="3531" y="5124"/>
                    <a:pt x="3531" y="5124"/>
                  </a:cubicBezTo>
                  <a:cubicBezTo>
                    <a:pt x="2594" y="5812"/>
                    <a:pt x="2594" y="5812"/>
                    <a:pt x="2594" y="5812"/>
                  </a:cubicBezTo>
                  <a:cubicBezTo>
                    <a:pt x="2500" y="5906"/>
                    <a:pt x="2500" y="5906"/>
                    <a:pt x="2500" y="5906"/>
                  </a:cubicBezTo>
                  <a:cubicBezTo>
                    <a:pt x="2469" y="5937"/>
                    <a:pt x="2469" y="5937"/>
                    <a:pt x="2438" y="5968"/>
                  </a:cubicBezTo>
                  <a:cubicBezTo>
                    <a:pt x="1000" y="6812"/>
                    <a:pt x="1000" y="6812"/>
                    <a:pt x="1000" y="6812"/>
                  </a:cubicBezTo>
                  <a:cubicBezTo>
                    <a:pt x="969" y="6843"/>
                    <a:pt x="907" y="6843"/>
                    <a:pt x="875" y="6843"/>
                  </a:cubicBezTo>
                  <a:cubicBezTo>
                    <a:pt x="782" y="6843"/>
                    <a:pt x="688" y="6812"/>
                    <a:pt x="625" y="6718"/>
                  </a:cubicBezTo>
                  <a:cubicBezTo>
                    <a:pt x="532" y="6562"/>
                    <a:pt x="594" y="6406"/>
                    <a:pt x="719" y="6312"/>
                  </a:cubicBezTo>
                  <a:cubicBezTo>
                    <a:pt x="1969" y="5562"/>
                    <a:pt x="1969" y="5562"/>
                    <a:pt x="1969" y="5562"/>
                  </a:cubicBezTo>
                  <a:cubicBezTo>
                    <a:pt x="2844" y="4562"/>
                    <a:pt x="2844" y="4562"/>
                    <a:pt x="2844" y="4562"/>
                  </a:cubicBezTo>
                  <a:cubicBezTo>
                    <a:pt x="2563" y="3718"/>
                    <a:pt x="2563" y="3718"/>
                    <a:pt x="2563" y="3718"/>
                  </a:cubicBezTo>
                  <a:cubicBezTo>
                    <a:pt x="1782" y="2750"/>
                    <a:pt x="1782" y="2750"/>
                    <a:pt x="1782" y="2750"/>
                  </a:cubicBezTo>
                  <a:lnTo>
                    <a:pt x="1782" y="2750"/>
                  </a:lnTo>
                  <a:cubicBezTo>
                    <a:pt x="1750" y="2688"/>
                    <a:pt x="1719" y="2657"/>
                    <a:pt x="1719" y="2594"/>
                  </a:cubicBezTo>
                  <a:cubicBezTo>
                    <a:pt x="1719" y="1250"/>
                    <a:pt x="1719" y="1250"/>
                    <a:pt x="1719" y="1250"/>
                  </a:cubicBezTo>
                  <a:cubicBezTo>
                    <a:pt x="1532" y="1250"/>
                    <a:pt x="1375" y="1282"/>
                    <a:pt x="1250" y="1313"/>
                  </a:cubicBezTo>
                  <a:cubicBezTo>
                    <a:pt x="1407" y="2375"/>
                    <a:pt x="1407" y="2375"/>
                    <a:pt x="1407" y="2375"/>
                  </a:cubicBezTo>
                  <a:cubicBezTo>
                    <a:pt x="407" y="2563"/>
                    <a:pt x="407" y="2563"/>
                    <a:pt x="407" y="2563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1032" y="32"/>
                    <a:pt x="1032" y="32"/>
                    <a:pt x="1032" y="32"/>
                  </a:cubicBezTo>
                  <a:cubicBezTo>
                    <a:pt x="1188" y="1032"/>
                    <a:pt x="1188" y="1032"/>
                    <a:pt x="1188" y="1032"/>
                  </a:cubicBezTo>
                  <a:cubicBezTo>
                    <a:pt x="1375" y="1000"/>
                    <a:pt x="1594" y="969"/>
                    <a:pt x="1813" y="938"/>
                  </a:cubicBezTo>
                  <a:cubicBezTo>
                    <a:pt x="1875" y="907"/>
                    <a:pt x="1938" y="875"/>
                    <a:pt x="2000" y="875"/>
                  </a:cubicBezTo>
                  <a:cubicBezTo>
                    <a:pt x="2063" y="875"/>
                    <a:pt x="2094" y="907"/>
                    <a:pt x="2157" y="907"/>
                  </a:cubicBezTo>
                  <a:cubicBezTo>
                    <a:pt x="2532" y="907"/>
                    <a:pt x="2938" y="875"/>
                    <a:pt x="3437" y="875"/>
                  </a:cubicBezTo>
                  <a:cubicBezTo>
                    <a:pt x="3906" y="875"/>
                    <a:pt x="4343" y="907"/>
                    <a:pt x="4718" y="907"/>
                  </a:cubicBezTo>
                  <a:cubicBezTo>
                    <a:pt x="4749" y="907"/>
                    <a:pt x="4781" y="875"/>
                    <a:pt x="4843" y="875"/>
                  </a:cubicBezTo>
                  <a:cubicBezTo>
                    <a:pt x="4906" y="875"/>
                    <a:pt x="4968" y="907"/>
                    <a:pt x="5031" y="938"/>
                  </a:cubicBezTo>
                  <a:cubicBezTo>
                    <a:pt x="5281" y="969"/>
                    <a:pt x="5468" y="1000"/>
                    <a:pt x="5656" y="1000"/>
                  </a:cubicBezTo>
                  <a:cubicBezTo>
                    <a:pt x="5812" y="0"/>
                    <a:pt x="5812" y="0"/>
                    <a:pt x="5812" y="0"/>
                  </a:cubicBezTo>
                  <a:lnTo>
                    <a:pt x="6843" y="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ubicBezTo>
                    <a:pt x="4218" y="1188"/>
                    <a:pt x="3843" y="1157"/>
                    <a:pt x="3437" y="1157"/>
                  </a:cubicBezTo>
                  <a:cubicBezTo>
                    <a:pt x="3000" y="1157"/>
                    <a:pt x="2625" y="1188"/>
                    <a:pt x="2282" y="1188"/>
                  </a:cubicBezTo>
                  <a:cubicBezTo>
                    <a:pt x="2282" y="2469"/>
                    <a:pt x="2282" y="2469"/>
                    <a:pt x="2282" y="2469"/>
                  </a:cubicBezTo>
                  <a:cubicBezTo>
                    <a:pt x="3157" y="3157"/>
                    <a:pt x="3157" y="3157"/>
                    <a:pt x="3157" y="3157"/>
                  </a:cubicBezTo>
                  <a:cubicBezTo>
                    <a:pt x="3718" y="3157"/>
                    <a:pt x="3718" y="3157"/>
                    <a:pt x="3718" y="3157"/>
                  </a:cubicBezTo>
                  <a:cubicBezTo>
                    <a:pt x="4562" y="2469"/>
                    <a:pt x="4562" y="2469"/>
                    <a:pt x="4562" y="2469"/>
                  </a:cubicBezTo>
                  <a:lnTo>
                    <a:pt x="4562" y="1188"/>
                  </a:lnTo>
                  <a:close/>
                  <a:moveTo>
                    <a:pt x="4562" y="1188"/>
                  </a:moveTo>
                  <a:lnTo>
                    <a:pt x="4562" y="11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013932" y="1814718"/>
            <a:ext cx="617788" cy="617788"/>
            <a:chOff x="8546677" y="1720715"/>
            <a:chExt cx="585787" cy="585787"/>
          </a:xfrm>
        </p:grpSpPr>
        <p:sp>
          <p:nvSpPr>
            <p:cNvPr id="38" name="Oval 37"/>
            <p:cNvSpPr/>
            <p:nvPr/>
          </p:nvSpPr>
          <p:spPr>
            <a:xfrm>
              <a:off x="8546677" y="1720715"/>
              <a:ext cx="585787" cy="5857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5" name="Freeform 3"/>
            <p:cNvSpPr>
              <a:spLocks noChangeArrowheads="1"/>
            </p:cNvSpPr>
            <p:nvPr/>
          </p:nvSpPr>
          <p:spPr bwMode="auto">
            <a:xfrm>
              <a:off x="8659546" y="1880514"/>
              <a:ext cx="349571" cy="268326"/>
            </a:xfrm>
            <a:custGeom>
              <a:avLst/>
              <a:gdLst>
                <a:gd name="T0" fmla="*/ 3034 w 6392"/>
                <a:gd name="T1" fmla="*/ 2260 h 4907"/>
                <a:gd name="T2" fmla="*/ 2582 w 6392"/>
                <a:gd name="T3" fmla="*/ 1937 h 4907"/>
                <a:gd name="T4" fmla="*/ 1421 w 6392"/>
                <a:gd name="T5" fmla="*/ 2196 h 4907"/>
                <a:gd name="T6" fmla="*/ 388 w 6392"/>
                <a:gd name="T7" fmla="*/ 4583 h 4907"/>
                <a:gd name="T8" fmla="*/ 2712 w 6392"/>
                <a:gd name="T9" fmla="*/ 3551 h 4907"/>
                <a:gd name="T10" fmla="*/ 3034 w 6392"/>
                <a:gd name="T11" fmla="*/ 2260 h 4907"/>
                <a:gd name="T12" fmla="*/ 2454 w 6392"/>
                <a:gd name="T13" fmla="*/ 3228 h 4907"/>
                <a:gd name="T14" fmla="*/ 711 w 6392"/>
                <a:gd name="T15" fmla="*/ 4261 h 4907"/>
                <a:gd name="T16" fmla="*/ 1679 w 6392"/>
                <a:gd name="T17" fmla="*/ 2518 h 4907"/>
                <a:gd name="T18" fmla="*/ 1874 w 6392"/>
                <a:gd name="T19" fmla="*/ 2648 h 4907"/>
                <a:gd name="T20" fmla="*/ 2260 w 6392"/>
                <a:gd name="T21" fmla="*/ 3034 h 4907"/>
                <a:gd name="T22" fmla="*/ 2454 w 6392"/>
                <a:gd name="T23" fmla="*/ 3228 h 4907"/>
                <a:gd name="T24" fmla="*/ 6197 w 6392"/>
                <a:gd name="T25" fmla="*/ 710 h 4907"/>
                <a:gd name="T26" fmla="*/ 3615 w 6392"/>
                <a:gd name="T27" fmla="*/ 646 h 4907"/>
                <a:gd name="T28" fmla="*/ 2776 w 6392"/>
                <a:gd name="T29" fmla="*/ 1679 h 4907"/>
                <a:gd name="T30" fmla="*/ 3034 w 6392"/>
                <a:gd name="T31" fmla="*/ 2196 h 4907"/>
                <a:gd name="T32" fmla="*/ 4326 w 6392"/>
                <a:gd name="T33" fmla="*/ 2454 h 4907"/>
                <a:gd name="T34" fmla="*/ 6197 w 6392"/>
                <a:gd name="T35" fmla="*/ 710 h 4907"/>
                <a:gd name="T36" fmla="*/ 5489 w 6392"/>
                <a:gd name="T37" fmla="*/ 1549 h 4907"/>
                <a:gd name="T38" fmla="*/ 3681 w 6392"/>
                <a:gd name="T39" fmla="*/ 1937 h 4907"/>
                <a:gd name="T40" fmla="*/ 4067 w 6392"/>
                <a:gd name="T41" fmla="*/ 1485 h 4907"/>
                <a:gd name="T42" fmla="*/ 3487 w 6392"/>
                <a:gd name="T43" fmla="*/ 1421 h 4907"/>
                <a:gd name="T44" fmla="*/ 5164 w 6392"/>
                <a:gd name="T45" fmla="*/ 582 h 4907"/>
                <a:gd name="T46" fmla="*/ 5489 w 6392"/>
                <a:gd name="T47" fmla="*/ 1549 h 4907"/>
                <a:gd name="T48" fmla="*/ 3165 w 6392"/>
                <a:gd name="T49" fmla="*/ 2260 h 4907"/>
                <a:gd name="T50" fmla="*/ 3423 w 6392"/>
                <a:gd name="T51" fmla="*/ 3098 h 4907"/>
                <a:gd name="T52" fmla="*/ 3423 w 6392"/>
                <a:gd name="T53" fmla="*/ 2582 h 4907"/>
                <a:gd name="T54" fmla="*/ 3165 w 6392"/>
                <a:gd name="T55" fmla="*/ 2260 h 4907"/>
                <a:gd name="T56" fmla="*/ 2196 w 6392"/>
                <a:gd name="T57" fmla="*/ 1615 h 4907"/>
                <a:gd name="T58" fmla="*/ 2066 w 6392"/>
                <a:gd name="T59" fmla="*/ 1163 h 4907"/>
                <a:gd name="T60" fmla="*/ 2518 w 6392"/>
                <a:gd name="T61" fmla="*/ 1549 h 4907"/>
                <a:gd name="T62" fmla="*/ 2582 w 6392"/>
                <a:gd name="T63" fmla="*/ 1873 h 4907"/>
                <a:gd name="T64" fmla="*/ 2196 w 6392"/>
                <a:gd name="T65" fmla="*/ 1615 h 4907"/>
                <a:gd name="T66" fmla="*/ 2196 w 6392"/>
                <a:gd name="T67" fmla="*/ 1615 h 4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392" h="4907">
                  <a:moveTo>
                    <a:pt x="3034" y="2260"/>
                  </a:moveTo>
                  <a:lnTo>
                    <a:pt x="3034" y="2260"/>
                  </a:lnTo>
                  <a:cubicBezTo>
                    <a:pt x="2776" y="2196"/>
                    <a:pt x="2776" y="2196"/>
                    <a:pt x="2776" y="2196"/>
                  </a:cubicBezTo>
                  <a:cubicBezTo>
                    <a:pt x="2582" y="1937"/>
                    <a:pt x="2582" y="1937"/>
                    <a:pt x="2582" y="1937"/>
                  </a:cubicBezTo>
                  <a:cubicBezTo>
                    <a:pt x="2454" y="2001"/>
                    <a:pt x="2454" y="2001"/>
                    <a:pt x="2454" y="2001"/>
                  </a:cubicBezTo>
                  <a:cubicBezTo>
                    <a:pt x="2132" y="1873"/>
                    <a:pt x="1679" y="1937"/>
                    <a:pt x="1421" y="2196"/>
                  </a:cubicBezTo>
                  <a:cubicBezTo>
                    <a:pt x="388" y="3228"/>
                    <a:pt x="388" y="3228"/>
                    <a:pt x="388" y="3228"/>
                  </a:cubicBezTo>
                  <a:cubicBezTo>
                    <a:pt x="0" y="3615"/>
                    <a:pt x="0" y="4197"/>
                    <a:pt x="388" y="4583"/>
                  </a:cubicBezTo>
                  <a:cubicBezTo>
                    <a:pt x="775" y="4906"/>
                    <a:pt x="1357" y="4906"/>
                    <a:pt x="1743" y="4583"/>
                  </a:cubicBezTo>
                  <a:cubicBezTo>
                    <a:pt x="2712" y="3551"/>
                    <a:pt x="2712" y="3551"/>
                    <a:pt x="2712" y="3551"/>
                  </a:cubicBezTo>
                  <a:cubicBezTo>
                    <a:pt x="3034" y="3228"/>
                    <a:pt x="3099" y="2776"/>
                    <a:pt x="2906" y="2454"/>
                  </a:cubicBezTo>
                  <a:lnTo>
                    <a:pt x="3034" y="2260"/>
                  </a:lnTo>
                  <a:close/>
                  <a:moveTo>
                    <a:pt x="2454" y="3228"/>
                  </a:moveTo>
                  <a:lnTo>
                    <a:pt x="2454" y="3228"/>
                  </a:lnTo>
                  <a:cubicBezTo>
                    <a:pt x="1421" y="4261"/>
                    <a:pt x="1421" y="4261"/>
                    <a:pt x="1421" y="4261"/>
                  </a:cubicBezTo>
                  <a:cubicBezTo>
                    <a:pt x="1227" y="4455"/>
                    <a:pt x="905" y="4455"/>
                    <a:pt x="711" y="4261"/>
                  </a:cubicBezTo>
                  <a:cubicBezTo>
                    <a:pt x="516" y="4067"/>
                    <a:pt x="516" y="3745"/>
                    <a:pt x="711" y="3551"/>
                  </a:cubicBezTo>
                  <a:cubicBezTo>
                    <a:pt x="1679" y="2518"/>
                    <a:pt x="1679" y="2518"/>
                    <a:pt x="1679" y="2518"/>
                  </a:cubicBezTo>
                  <a:cubicBezTo>
                    <a:pt x="1807" y="2390"/>
                    <a:pt x="2002" y="2324"/>
                    <a:pt x="2132" y="2390"/>
                  </a:cubicBezTo>
                  <a:cubicBezTo>
                    <a:pt x="1874" y="2648"/>
                    <a:pt x="1874" y="2648"/>
                    <a:pt x="1874" y="2648"/>
                  </a:cubicBezTo>
                  <a:cubicBezTo>
                    <a:pt x="1743" y="2776"/>
                    <a:pt x="1743" y="2970"/>
                    <a:pt x="1874" y="3034"/>
                  </a:cubicBezTo>
                  <a:cubicBezTo>
                    <a:pt x="1938" y="3164"/>
                    <a:pt x="2132" y="3164"/>
                    <a:pt x="2260" y="3034"/>
                  </a:cubicBezTo>
                  <a:cubicBezTo>
                    <a:pt x="2582" y="2776"/>
                    <a:pt x="2582" y="2776"/>
                    <a:pt x="2582" y="2776"/>
                  </a:cubicBezTo>
                  <a:cubicBezTo>
                    <a:pt x="2582" y="2906"/>
                    <a:pt x="2582" y="3098"/>
                    <a:pt x="2454" y="3228"/>
                  </a:cubicBezTo>
                  <a:close/>
                  <a:moveTo>
                    <a:pt x="6197" y="710"/>
                  </a:moveTo>
                  <a:lnTo>
                    <a:pt x="6197" y="710"/>
                  </a:lnTo>
                  <a:cubicBezTo>
                    <a:pt x="6005" y="258"/>
                    <a:pt x="5489" y="0"/>
                    <a:pt x="4972" y="194"/>
                  </a:cubicBezTo>
                  <a:cubicBezTo>
                    <a:pt x="3615" y="646"/>
                    <a:pt x="3615" y="646"/>
                    <a:pt x="3615" y="646"/>
                  </a:cubicBezTo>
                  <a:cubicBezTo>
                    <a:pt x="3229" y="841"/>
                    <a:pt x="3034" y="1163"/>
                    <a:pt x="3034" y="1549"/>
                  </a:cubicBezTo>
                  <a:cubicBezTo>
                    <a:pt x="2776" y="1679"/>
                    <a:pt x="2776" y="1679"/>
                    <a:pt x="2776" y="1679"/>
                  </a:cubicBezTo>
                  <a:cubicBezTo>
                    <a:pt x="2840" y="2001"/>
                    <a:pt x="2840" y="2001"/>
                    <a:pt x="2840" y="2001"/>
                  </a:cubicBezTo>
                  <a:cubicBezTo>
                    <a:pt x="3034" y="2196"/>
                    <a:pt x="3034" y="2196"/>
                    <a:pt x="3034" y="2196"/>
                  </a:cubicBezTo>
                  <a:cubicBezTo>
                    <a:pt x="3229" y="2132"/>
                    <a:pt x="3229" y="2132"/>
                    <a:pt x="3229" y="2132"/>
                  </a:cubicBezTo>
                  <a:cubicBezTo>
                    <a:pt x="3487" y="2454"/>
                    <a:pt x="3939" y="2582"/>
                    <a:pt x="4326" y="2454"/>
                  </a:cubicBezTo>
                  <a:cubicBezTo>
                    <a:pt x="5681" y="1937"/>
                    <a:pt x="5681" y="1937"/>
                    <a:pt x="5681" y="1937"/>
                  </a:cubicBezTo>
                  <a:cubicBezTo>
                    <a:pt x="6133" y="1743"/>
                    <a:pt x="6391" y="1227"/>
                    <a:pt x="6197" y="710"/>
                  </a:cubicBezTo>
                  <a:close/>
                  <a:moveTo>
                    <a:pt x="5489" y="1549"/>
                  </a:moveTo>
                  <a:lnTo>
                    <a:pt x="5489" y="1549"/>
                  </a:lnTo>
                  <a:cubicBezTo>
                    <a:pt x="4131" y="2065"/>
                    <a:pt x="4131" y="2065"/>
                    <a:pt x="4131" y="2065"/>
                  </a:cubicBezTo>
                  <a:cubicBezTo>
                    <a:pt x="4003" y="2132"/>
                    <a:pt x="3809" y="2065"/>
                    <a:pt x="3681" y="1937"/>
                  </a:cubicBezTo>
                  <a:cubicBezTo>
                    <a:pt x="3939" y="1873"/>
                    <a:pt x="3939" y="1873"/>
                    <a:pt x="3939" y="1873"/>
                  </a:cubicBezTo>
                  <a:cubicBezTo>
                    <a:pt x="4067" y="1807"/>
                    <a:pt x="4131" y="1679"/>
                    <a:pt x="4067" y="1485"/>
                  </a:cubicBezTo>
                  <a:cubicBezTo>
                    <a:pt x="4003" y="1357"/>
                    <a:pt x="3873" y="1291"/>
                    <a:pt x="3681" y="1291"/>
                  </a:cubicBezTo>
                  <a:cubicBezTo>
                    <a:pt x="3487" y="1421"/>
                    <a:pt x="3487" y="1421"/>
                    <a:pt x="3487" y="1421"/>
                  </a:cubicBezTo>
                  <a:cubicBezTo>
                    <a:pt x="3551" y="1227"/>
                    <a:pt x="3615" y="1163"/>
                    <a:pt x="3809" y="1099"/>
                  </a:cubicBezTo>
                  <a:cubicBezTo>
                    <a:pt x="5164" y="582"/>
                    <a:pt x="5164" y="582"/>
                    <a:pt x="5164" y="582"/>
                  </a:cubicBezTo>
                  <a:cubicBezTo>
                    <a:pt x="5422" y="452"/>
                    <a:pt x="5681" y="646"/>
                    <a:pt x="5811" y="905"/>
                  </a:cubicBezTo>
                  <a:cubicBezTo>
                    <a:pt x="5875" y="1163"/>
                    <a:pt x="5747" y="1421"/>
                    <a:pt x="5489" y="1549"/>
                  </a:cubicBezTo>
                  <a:close/>
                  <a:moveTo>
                    <a:pt x="3165" y="2260"/>
                  </a:moveTo>
                  <a:lnTo>
                    <a:pt x="3165" y="2260"/>
                  </a:lnTo>
                  <a:cubicBezTo>
                    <a:pt x="3551" y="2518"/>
                    <a:pt x="3551" y="2518"/>
                    <a:pt x="3551" y="2518"/>
                  </a:cubicBezTo>
                  <a:cubicBezTo>
                    <a:pt x="3423" y="3098"/>
                    <a:pt x="3423" y="3098"/>
                    <a:pt x="3423" y="3098"/>
                  </a:cubicBezTo>
                  <a:cubicBezTo>
                    <a:pt x="3293" y="3098"/>
                    <a:pt x="3293" y="3098"/>
                    <a:pt x="3293" y="3098"/>
                  </a:cubicBezTo>
                  <a:cubicBezTo>
                    <a:pt x="3423" y="2582"/>
                    <a:pt x="3423" y="2582"/>
                    <a:pt x="3423" y="2582"/>
                  </a:cubicBezTo>
                  <a:cubicBezTo>
                    <a:pt x="3034" y="2324"/>
                    <a:pt x="3034" y="2324"/>
                    <a:pt x="3034" y="2324"/>
                  </a:cubicBezTo>
                  <a:lnTo>
                    <a:pt x="3165" y="2260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ubicBezTo>
                    <a:pt x="1938" y="1163"/>
                    <a:pt x="1938" y="1163"/>
                    <a:pt x="1938" y="1163"/>
                  </a:cubicBezTo>
                  <a:cubicBezTo>
                    <a:pt x="2066" y="1163"/>
                    <a:pt x="2066" y="1163"/>
                    <a:pt x="2066" y="1163"/>
                  </a:cubicBezTo>
                  <a:cubicBezTo>
                    <a:pt x="2260" y="1549"/>
                    <a:pt x="2260" y="1549"/>
                    <a:pt x="2260" y="1549"/>
                  </a:cubicBezTo>
                  <a:cubicBezTo>
                    <a:pt x="2518" y="1549"/>
                    <a:pt x="2518" y="1549"/>
                    <a:pt x="2518" y="1549"/>
                  </a:cubicBezTo>
                  <a:cubicBezTo>
                    <a:pt x="2648" y="1807"/>
                    <a:pt x="2648" y="1807"/>
                    <a:pt x="2648" y="1807"/>
                  </a:cubicBezTo>
                  <a:cubicBezTo>
                    <a:pt x="2582" y="1873"/>
                    <a:pt x="2582" y="1873"/>
                    <a:pt x="2582" y="1873"/>
                  </a:cubicBezTo>
                  <a:cubicBezTo>
                    <a:pt x="2454" y="1679"/>
                    <a:pt x="2454" y="1679"/>
                    <a:pt x="2454" y="1679"/>
                  </a:cubicBezTo>
                  <a:lnTo>
                    <a:pt x="2196" y="1615"/>
                  </a:lnTo>
                  <a:close/>
                  <a:moveTo>
                    <a:pt x="2196" y="1615"/>
                  </a:moveTo>
                  <a:lnTo>
                    <a:pt x="2196" y="16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035330" y="5367682"/>
            <a:ext cx="617788" cy="617788"/>
            <a:chOff x="8566966" y="5089636"/>
            <a:chExt cx="585787" cy="585787"/>
          </a:xfrm>
        </p:grpSpPr>
        <p:sp>
          <p:nvSpPr>
            <p:cNvPr id="210" name="Oval 209"/>
            <p:cNvSpPr/>
            <p:nvPr/>
          </p:nvSpPr>
          <p:spPr>
            <a:xfrm flipV="1">
              <a:off x="8566966" y="5089636"/>
              <a:ext cx="585787" cy="585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6" name="Freeform 71"/>
            <p:cNvSpPr>
              <a:spLocks noEditPoints="1"/>
            </p:cNvSpPr>
            <p:nvPr/>
          </p:nvSpPr>
          <p:spPr bwMode="auto">
            <a:xfrm>
              <a:off x="8759086" y="5225743"/>
              <a:ext cx="196869" cy="298758"/>
            </a:xfrm>
            <a:custGeom>
              <a:avLst/>
              <a:gdLst>
                <a:gd name="T0" fmla="*/ 13 w 48"/>
                <a:gd name="T1" fmla="*/ 59 h 73"/>
                <a:gd name="T2" fmla="*/ 36 w 48"/>
                <a:gd name="T3" fmla="*/ 59 h 73"/>
                <a:gd name="T4" fmla="*/ 36 w 48"/>
                <a:gd name="T5" fmla="*/ 59 h 73"/>
                <a:gd name="T6" fmla="*/ 37 w 48"/>
                <a:gd name="T7" fmla="*/ 59 h 73"/>
                <a:gd name="T8" fmla="*/ 38 w 48"/>
                <a:gd name="T9" fmla="*/ 57 h 73"/>
                <a:gd name="T10" fmla="*/ 24 w 48"/>
                <a:gd name="T11" fmla="*/ 41 h 73"/>
                <a:gd name="T12" fmla="*/ 11 w 48"/>
                <a:gd name="T13" fmla="*/ 57 h 73"/>
                <a:gd name="T14" fmla="*/ 11 w 48"/>
                <a:gd name="T15" fmla="*/ 59 h 73"/>
                <a:gd name="T16" fmla="*/ 13 w 48"/>
                <a:gd name="T17" fmla="*/ 59 h 73"/>
                <a:gd name="T18" fmla="*/ 13 w 48"/>
                <a:gd name="T19" fmla="*/ 59 h 73"/>
                <a:gd name="T20" fmla="*/ 44 w 48"/>
                <a:gd name="T21" fmla="*/ 11 h 73"/>
                <a:gd name="T22" fmla="*/ 48 w 48"/>
                <a:gd name="T23" fmla="*/ 7 h 73"/>
                <a:gd name="T24" fmla="*/ 48 w 48"/>
                <a:gd name="T25" fmla="*/ 5 h 73"/>
                <a:gd name="T26" fmla="*/ 44 w 48"/>
                <a:gd name="T27" fmla="*/ 0 h 73"/>
                <a:gd name="T28" fmla="*/ 5 w 48"/>
                <a:gd name="T29" fmla="*/ 0 h 73"/>
                <a:gd name="T30" fmla="*/ 0 w 48"/>
                <a:gd name="T31" fmla="*/ 5 h 73"/>
                <a:gd name="T32" fmla="*/ 0 w 48"/>
                <a:gd name="T33" fmla="*/ 7 h 73"/>
                <a:gd name="T34" fmla="*/ 4 w 48"/>
                <a:gd name="T35" fmla="*/ 11 h 73"/>
                <a:gd name="T36" fmla="*/ 44 w 48"/>
                <a:gd name="T37" fmla="*/ 11 h 73"/>
                <a:gd name="T38" fmla="*/ 40 w 48"/>
                <a:gd name="T39" fmla="*/ 13 h 73"/>
                <a:gd name="T40" fmla="*/ 44 w 48"/>
                <a:gd name="T41" fmla="*/ 13 h 73"/>
                <a:gd name="T42" fmla="*/ 31 w 48"/>
                <a:gd name="T43" fmla="*/ 36 h 73"/>
                <a:gd name="T44" fmla="*/ 44 w 48"/>
                <a:gd name="T45" fmla="*/ 59 h 73"/>
                <a:gd name="T46" fmla="*/ 40 w 48"/>
                <a:gd name="T47" fmla="*/ 59 h 73"/>
                <a:gd name="T48" fmla="*/ 26 w 48"/>
                <a:gd name="T49" fmla="*/ 38 h 73"/>
                <a:gd name="T50" fmla="*/ 25 w 48"/>
                <a:gd name="T51" fmla="*/ 36 h 73"/>
                <a:gd name="T52" fmla="*/ 26 w 48"/>
                <a:gd name="T53" fmla="*/ 35 h 73"/>
                <a:gd name="T54" fmla="*/ 26 w 48"/>
                <a:gd name="T55" fmla="*/ 35 h 73"/>
                <a:gd name="T56" fmla="*/ 40 w 48"/>
                <a:gd name="T57" fmla="*/ 13 h 73"/>
                <a:gd name="T58" fmla="*/ 4 w 48"/>
                <a:gd name="T59" fmla="*/ 61 h 73"/>
                <a:gd name="T60" fmla="*/ 0 w 48"/>
                <a:gd name="T61" fmla="*/ 66 h 73"/>
                <a:gd name="T62" fmla="*/ 0 w 48"/>
                <a:gd name="T63" fmla="*/ 68 h 73"/>
                <a:gd name="T64" fmla="*/ 5 w 48"/>
                <a:gd name="T65" fmla="*/ 73 h 73"/>
                <a:gd name="T66" fmla="*/ 44 w 48"/>
                <a:gd name="T67" fmla="*/ 73 h 73"/>
                <a:gd name="T68" fmla="*/ 48 w 48"/>
                <a:gd name="T69" fmla="*/ 68 h 73"/>
                <a:gd name="T70" fmla="*/ 48 w 48"/>
                <a:gd name="T71" fmla="*/ 66 h 73"/>
                <a:gd name="T72" fmla="*/ 44 w 48"/>
                <a:gd name="T73" fmla="*/ 61 h 73"/>
                <a:gd name="T74" fmla="*/ 4 w 48"/>
                <a:gd name="T75" fmla="*/ 61 h 73"/>
                <a:gd name="T76" fmla="*/ 8 w 48"/>
                <a:gd name="T77" fmla="*/ 59 h 73"/>
                <a:gd name="T78" fmla="*/ 4 w 48"/>
                <a:gd name="T79" fmla="*/ 59 h 73"/>
                <a:gd name="T80" fmla="*/ 18 w 48"/>
                <a:gd name="T81" fmla="*/ 36 h 73"/>
                <a:gd name="T82" fmla="*/ 4 w 48"/>
                <a:gd name="T83" fmla="*/ 13 h 73"/>
                <a:gd name="T84" fmla="*/ 8 w 48"/>
                <a:gd name="T85" fmla="*/ 13 h 73"/>
                <a:gd name="T86" fmla="*/ 22 w 48"/>
                <a:gd name="T87" fmla="*/ 35 h 73"/>
                <a:gd name="T88" fmla="*/ 24 w 48"/>
                <a:gd name="T89" fmla="*/ 37 h 73"/>
                <a:gd name="T90" fmla="*/ 22 w 48"/>
                <a:gd name="T91" fmla="*/ 38 h 73"/>
                <a:gd name="T92" fmla="*/ 8 w 48"/>
                <a:gd name="T93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83687" y="5367681"/>
            <a:ext cx="617788" cy="617788"/>
            <a:chOff x="3018437" y="5089635"/>
            <a:chExt cx="585787" cy="585787"/>
          </a:xfrm>
        </p:grpSpPr>
        <p:sp>
          <p:nvSpPr>
            <p:cNvPr id="153" name="Oval 152"/>
            <p:cNvSpPr/>
            <p:nvPr/>
          </p:nvSpPr>
          <p:spPr>
            <a:xfrm flipH="1" flipV="1">
              <a:off x="3018437" y="5089635"/>
              <a:ext cx="585787" cy="58578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7" name="Shape 227"/>
            <p:cNvSpPr/>
            <p:nvPr/>
          </p:nvSpPr>
          <p:spPr>
            <a:xfrm>
              <a:off x="3147688" y="5209782"/>
              <a:ext cx="318855" cy="3401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defTabSz="48216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26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26407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2301157" y="1534591"/>
            <a:ext cx="3460108" cy="2401476"/>
            <a:chOff x="612" y="709"/>
            <a:chExt cx="2268" cy="1678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 rot="10800000">
              <a:off x="612" y="845"/>
              <a:ext cx="2268" cy="1542"/>
            </a:xfrm>
            <a:custGeom>
              <a:avLst/>
              <a:gdLst>
                <a:gd name="T0" fmla="*/ 498 w 946"/>
                <a:gd name="T1" fmla="*/ 946 h 946"/>
                <a:gd name="T2" fmla="*/ 500 w 946"/>
                <a:gd name="T3" fmla="*/ 924 h 946"/>
                <a:gd name="T4" fmla="*/ 509 w 946"/>
                <a:gd name="T5" fmla="*/ 882 h 946"/>
                <a:gd name="T6" fmla="*/ 521 w 946"/>
                <a:gd name="T7" fmla="*/ 841 h 946"/>
                <a:gd name="T8" fmla="*/ 535 w 946"/>
                <a:gd name="T9" fmla="*/ 801 h 946"/>
                <a:gd name="T10" fmla="*/ 555 w 946"/>
                <a:gd name="T11" fmla="*/ 762 h 946"/>
                <a:gd name="T12" fmla="*/ 576 w 946"/>
                <a:gd name="T13" fmla="*/ 727 h 946"/>
                <a:gd name="T14" fmla="*/ 600 w 946"/>
                <a:gd name="T15" fmla="*/ 692 h 946"/>
                <a:gd name="T16" fmla="*/ 627 w 946"/>
                <a:gd name="T17" fmla="*/ 661 h 946"/>
                <a:gd name="T18" fmla="*/ 657 w 946"/>
                <a:gd name="T19" fmla="*/ 632 h 946"/>
                <a:gd name="T20" fmla="*/ 690 w 946"/>
                <a:gd name="T21" fmla="*/ 605 h 946"/>
                <a:gd name="T22" fmla="*/ 724 w 946"/>
                <a:gd name="T23" fmla="*/ 581 h 946"/>
                <a:gd name="T24" fmla="*/ 761 w 946"/>
                <a:gd name="T25" fmla="*/ 560 h 946"/>
                <a:gd name="T26" fmla="*/ 799 w 946"/>
                <a:gd name="T27" fmla="*/ 542 h 946"/>
                <a:gd name="T28" fmla="*/ 840 w 946"/>
                <a:gd name="T29" fmla="*/ 528 h 946"/>
                <a:gd name="T30" fmla="*/ 881 w 946"/>
                <a:gd name="T31" fmla="*/ 517 h 946"/>
                <a:gd name="T32" fmla="*/ 924 w 946"/>
                <a:gd name="T33" fmla="*/ 510 h 946"/>
                <a:gd name="T34" fmla="*/ 946 w 946"/>
                <a:gd name="T35" fmla="*/ 187 h 946"/>
                <a:gd name="T36" fmla="*/ 945 w 946"/>
                <a:gd name="T37" fmla="*/ 168 h 946"/>
                <a:gd name="T38" fmla="*/ 938 w 946"/>
                <a:gd name="T39" fmla="*/ 131 h 946"/>
                <a:gd name="T40" fmla="*/ 923 w 946"/>
                <a:gd name="T41" fmla="*/ 97 h 946"/>
                <a:gd name="T42" fmla="*/ 904 w 946"/>
                <a:gd name="T43" fmla="*/ 68 h 946"/>
                <a:gd name="T44" fmla="*/ 878 w 946"/>
                <a:gd name="T45" fmla="*/ 43 h 946"/>
                <a:gd name="T46" fmla="*/ 848 w 946"/>
                <a:gd name="T47" fmla="*/ 23 h 946"/>
                <a:gd name="T48" fmla="*/ 814 w 946"/>
                <a:gd name="T49" fmla="*/ 8 h 946"/>
                <a:gd name="T50" fmla="*/ 778 w 946"/>
                <a:gd name="T51" fmla="*/ 1 h 946"/>
                <a:gd name="T52" fmla="*/ 186 w 946"/>
                <a:gd name="T53" fmla="*/ 0 h 946"/>
                <a:gd name="T54" fmla="*/ 168 w 946"/>
                <a:gd name="T55" fmla="*/ 1 h 946"/>
                <a:gd name="T56" fmla="*/ 130 w 946"/>
                <a:gd name="T57" fmla="*/ 8 h 946"/>
                <a:gd name="T58" fmla="*/ 98 w 946"/>
                <a:gd name="T59" fmla="*/ 23 h 946"/>
                <a:gd name="T60" fmla="*/ 68 w 946"/>
                <a:gd name="T61" fmla="*/ 43 h 946"/>
                <a:gd name="T62" fmla="*/ 42 w 946"/>
                <a:gd name="T63" fmla="*/ 68 h 946"/>
                <a:gd name="T64" fmla="*/ 22 w 946"/>
                <a:gd name="T65" fmla="*/ 97 h 946"/>
                <a:gd name="T66" fmla="*/ 8 w 946"/>
                <a:gd name="T67" fmla="*/ 131 h 946"/>
                <a:gd name="T68" fmla="*/ 1 w 946"/>
                <a:gd name="T69" fmla="*/ 168 h 946"/>
                <a:gd name="T70" fmla="*/ 0 w 946"/>
                <a:gd name="T71" fmla="*/ 760 h 946"/>
                <a:gd name="T72" fmla="*/ 1 w 946"/>
                <a:gd name="T73" fmla="*/ 779 h 946"/>
                <a:gd name="T74" fmla="*/ 8 w 946"/>
                <a:gd name="T75" fmla="*/ 815 h 946"/>
                <a:gd name="T76" fmla="*/ 22 w 946"/>
                <a:gd name="T77" fmla="*/ 848 h 946"/>
                <a:gd name="T78" fmla="*/ 42 w 946"/>
                <a:gd name="T79" fmla="*/ 878 h 946"/>
                <a:gd name="T80" fmla="*/ 68 w 946"/>
                <a:gd name="T81" fmla="*/ 904 h 946"/>
                <a:gd name="T82" fmla="*/ 98 w 946"/>
                <a:gd name="T83" fmla="*/ 924 h 946"/>
                <a:gd name="T84" fmla="*/ 130 w 946"/>
                <a:gd name="T85" fmla="*/ 937 h 946"/>
                <a:gd name="T86" fmla="*/ 168 w 946"/>
                <a:gd name="T87" fmla="*/ 946 h 946"/>
                <a:gd name="T88" fmla="*/ 186 w 946"/>
                <a:gd name="T89" fmla="*/ 946 h 9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46"/>
                <a:gd name="T136" fmla="*/ 0 h 946"/>
                <a:gd name="T137" fmla="*/ 946 w 946"/>
                <a:gd name="T138" fmla="*/ 946 h 9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46" h="946">
                  <a:moveTo>
                    <a:pt x="186" y="946"/>
                  </a:moveTo>
                  <a:lnTo>
                    <a:pt x="498" y="946"/>
                  </a:lnTo>
                  <a:lnTo>
                    <a:pt x="500" y="924"/>
                  </a:lnTo>
                  <a:lnTo>
                    <a:pt x="504" y="904"/>
                  </a:lnTo>
                  <a:lnTo>
                    <a:pt x="509" y="882"/>
                  </a:lnTo>
                  <a:lnTo>
                    <a:pt x="515" y="861"/>
                  </a:lnTo>
                  <a:lnTo>
                    <a:pt x="521" y="841"/>
                  </a:lnTo>
                  <a:lnTo>
                    <a:pt x="528" y="820"/>
                  </a:lnTo>
                  <a:lnTo>
                    <a:pt x="535" y="801"/>
                  </a:lnTo>
                  <a:lnTo>
                    <a:pt x="545" y="782"/>
                  </a:lnTo>
                  <a:lnTo>
                    <a:pt x="555" y="762"/>
                  </a:lnTo>
                  <a:lnTo>
                    <a:pt x="564" y="744"/>
                  </a:lnTo>
                  <a:lnTo>
                    <a:pt x="576" y="727"/>
                  </a:lnTo>
                  <a:lnTo>
                    <a:pt x="587" y="709"/>
                  </a:lnTo>
                  <a:lnTo>
                    <a:pt x="600" y="692"/>
                  </a:lnTo>
                  <a:lnTo>
                    <a:pt x="614" y="676"/>
                  </a:lnTo>
                  <a:lnTo>
                    <a:pt x="627" y="661"/>
                  </a:lnTo>
                  <a:lnTo>
                    <a:pt x="643" y="646"/>
                  </a:lnTo>
                  <a:lnTo>
                    <a:pt x="657" y="632"/>
                  </a:lnTo>
                  <a:lnTo>
                    <a:pt x="673" y="618"/>
                  </a:lnTo>
                  <a:lnTo>
                    <a:pt x="690" y="605"/>
                  </a:lnTo>
                  <a:lnTo>
                    <a:pt x="707" y="593"/>
                  </a:lnTo>
                  <a:lnTo>
                    <a:pt x="724" y="581"/>
                  </a:lnTo>
                  <a:lnTo>
                    <a:pt x="742" y="570"/>
                  </a:lnTo>
                  <a:lnTo>
                    <a:pt x="761" y="560"/>
                  </a:lnTo>
                  <a:lnTo>
                    <a:pt x="779" y="551"/>
                  </a:lnTo>
                  <a:lnTo>
                    <a:pt x="799" y="542"/>
                  </a:lnTo>
                  <a:lnTo>
                    <a:pt x="819" y="535"/>
                  </a:lnTo>
                  <a:lnTo>
                    <a:pt x="840" y="528"/>
                  </a:lnTo>
                  <a:lnTo>
                    <a:pt x="860" y="523"/>
                  </a:lnTo>
                  <a:lnTo>
                    <a:pt x="881" y="517"/>
                  </a:lnTo>
                  <a:lnTo>
                    <a:pt x="903" y="513"/>
                  </a:lnTo>
                  <a:lnTo>
                    <a:pt x="924" y="510"/>
                  </a:lnTo>
                  <a:lnTo>
                    <a:pt x="946" y="508"/>
                  </a:lnTo>
                  <a:lnTo>
                    <a:pt x="946" y="187"/>
                  </a:lnTo>
                  <a:lnTo>
                    <a:pt x="945" y="168"/>
                  </a:lnTo>
                  <a:lnTo>
                    <a:pt x="942" y="149"/>
                  </a:lnTo>
                  <a:lnTo>
                    <a:pt x="938" y="131"/>
                  </a:lnTo>
                  <a:lnTo>
                    <a:pt x="932" y="114"/>
                  </a:lnTo>
                  <a:lnTo>
                    <a:pt x="923" y="97"/>
                  </a:lnTo>
                  <a:lnTo>
                    <a:pt x="915" y="82"/>
                  </a:lnTo>
                  <a:lnTo>
                    <a:pt x="904" y="68"/>
                  </a:lnTo>
                  <a:lnTo>
                    <a:pt x="892" y="55"/>
                  </a:lnTo>
                  <a:lnTo>
                    <a:pt x="878" y="43"/>
                  </a:lnTo>
                  <a:lnTo>
                    <a:pt x="864" y="32"/>
                  </a:lnTo>
                  <a:lnTo>
                    <a:pt x="848" y="23"/>
                  </a:lnTo>
                  <a:lnTo>
                    <a:pt x="831" y="14"/>
                  </a:lnTo>
                  <a:lnTo>
                    <a:pt x="814" y="8"/>
                  </a:lnTo>
                  <a:lnTo>
                    <a:pt x="796" y="3"/>
                  </a:lnTo>
                  <a:lnTo>
                    <a:pt x="778" y="1"/>
                  </a:lnTo>
                  <a:lnTo>
                    <a:pt x="759" y="0"/>
                  </a:lnTo>
                  <a:lnTo>
                    <a:pt x="186" y="0"/>
                  </a:lnTo>
                  <a:lnTo>
                    <a:pt x="168" y="1"/>
                  </a:lnTo>
                  <a:lnTo>
                    <a:pt x="149" y="3"/>
                  </a:lnTo>
                  <a:lnTo>
                    <a:pt x="130" y="8"/>
                  </a:lnTo>
                  <a:lnTo>
                    <a:pt x="114" y="14"/>
                  </a:lnTo>
                  <a:lnTo>
                    <a:pt x="98" y="23"/>
                  </a:lnTo>
                  <a:lnTo>
                    <a:pt x="82" y="32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2" y="68"/>
                  </a:lnTo>
                  <a:lnTo>
                    <a:pt x="31" y="82"/>
                  </a:lnTo>
                  <a:lnTo>
                    <a:pt x="22" y="97"/>
                  </a:lnTo>
                  <a:lnTo>
                    <a:pt x="14" y="114"/>
                  </a:lnTo>
                  <a:lnTo>
                    <a:pt x="8" y="131"/>
                  </a:lnTo>
                  <a:lnTo>
                    <a:pt x="4" y="149"/>
                  </a:lnTo>
                  <a:lnTo>
                    <a:pt x="1" y="168"/>
                  </a:lnTo>
                  <a:lnTo>
                    <a:pt x="0" y="187"/>
                  </a:lnTo>
                  <a:lnTo>
                    <a:pt x="0" y="760"/>
                  </a:lnTo>
                  <a:lnTo>
                    <a:pt x="1" y="779"/>
                  </a:lnTo>
                  <a:lnTo>
                    <a:pt x="4" y="797"/>
                  </a:lnTo>
                  <a:lnTo>
                    <a:pt x="8" y="815"/>
                  </a:lnTo>
                  <a:lnTo>
                    <a:pt x="14" y="832"/>
                  </a:lnTo>
                  <a:lnTo>
                    <a:pt x="22" y="848"/>
                  </a:lnTo>
                  <a:lnTo>
                    <a:pt x="31" y="864"/>
                  </a:lnTo>
                  <a:lnTo>
                    <a:pt x="42" y="878"/>
                  </a:lnTo>
                  <a:lnTo>
                    <a:pt x="54" y="892"/>
                  </a:lnTo>
                  <a:lnTo>
                    <a:pt x="68" y="904"/>
                  </a:lnTo>
                  <a:lnTo>
                    <a:pt x="82" y="914"/>
                  </a:lnTo>
                  <a:lnTo>
                    <a:pt x="98" y="924"/>
                  </a:lnTo>
                  <a:lnTo>
                    <a:pt x="114" y="931"/>
                  </a:lnTo>
                  <a:lnTo>
                    <a:pt x="130" y="937"/>
                  </a:lnTo>
                  <a:lnTo>
                    <a:pt x="149" y="942"/>
                  </a:lnTo>
                  <a:lnTo>
                    <a:pt x="168" y="946"/>
                  </a:lnTo>
                  <a:lnTo>
                    <a:pt x="186" y="9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889" y="709"/>
              <a:ext cx="506" cy="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6328" b="1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4" name="Text Box 19"/>
          <p:cNvSpPr txBox="1">
            <a:spLocks noChangeArrowheads="1"/>
          </p:cNvSpPr>
          <p:nvPr/>
        </p:nvSpPr>
        <p:spPr bwMode="auto">
          <a:xfrm>
            <a:off x="3560335" y="2449100"/>
            <a:ext cx="2189223" cy="11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17" name="Group 8"/>
          <p:cNvGrpSpPr>
            <a:grpSpLocks/>
          </p:cNvGrpSpPr>
          <p:nvPr/>
        </p:nvGrpSpPr>
        <p:grpSpPr bwMode="auto">
          <a:xfrm>
            <a:off x="6851692" y="1537885"/>
            <a:ext cx="3460109" cy="2401476"/>
            <a:chOff x="2880" y="709"/>
            <a:chExt cx="2268" cy="1678"/>
          </a:xfrm>
        </p:grpSpPr>
        <p:sp>
          <p:nvSpPr>
            <p:cNvPr id="32" name="Freeform 9"/>
            <p:cNvSpPr>
              <a:spLocks/>
            </p:cNvSpPr>
            <p:nvPr/>
          </p:nvSpPr>
          <p:spPr bwMode="auto">
            <a:xfrm rot="10800000">
              <a:off x="2880" y="845"/>
              <a:ext cx="2268" cy="1542"/>
            </a:xfrm>
            <a:custGeom>
              <a:avLst/>
              <a:gdLst>
                <a:gd name="T0" fmla="*/ 498 w 946"/>
                <a:gd name="T1" fmla="*/ 946 h 946"/>
                <a:gd name="T2" fmla="*/ 500 w 946"/>
                <a:gd name="T3" fmla="*/ 924 h 946"/>
                <a:gd name="T4" fmla="*/ 509 w 946"/>
                <a:gd name="T5" fmla="*/ 882 h 946"/>
                <a:gd name="T6" fmla="*/ 521 w 946"/>
                <a:gd name="T7" fmla="*/ 841 h 946"/>
                <a:gd name="T8" fmla="*/ 535 w 946"/>
                <a:gd name="T9" fmla="*/ 801 h 946"/>
                <a:gd name="T10" fmla="*/ 555 w 946"/>
                <a:gd name="T11" fmla="*/ 762 h 946"/>
                <a:gd name="T12" fmla="*/ 576 w 946"/>
                <a:gd name="T13" fmla="*/ 727 h 946"/>
                <a:gd name="T14" fmla="*/ 600 w 946"/>
                <a:gd name="T15" fmla="*/ 692 h 946"/>
                <a:gd name="T16" fmla="*/ 627 w 946"/>
                <a:gd name="T17" fmla="*/ 661 h 946"/>
                <a:gd name="T18" fmla="*/ 657 w 946"/>
                <a:gd name="T19" fmla="*/ 632 h 946"/>
                <a:gd name="T20" fmla="*/ 690 w 946"/>
                <a:gd name="T21" fmla="*/ 605 h 946"/>
                <a:gd name="T22" fmla="*/ 724 w 946"/>
                <a:gd name="T23" fmla="*/ 581 h 946"/>
                <a:gd name="T24" fmla="*/ 761 w 946"/>
                <a:gd name="T25" fmla="*/ 560 h 946"/>
                <a:gd name="T26" fmla="*/ 799 w 946"/>
                <a:gd name="T27" fmla="*/ 542 h 946"/>
                <a:gd name="T28" fmla="*/ 840 w 946"/>
                <a:gd name="T29" fmla="*/ 528 h 946"/>
                <a:gd name="T30" fmla="*/ 881 w 946"/>
                <a:gd name="T31" fmla="*/ 517 h 946"/>
                <a:gd name="T32" fmla="*/ 924 w 946"/>
                <a:gd name="T33" fmla="*/ 510 h 946"/>
                <a:gd name="T34" fmla="*/ 946 w 946"/>
                <a:gd name="T35" fmla="*/ 187 h 946"/>
                <a:gd name="T36" fmla="*/ 945 w 946"/>
                <a:gd name="T37" fmla="*/ 168 h 946"/>
                <a:gd name="T38" fmla="*/ 938 w 946"/>
                <a:gd name="T39" fmla="*/ 131 h 946"/>
                <a:gd name="T40" fmla="*/ 923 w 946"/>
                <a:gd name="T41" fmla="*/ 97 h 946"/>
                <a:gd name="T42" fmla="*/ 904 w 946"/>
                <a:gd name="T43" fmla="*/ 68 h 946"/>
                <a:gd name="T44" fmla="*/ 878 w 946"/>
                <a:gd name="T45" fmla="*/ 43 h 946"/>
                <a:gd name="T46" fmla="*/ 848 w 946"/>
                <a:gd name="T47" fmla="*/ 23 h 946"/>
                <a:gd name="T48" fmla="*/ 814 w 946"/>
                <a:gd name="T49" fmla="*/ 8 h 946"/>
                <a:gd name="T50" fmla="*/ 778 w 946"/>
                <a:gd name="T51" fmla="*/ 1 h 946"/>
                <a:gd name="T52" fmla="*/ 186 w 946"/>
                <a:gd name="T53" fmla="*/ 0 h 946"/>
                <a:gd name="T54" fmla="*/ 168 w 946"/>
                <a:gd name="T55" fmla="*/ 1 h 946"/>
                <a:gd name="T56" fmla="*/ 130 w 946"/>
                <a:gd name="T57" fmla="*/ 8 h 946"/>
                <a:gd name="T58" fmla="*/ 98 w 946"/>
                <a:gd name="T59" fmla="*/ 23 h 946"/>
                <a:gd name="T60" fmla="*/ 68 w 946"/>
                <a:gd name="T61" fmla="*/ 43 h 946"/>
                <a:gd name="T62" fmla="*/ 42 w 946"/>
                <a:gd name="T63" fmla="*/ 68 h 946"/>
                <a:gd name="T64" fmla="*/ 22 w 946"/>
                <a:gd name="T65" fmla="*/ 97 h 946"/>
                <a:gd name="T66" fmla="*/ 8 w 946"/>
                <a:gd name="T67" fmla="*/ 131 h 946"/>
                <a:gd name="T68" fmla="*/ 1 w 946"/>
                <a:gd name="T69" fmla="*/ 168 h 946"/>
                <a:gd name="T70" fmla="*/ 0 w 946"/>
                <a:gd name="T71" fmla="*/ 760 h 946"/>
                <a:gd name="T72" fmla="*/ 1 w 946"/>
                <a:gd name="T73" fmla="*/ 779 h 946"/>
                <a:gd name="T74" fmla="*/ 8 w 946"/>
                <a:gd name="T75" fmla="*/ 815 h 946"/>
                <a:gd name="T76" fmla="*/ 22 w 946"/>
                <a:gd name="T77" fmla="*/ 848 h 946"/>
                <a:gd name="T78" fmla="*/ 42 w 946"/>
                <a:gd name="T79" fmla="*/ 878 h 946"/>
                <a:gd name="T80" fmla="*/ 68 w 946"/>
                <a:gd name="T81" fmla="*/ 904 h 946"/>
                <a:gd name="T82" fmla="*/ 98 w 946"/>
                <a:gd name="T83" fmla="*/ 924 h 946"/>
                <a:gd name="T84" fmla="*/ 130 w 946"/>
                <a:gd name="T85" fmla="*/ 937 h 946"/>
                <a:gd name="T86" fmla="*/ 168 w 946"/>
                <a:gd name="T87" fmla="*/ 946 h 946"/>
                <a:gd name="T88" fmla="*/ 186 w 946"/>
                <a:gd name="T89" fmla="*/ 946 h 9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46"/>
                <a:gd name="T136" fmla="*/ 0 h 946"/>
                <a:gd name="T137" fmla="*/ 946 w 946"/>
                <a:gd name="T138" fmla="*/ 946 h 9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46" h="946">
                  <a:moveTo>
                    <a:pt x="186" y="946"/>
                  </a:moveTo>
                  <a:lnTo>
                    <a:pt x="498" y="946"/>
                  </a:lnTo>
                  <a:lnTo>
                    <a:pt x="500" y="924"/>
                  </a:lnTo>
                  <a:lnTo>
                    <a:pt x="504" y="904"/>
                  </a:lnTo>
                  <a:lnTo>
                    <a:pt x="509" y="882"/>
                  </a:lnTo>
                  <a:lnTo>
                    <a:pt x="515" y="861"/>
                  </a:lnTo>
                  <a:lnTo>
                    <a:pt x="521" y="841"/>
                  </a:lnTo>
                  <a:lnTo>
                    <a:pt x="528" y="820"/>
                  </a:lnTo>
                  <a:lnTo>
                    <a:pt x="535" y="801"/>
                  </a:lnTo>
                  <a:lnTo>
                    <a:pt x="545" y="782"/>
                  </a:lnTo>
                  <a:lnTo>
                    <a:pt x="555" y="762"/>
                  </a:lnTo>
                  <a:lnTo>
                    <a:pt x="564" y="744"/>
                  </a:lnTo>
                  <a:lnTo>
                    <a:pt x="576" y="727"/>
                  </a:lnTo>
                  <a:lnTo>
                    <a:pt x="587" y="709"/>
                  </a:lnTo>
                  <a:lnTo>
                    <a:pt x="600" y="692"/>
                  </a:lnTo>
                  <a:lnTo>
                    <a:pt x="614" y="676"/>
                  </a:lnTo>
                  <a:lnTo>
                    <a:pt x="627" y="661"/>
                  </a:lnTo>
                  <a:lnTo>
                    <a:pt x="643" y="646"/>
                  </a:lnTo>
                  <a:lnTo>
                    <a:pt x="657" y="632"/>
                  </a:lnTo>
                  <a:lnTo>
                    <a:pt x="673" y="618"/>
                  </a:lnTo>
                  <a:lnTo>
                    <a:pt x="690" y="605"/>
                  </a:lnTo>
                  <a:lnTo>
                    <a:pt x="707" y="593"/>
                  </a:lnTo>
                  <a:lnTo>
                    <a:pt x="724" y="581"/>
                  </a:lnTo>
                  <a:lnTo>
                    <a:pt x="742" y="570"/>
                  </a:lnTo>
                  <a:lnTo>
                    <a:pt x="761" y="560"/>
                  </a:lnTo>
                  <a:lnTo>
                    <a:pt x="779" y="551"/>
                  </a:lnTo>
                  <a:lnTo>
                    <a:pt x="799" y="542"/>
                  </a:lnTo>
                  <a:lnTo>
                    <a:pt x="819" y="535"/>
                  </a:lnTo>
                  <a:lnTo>
                    <a:pt x="840" y="528"/>
                  </a:lnTo>
                  <a:lnTo>
                    <a:pt x="860" y="523"/>
                  </a:lnTo>
                  <a:lnTo>
                    <a:pt x="881" y="517"/>
                  </a:lnTo>
                  <a:lnTo>
                    <a:pt x="903" y="513"/>
                  </a:lnTo>
                  <a:lnTo>
                    <a:pt x="924" y="510"/>
                  </a:lnTo>
                  <a:lnTo>
                    <a:pt x="946" y="508"/>
                  </a:lnTo>
                  <a:lnTo>
                    <a:pt x="946" y="187"/>
                  </a:lnTo>
                  <a:lnTo>
                    <a:pt x="945" y="168"/>
                  </a:lnTo>
                  <a:lnTo>
                    <a:pt x="942" y="149"/>
                  </a:lnTo>
                  <a:lnTo>
                    <a:pt x="938" y="131"/>
                  </a:lnTo>
                  <a:lnTo>
                    <a:pt x="932" y="114"/>
                  </a:lnTo>
                  <a:lnTo>
                    <a:pt x="923" y="97"/>
                  </a:lnTo>
                  <a:lnTo>
                    <a:pt x="915" y="82"/>
                  </a:lnTo>
                  <a:lnTo>
                    <a:pt x="904" y="68"/>
                  </a:lnTo>
                  <a:lnTo>
                    <a:pt x="892" y="55"/>
                  </a:lnTo>
                  <a:lnTo>
                    <a:pt x="878" y="43"/>
                  </a:lnTo>
                  <a:lnTo>
                    <a:pt x="864" y="32"/>
                  </a:lnTo>
                  <a:lnTo>
                    <a:pt x="848" y="23"/>
                  </a:lnTo>
                  <a:lnTo>
                    <a:pt x="831" y="14"/>
                  </a:lnTo>
                  <a:lnTo>
                    <a:pt x="814" y="8"/>
                  </a:lnTo>
                  <a:lnTo>
                    <a:pt x="796" y="3"/>
                  </a:lnTo>
                  <a:lnTo>
                    <a:pt x="778" y="1"/>
                  </a:lnTo>
                  <a:lnTo>
                    <a:pt x="759" y="0"/>
                  </a:lnTo>
                  <a:lnTo>
                    <a:pt x="186" y="0"/>
                  </a:lnTo>
                  <a:lnTo>
                    <a:pt x="168" y="1"/>
                  </a:lnTo>
                  <a:lnTo>
                    <a:pt x="149" y="3"/>
                  </a:lnTo>
                  <a:lnTo>
                    <a:pt x="130" y="8"/>
                  </a:lnTo>
                  <a:lnTo>
                    <a:pt x="114" y="14"/>
                  </a:lnTo>
                  <a:lnTo>
                    <a:pt x="98" y="23"/>
                  </a:lnTo>
                  <a:lnTo>
                    <a:pt x="82" y="32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2" y="68"/>
                  </a:lnTo>
                  <a:lnTo>
                    <a:pt x="31" y="82"/>
                  </a:lnTo>
                  <a:lnTo>
                    <a:pt x="22" y="97"/>
                  </a:lnTo>
                  <a:lnTo>
                    <a:pt x="14" y="114"/>
                  </a:lnTo>
                  <a:lnTo>
                    <a:pt x="8" y="131"/>
                  </a:lnTo>
                  <a:lnTo>
                    <a:pt x="4" y="149"/>
                  </a:lnTo>
                  <a:lnTo>
                    <a:pt x="1" y="168"/>
                  </a:lnTo>
                  <a:lnTo>
                    <a:pt x="0" y="187"/>
                  </a:lnTo>
                  <a:lnTo>
                    <a:pt x="0" y="760"/>
                  </a:lnTo>
                  <a:lnTo>
                    <a:pt x="1" y="779"/>
                  </a:lnTo>
                  <a:lnTo>
                    <a:pt x="4" y="797"/>
                  </a:lnTo>
                  <a:lnTo>
                    <a:pt x="8" y="815"/>
                  </a:lnTo>
                  <a:lnTo>
                    <a:pt x="14" y="832"/>
                  </a:lnTo>
                  <a:lnTo>
                    <a:pt x="22" y="848"/>
                  </a:lnTo>
                  <a:lnTo>
                    <a:pt x="31" y="864"/>
                  </a:lnTo>
                  <a:lnTo>
                    <a:pt x="42" y="878"/>
                  </a:lnTo>
                  <a:lnTo>
                    <a:pt x="54" y="892"/>
                  </a:lnTo>
                  <a:lnTo>
                    <a:pt x="68" y="904"/>
                  </a:lnTo>
                  <a:lnTo>
                    <a:pt x="82" y="914"/>
                  </a:lnTo>
                  <a:lnTo>
                    <a:pt x="98" y="924"/>
                  </a:lnTo>
                  <a:lnTo>
                    <a:pt x="114" y="931"/>
                  </a:lnTo>
                  <a:lnTo>
                    <a:pt x="130" y="937"/>
                  </a:lnTo>
                  <a:lnTo>
                    <a:pt x="149" y="942"/>
                  </a:lnTo>
                  <a:lnTo>
                    <a:pt x="168" y="946"/>
                  </a:lnTo>
                  <a:lnTo>
                    <a:pt x="186" y="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188" y="709"/>
              <a:ext cx="328" cy="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6328" b="1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I</a:t>
              </a:r>
            </a:p>
          </p:txBody>
        </p:sp>
      </p:grpSp>
      <p:sp>
        <p:nvSpPr>
          <p:cNvPr id="65" name="Text Box 19"/>
          <p:cNvSpPr txBox="1">
            <a:spLocks noChangeArrowheads="1"/>
          </p:cNvSpPr>
          <p:nvPr/>
        </p:nvSpPr>
        <p:spPr bwMode="auto">
          <a:xfrm>
            <a:off x="8099566" y="2449100"/>
            <a:ext cx="2189223" cy="11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301160" y="4105118"/>
            <a:ext cx="3460106" cy="2401476"/>
            <a:chOff x="2181625" y="3892474"/>
            <a:chExt cx="3280873" cy="2277080"/>
          </a:xfrm>
        </p:grpSpPr>
        <p:sp>
          <p:nvSpPr>
            <p:cNvPr id="68" name="Freeform 5"/>
            <p:cNvSpPr>
              <a:spLocks/>
            </p:cNvSpPr>
            <p:nvPr/>
          </p:nvSpPr>
          <p:spPr bwMode="auto">
            <a:xfrm rot="10800000">
              <a:off x="2181625" y="4077029"/>
              <a:ext cx="3280873" cy="2092525"/>
            </a:xfrm>
            <a:custGeom>
              <a:avLst/>
              <a:gdLst>
                <a:gd name="T0" fmla="*/ 498 w 946"/>
                <a:gd name="T1" fmla="*/ 946 h 946"/>
                <a:gd name="T2" fmla="*/ 500 w 946"/>
                <a:gd name="T3" fmla="*/ 924 h 946"/>
                <a:gd name="T4" fmla="*/ 509 w 946"/>
                <a:gd name="T5" fmla="*/ 882 h 946"/>
                <a:gd name="T6" fmla="*/ 521 w 946"/>
                <a:gd name="T7" fmla="*/ 841 h 946"/>
                <a:gd name="T8" fmla="*/ 535 w 946"/>
                <a:gd name="T9" fmla="*/ 801 h 946"/>
                <a:gd name="T10" fmla="*/ 555 w 946"/>
                <a:gd name="T11" fmla="*/ 762 h 946"/>
                <a:gd name="T12" fmla="*/ 576 w 946"/>
                <a:gd name="T13" fmla="*/ 727 h 946"/>
                <a:gd name="T14" fmla="*/ 600 w 946"/>
                <a:gd name="T15" fmla="*/ 692 h 946"/>
                <a:gd name="T16" fmla="*/ 627 w 946"/>
                <a:gd name="T17" fmla="*/ 661 h 946"/>
                <a:gd name="T18" fmla="*/ 657 w 946"/>
                <a:gd name="T19" fmla="*/ 632 h 946"/>
                <a:gd name="T20" fmla="*/ 690 w 946"/>
                <a:gd name="T21" fmla="*/ 605 h 946"/>
                <a:gd name="T22" fmla="*/ 724 w 946"/>
                <a:gd name="T23" fmla="*/ 581 h 946"/>
                <a:gd name="T24" fmla="*/ 761 w 946"/>
                <a:gd name="T25" fmla="*/ 560 h 946"/>
                <a:gd name="T26" fmla="*/ 799 w 946"/>
                <a:gd name="T27" fmla="*/ 542 h 946"/>
                <a:gd name="T28" fmla="*/ 840 w 946"/>
                <a:gd name="T29" fmla="*/ 528 h 946"/>
                <a:gd name="T30" fmla="*/ 881 w 946"/>
                <a:gd name="T31" fmla="*/ 517 h 946"/>
                <a:gd name="T32" fmla="*/ 924 w 946"/>
                <a:gd name="T33" fmla="*/ 510 h 946"/>
                <a:gd name="T34" fmla="*/ 946 w 946"/>
                <a:gd name="T35" fmla="*/ 187 h 946"/>
                <a:gd name="T36" fmla="*/ 945 w 946"/>
                <a:gd name="T37" fmla="*/ 168 h 946"/>
                <a:gd name="T38" fmla="*/ 938 w 946"/>
                <a:gd name="T39" fmla="*/ 131 h 946"/>
                <a:gd name="T40" fmla="*/ 923 w 946"/>
                <a:gd name="T41" fmla="*/ 97 h 946"/>
                <a:gd name="T42" fmla="*/ 904 w 946"/>
                <a:gd name="T43" fmla="*/ 68 h 946"/>
                <a:gd name="T44" fmla="*/ 878 w 946"/>
                <a:gd name="T45" fmla="*/ 43 h 946"/>
                <a:gd name="T46" fmla="*/ 848 w 946"/>
                <a:gd name="T47" fmla="*/ 23 h 946"/>
                <a:gd name="T48" fmla="*/ 814 w 946"/>
                <a:gd name="T49" fmla="*/ 8 h 946"/>
                <a:gd name="T50" fmla="*/ 778 w 946"/>
                <a:gd name="T51" fmla="*/ 1 h 946"/>
                <a:gd name="T52" fmla="*/ 186 w 946"/>
                <a:gd name="T53" fmla="*/ 0 h 946"/>
                <a:gd name="T54" fmla="*/ 168 w 946"/>
                <a:gd name="T55" fmla="*/ 1 h 946"/>
                <a:gd name="T56" fmla="*/ 130 w 946"/>
                <a:gd name="T57" fmla="*/ 8 h 946"/>
                <a:gd name="T58" fmla="*/ 98 w 946"/>
                <a:gd name="T59" fmla="*/ 23 h 946"/>
                <a:gd name="T60" fmla="*/ 68 w 946"/>
                <a:gd name="T61" fmla="*/ 43 h 946"/>
                <a:gd name="T62" fmla="*/ 42 w 946"/>
                <a:gd name="T63" fmla="*/ 68 h 946"/>
                <a:gd name="T64" fmla="*/ 22 w 946"/>
                <a:gd name="T65" fmla="*/ 97 h 946"/>
                <a:gd name="T66" fmla="*/ 8 w 946"/>
                <a:gd name="T67" fmla="*/ 131 h 946"/>
                <a:gd name="T68" fmla="*/ 1 w 946"/>
                <a:gd name="T69" fmla="*/ 168 h 946"/>
                <a:gd name="T70" fmla="*/ 0 w 946"/>
                <a:gd name="T71" fmla="*/ 760 h 946"/>
                <a:gd name="T72" fmla="*/ 1 w 946"/>
                <a:gd name="T73" fmla="*/ 779 h 946"/>
                <a:gd name="T74" fmla="*/ 8 w 946"/>
                <a:gd name="T75" fmla="*/ 815 h 946"/>
                <a:gd name="T76" fmla="*/ 22 w 946"/>
                <a:gd name="T77" fmla="*/ 848 h 946"/>
                <a:gd name="T78" fmla="*/ 42 w 946"/>
                <a:gd name="T79" fmla="*/ 878 h 946"/>
                <a:gd name="T80" fmla="*/ 68 w 946"/>
                <a:gd name="T81" fmla="*/ 904 h 946"/>
                <a:gd name="T82" fmla="*/ 98 w 946"/>
                <a:gd name="T83" fmla="*/ 924 h 946"/>
                <a:gd name="T84" fmla="*/ 130 w 946"/>
                <a:gd name="T85" fmla="*/ 937 h 946"/>
                <a:gd name="T86" fmla="*/ 168 w 946"/>
                <a:gd name="T87" fmla="*/ 946 h 946"/>
                <a:gd name="T88" fmla="*/ 186 w 946"/>
                <a:gd name="T89" fmla="*/ 946 h 9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46"/>
                <a:gd name="T136" fmla="*/ 0 h 946"/>
                <a:gd name="T137" fmla="*/ 946 w 946"/>
                <a:gd name="T138" fmla="*/ 946 h 9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46" h="946">
                  <a:moveTo>
                    <a:pt x="186" y="946"/>
                  </a:moveTo>
                  <a:lnTo>
                    <a:pt x="498" y="946"/>
                  </a:lnTo>
                  <a:lnTo>
                    <a:pt x="500" y="924"/>
                  </a:lnTo>
                  <a:lnTo>
                    <a:pt x="504" y="904"/>
                  </a:lnTo>
                  <a:lnTo>
                    <a:pt x="509" y="882"/>
                  </a:lnTo>
                  <a:lnTo>
                    <a:pt x="515" y="861"/>
                  </a:lnTo>
                  <a:lnTo>
                    <a:pt x="521" y="841"/>
                  </a:lnTo>
                  <a:lnTo>
                    <a:pt x="528" y="820"/>
                  </a:lnTo>
                  <a:lnTo>
                    <a:pt x="535" y="801"/>
                  </a:lnTo>
                  <a:lnTo>
                    <a:pt x="545" y="782"/>
                  </a:lnTo>
                  <a:lnTo>
                    <a:pt x="555" y="762"/>
                  </a:lnTo>
                  <a:lnTo>
                    <a:pt x="564" y="744"/>
                  </a:lnTo>
                  <a:lnTo>
                    <a:pt x="576" y="727"/>
                  </a:lnTo>
                  <a:lnTo>
                    <a:pt x="587" y="709"/>
                  </a:lnTo>
                  <a:lnTo>
                    <a:pt x="600" y="692"/>
                  </a:lnTo>
                  <a:lnTo>
                    <a:pt x="614" y="676"/>
                  </a:lnTo>
                  <a:lnTo>
                    <a:pt x="627" y="661"/>
                  </a:lnTo>
                  <a:lnTo>
                    <a:pt x="643" y="646"/>
                  </a:lnTo>
                  <a:lnTo>
                    <a:pt x="657" y="632"/>
                  </a:lnTo>
                  <a:lnTo>
                    <a:pt x="673" y="618"/>
                  </a:lnTo>
                  <a:lnTo>
                    <a:pt x="690" y="605"/>
                  </a:lnTo>
                  <a:lnTo>
                    <a:pt x="707" y="593"/>
                  </a:lnTo>
                  <a:lnTo>
                    <a:pt x="724" y="581"/>
                  </a:lnTo>
                  <a:lnTo>
                    <a:pt x="742" y="570"/>
                  </a:lnTo>
                  <a:lnTo>
                    <a:pt x="761" y="560"/>
                  </a:lnTo>
                  <a:lnTo>
                    <a:pt x="779" y="551"/>
                  </a:lnTo>
                  <a:lnTo>
                    <a:pt x="799" y="542"/>
                  </a:lnTo>
                  <a:lnTo>
                    <a:pt x="819" y="535"/>
                  </a:lnTo>
                  <a:lnTo>
                    <a:pt x="840" y="528"/>
                  </a:lnTo>
                  <a:lnTo>
                    <a:pt x="860" y="523"/>
                  </a:lnTo>
                  <a:lnTo>
                    <a:pt x="881" y="517"/>
                  </a:lnTo>
                  <a:lnTo>
                    <a:pt x="903" y="513"/>
                  </a:lnTo>
                  <a:lnTo>
                    <a:pt x="924" y="510"/>
                  </a:lnTo>
                  <a:lnTo>
                    <a:pt x="946" y="508"/>
                  </a:lnTo>
                  <a:lnTo>
                    <a:pt x="946" y="187"/>
                  </a:lnTo>
                  <a:lnTo>
                    <a:pt x="945" y="168"/>
                  </a:lnTo>
                  <a:lnTo>
                    <a:pt x="942" y="149"/>
                  </a:lnTo>
                  <a:lnTo>
                    <a:pt x="938" y="131"/>
                  </a:lnTo>
                  <a:lnTo>
                    <a:pt x="932" y="114"/>
                  </a:lnTo>
                  <a:lnTo>
                    <a:pt x="923" y="97"/>
                  </a:lnTo>
                  <a:lnTo>
                    <a:pt x="915" y="82"/>
                  </a:lnTo>
                  <a:lnTo>
                    <a:pt x="904" y="68"/>
                  </a:lnTo>
                  <a:lnTo>
                    <a:pt x="892" y="55"/>
                  </a:lnTo>
                  <a:lnTo>
                    <a:pt x="878" y="43"/>
                  </a:lnTo>
                  <a:lnTo>
                    <a:pt x="864" y="32"/>
                  </a:lnTo>
                  <a:lnTo>
                    <a:pt x="848" y="23"/>
                  </a:lnTo>
                  <a:lnTo>
                    <a:pt x="831" y="14"/>
                  </a:lnTo>
                  <a:lnTo>
                    <a:pt x="814" y="8"/>
                  </a:lnTo>
                  <a:lnTo>
                    <a:pt x="796" y="3"/>
                  </a:lnTo>
                  <a:lnTo>
                    <a:pt x="778" y="1"/>
                  </a:lnTo>
                  <a:lnTo>
                    <a:pt x="759" y="0"/>
                  </a:lnTo>
                  <a:lnTo>
                    <a:pt x="186" y="0"/>
                  </a:lnTo>
                  <a:lnTo>
                    <a:pt x="168" y="1"/>
                  </a:lnTo>
                  <a:lnTo>
                    <a:pt x="149" y="3"/>
                  </a:lnTo>
                  <a:lnTo>
                    <a:pt x="130" y="8"/>
                  </a:lnTo>
                  <a:lnTo>
                    <a:pt x="114" y="14"/>
                  </a:lnTo>
                  <a:lnTo>
                    <a:pt x="98" y="23"/>
                  </a:lnTo>
                  <a:lnTo>
                    <a:pt x="82" y="32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2" y="68"/>
                  </a:lnTo>
                  <a:lnTo>
                    <a:pt x="31" y="82"/>
                  </a:lnTo>
                  <a:lnTo>
                    <a:pt x="22" y="97"/>
                  </a:lnTo>
                  <a:lnTo>
                    <a:pt x="14" y="114"/>
                  </a:lnTo>
                  <a:lnTo>
                    <a:pt x="8" y="131"/>
                  </a:lnTo>
                  <a:lnTo>
                    <a:pt x="4" y="149"/>
                  </a:lnTo>
                  <a:lnTo>
                    <a:pt x="1" y="168"/>
                  </a:lnTo>
                  <a:lnTo>
                    <a:pt x="0" y="187"/>
                  </a:lnTo>
                  <a:lnTo>
                    <a:pt x="0" y="760"/>
                  </a:lnTo>
                  <a:lnTo>
                    <a:pt x="1" y="779"/>
                  </a:lnTo>
                  <a:lnTo>
                    <a:pt x="4" y="797"/>
                  </a:lnTo>
                  <a:lnTo>
                    <a:pt x="8" y="815"/>
                  </a:lnTo>
                  <a:lnTo>
                    <a:pt x="14" y="832"/>
                  </a:lnTo>
                  <a:lnTo>
                    <a:pt x="22" y="848"/>
                  </a:lnTo>
                  <a:lnTo>
                    <a:pt x="31" y="864"/>
                  </a:lnTo>
                  <a:lnTo>
                    <a:pt x="42" y="878"/>
                  </a:lnTo>
                  <a:lnTo>
                    <a:pt x="54" y="892"/>
                  </a:lnTo>
                  <a:lnTo>
                    <a:pt x="68" y="904"/>
                  </a:lnTo>
                  <a:lnTo>
                    <a:pt x="82" y="914"/>
                  </a:lnTo>
                  <a:lnTo>
                    <a:pt x="98" y="924"/>
                  </a:lnTo>
                  <a:lnTo>
                    <a:pt x="114" y="931"/>
                  </a:lnTo>
                  <a:lnTo>
                    <a:pt x="130" y="937"/>
                  </a:lnTo>
                  <a:lnTo>
                    <a:pt x="149" y="942"/>
                  </a:lnTo>
                  <a:lnTo>
                    <a:pt x="168" y="946"/>
                  </a:lnTo>
                  <a:lnTo>
                    <a:pt x="186" y="9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9" name="Text Box 6"/>
            <p:cNvSpPr txBox="1">
              <a:spLocks noChangeArrowheads="1"/>
            </p:cNvSpPr>
            <p:nvPr/>
          </p:nvSpPr>
          <p:spPr bwMode="auto">
            <a:xfrm>
              <a:off x="2648162" y="3892474"/>
              <a:ext cx="731408" cy="1010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6328" b="1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</a:t>
              </a:r>
            </a:p>
          </p:txBody>
        </p:sp>
      </p:grpSp>
      <p:sp>
        <p:nvSpPr>
          <p:cNvPr id="71" name="Text Box 19"/>
          <p:cNvSpPr txBox="1">
            <a:spLocks noChangeArrowheads="1"/>
          </p:cNvSpPr>
          <p:nvPr/>
        </p:nvSpPr>
        <p:spPr bwMode="auto">
          <a:xfrm>
            <a:off x="3560335" y="5019628"/>
            <a:ext cx="2189223" cy="11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81" name="Group 8"/>
          <p:cNvGrpSpPr>
            <a:grpSpLocks/>
          </p:cNvGrpSpPr>
          <p:nvPr/>
        </p:nvGrpSpPr>
        <p:grpSpPr bwMode="auto">
          <a:xfrm>
            <a:off x="6851692" y="4108413"/>
            <a:ext cx="3460109" cy="2401476"/>
            <a:chOff x="2880" y="709"/>
            <a:chExt cx="2268" cy="1678"/>
          </a:xfrm>
        </p:grpSpPr>
        <p:sp>
          <p:nvSpPr>
            <p:cNvPr id="95" name="Freeform 9"/>
            <p:cNvSpPr>
              <a:spLocks/>
            </p:cNvSpPr>
            <p:nvPr/>
          </p:nvSpPr>
          <p:spPr bwMode="auto">
            <a:xfrm rot="10800000">
              <a:off x="2880" y="845"/>
              <a:ext cx="2268" cy="1542"/>
            </a:xfrm>
            <a:custGeom>
              <a:avLst/>
              <a:gdLst>
                <a:gd name="T0" fmla="*/ 498 w 946"/>
                <a:gd name="T1" fmla="*/ 946 h 946"/>
                <a:gd name="T2" fmla="*/ 500 w 946"/>
                <a:gd name="T3" fmla="*/ 924 h 946"/>
                <a:gd name="T4" fmla="*/ 509 w 946"/>
                <a:gd name="T5" fmla="*/ 882 h 946"/>
                <a:gd name="T6" fmla="*/ 521 w 946"/>
                <a:gd name="T7" fmla="*/ 841 h 946"/>
                <a:gd name="T8" fmla="*/ 535 w 946"/>
                <a:gd name="T9" fmla="*/ 801 h 946"/>
                <a:gd name="T10" fmla="*/ 555 w 946"/>
                <a:gd name="T11" fmla="*/ 762 h 946"/>
                <a:gd name="T12" fmla="*/ 576 w 946"/>
                <a:gd name="T13" fmla="*/ 727 h 946"/>
                <a:gd name="T14" fmla="*/ 600 w 946"/>
                <a:gd name="T15" fmla="*/ 692 h 946"/>
                <a:gd name="T16" fmla="*/ 627 w 946"/>
                <a:gd name="T17" fmla="*/ 661 h 946"/>
                <a:gd name="T18" fmla="*/ 657 w 946"/>
                <a:gd name="T19" fmla="*/ 632 h 946"/>
                <a:gd name="T20" fmla="*/ 690 w 946"/>
                <a:gd name="T21" fmla="*/ 605 h 946"/>
                <a:gd name="T22" fmla="*/ 724 w 946"/>
                <a:gd name="T23" fmla="*/ 581 h 946"/>
                <a:gd name="T24" fmla="*/ 761 w 946"/>
                <a:gd name="T25" fmla="*/ 560 h 946"/>
                <a:gd name="T26" fmla="*/ 799 w 946"/>
                <a:gd name="T27" fmla="*/ 542 h 946"/>
                <a:gd name="T28" fmla="*/ 840 w 946"/>
                <a:gd name="T29" fmla="*/ 528 h 946"/>
                <a:gd name="T30" fmla="*/ 881 w 946"/>
                <a:gd name="T31" fmla="*/ 517 h 946"/>
                <a:gd name="T32" fmla="*/ 924 w 946"/>
                <a:gd name="T33" fmla="*/ 510 h 946"/>
                <a:gd name="T34" fmla="*/ 946 w 946"/>
                <a:gd name="T35" fmla="*/ 187 h 946"/>
                <a:gd name="T36" fmla="*/ 945 w 946"/>
                <a:gd name="T37" fmla="*/ 168 h 946"/>
                <a:gd name="T38" fmla="*/ 938 w 946"/>
                <a:gd name="T39" fmla="*/ 131 h 946"/>
                <a:gd name="T40" fmla="*/ 923 w 946"/>
                <a:gd name="T41" fmla="*/ 97 h 946"/>
                <a:gd name="T42" fmla="*/ 904 w 946"/>
                <a:gd name="T43" fmla="*/ 68 h 946"/>
                <a:gd name="T44" fmla="*/ 878 w 946"/>
                <a:gd name="T45" fmla="*/ 43 h 946"/>
                <a:gd name="T46" fmla="*/ 848 w 946"/>
                <a:gd name="T47" fmla="*/ 23 h 946"/>
                <a:gd name="T48" fmla="*/ 814 w 946"/>
                <a:gd name="T49" fmla="*/ 8 h 946"/>
                <a:gd name="T50" fmla="*/ 778 w 946"/>
                <a:gd name="T51" fmla="*/ 1 h 946"/>
                <a:gd name="T52" fmla="*/ 186 w 946"/>
                <a:gd name="T53" fmla="*/ 0 h 946"/>
                <a:gd name="T54" fmla="*/ 168 w 946"/>
                <a:gd name="T55" fmla="*/ 1 h 946"/>
                <a:gd name="T56" fmla="*/ 130 w 946"/>
                <a:gd name="T57" fmla="*/ 8 h 946"/>
                <a:gd name="T58" fmla="*/ 98 w 946"/>
                <a:gd name="T59" fmla="*/ 23 h 946"/>
                <a:gd name="T60" fmla="*/ 68 w 946"/>
                <a:gd name="T61" fmla="*/ 43 h 946"/>
                <a:gd name="T62" fmla="*/ 42 w 946"/>
                <a:gd name="T63" fmla="*/ 68 h 946"/>
                <a:gd name="T64" fmla="*/ 22 w 946"/>
                <a:gd name="T65" fmla="*/ 97 h 946"/>
                <a:gd name="T66" fmla="*/ 8 w 946"/>
                <a:gd name="T67" fmla="*/ 131 h 946"/>
                <a:gd name="T68" fmla="*/ 1 w 946"/>
                <a:gd name="T69" fmla="*/ 168 h 946"/>
                <a:gd name="T70" fmla="*/ 0 w 946"/>
                <a:gd name="T71" fmla="*/ 760 h 946"/>
                <a:gd name="T72" fmla="*/ 1 w 946"/>
                <a:gd name="T73" fmla="*/ 779 h 946"/>
                <a:gd name="T74" fmla="*/ 8 w 946"/>
                <a:gd name="T75" fmla="*/ 815 h 946"/>
                <a:gd name="T76" fmla="*/ 22 w 946"/>
                <a:gd name="T77" fmla="*/ 848 h 946"/>
                <a:gd name="T78" fmla="*/ 42 w 946"/>
                <a:gd name="T79" fmla="*/ 878 h 946"/>
                <a:gd name="T80" fmla="*/ 68 w 946"/>
                <a:gd name="T81" fmla="*/ 904 h 946"/>
                <a:gd name="T82" fmla="*/ 98 w 946"/>
                <a:gd name="T83" fmla="*/ 924 h 946"/>
                <a:gd name="T84" fmla="*/ 130 w 946"/>
                <a:gd name="T85" fmla="*/ 937 h 946"/>
                <a:gd name="T86" fmla="*/ 168 w 946"/>
                <a:gd name="T87" fmla="*/ 946 h 946"/>
                <a:gd name="T88" fmla="*/ 186 w 946"/>
                <a:gd name="T89" fmla="*/ 946 h 94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946"/>
                <a:gd name="T136" fmla="*/ 0 h 946"/>
                <a:gd name="T137" fmla="*/ 946 w 946"/>
                <a:gd name="T138" fmla="*/ 946 h 94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946" h="946">
                  <a:moveTo>
                    <a:pt x="186" y="946"/>
                  </a:moveTo>
                  <a:lnTo>
                    <a:pt x="498" y="946"/>
                  </a:lnTo>
                  <a:lnTo>
                    <a:pt x="500" y="924"/>
                  </a:lnTo>
                  <a:lnTo>
                    <a:pt x="504" y="904"/>
                  </a:lnTo>
                  <a:lnTo>
                    <a:pt x="509" y="882"/>
                  </a:lnTo>
                  <a:lnTo>
                    <a:pt x="515" y="861"/>
                  </a:lnTo>
                  <a:lnTo>
                    <a:pt x="521" y="841"/>
                  </a:lnTo>
                  <a:lnTo>
                    <a:pt x="528" y="820"/>
                  </a:lnTo>
                  <a:lnTo>
                    <a:pt x="535" y="801"/>
                  </a:lnTo>
                  <a:lnTo>
                    <a:pt x="545" y="782"/>
                  </a:lnTo>
                  <a:lnTo>
                    <a:pt x="555" y="762"/>
                  </a:lnTo>
                  <a:lnTo>
                    <a:pt x="564" y="744"/>
                  </a:lnTo>
                  <a:lnTo>
                    <a:pt x="576" y="727"/>
                  </a:lnTo>
                  <a:lnTo>
                    <a:pt x="587" y="709"/>
                  </a:lnTo>
                  <a:lnTo>
                    <a:pt x="600" y="692"/>
                  </a:lnTo>
                  <a:lnTo>
                    <a:pt x="614" y="676"/>
                  </a:lnTo>
                  <a:lnTo>
                    <a:pt x="627" y="661"/>
                  </a:lnTo>
                  <a:lnTo>
                    <a:pt x="643" y="646"/>
                  </a:lnTo>
                  <a:lnTo>
                    <a:pt x="657" y="632"/>
                  </a:lnTo>
                  <a:lnTo>
                    <a:pt x="673" y="618"/>
                  </a:lnTo>
                  <a:lnTo>
                    <a:pt x="690" y="605"/>
                  </a:lnTo>
                  <a:lnTo>
                    <a:pt x="707" y="593"/>
                  </a:lnTo>
                  <a:lnTo>
                    <a:pt x="724" y="581"/>
                  </a:lnTo>
                  <a:lnTo>
                    <a:pt x="742" y="570"/>
                  </a:lnTo>
                  <a:lnTo>
                    <a:pt x="761" y="560"/>
                  </a:lnTo>
                  <a:lnTo>
                    <a:pt x="779" y="551"/>
                  </a:lnTo>
                  <a:lnTo>
                    <a:pt x="799" y="542"/>
                  </a:lnTo>
                  <a:lnTo>
                    <a:pt x="819" y="535"/>
                  </a:lnTo>
                  <a:lnTo>
                    <a:pt x="840" y="528"/>
                  </a:lnTo>
                  <a:lnTo>
                    <a:pt x="860" y="523"/>
                  </a:lnTo>
                  <a:lnTo>
                    <a:pt x="881" y="517"/>
                  </a:lnTo>
                  <a:lnTo>
                    <a:pt x="903" y="513"/>
                  </a:lnTo>
                  <a:lnTo>
                    <a:pt x="924" y="510"/>
                  </a:lnTo>
                  <a:lnTo>
                    <a:pt x="946" y="508"/>
                  </a:lnTo>
                  <a:lnTo>
                    <a:pt x="946" y="187"/>
                  </a:lnTo>
                  <a:lnTo>
                    <a:pt x="945" y="168"/>
                  </a:lnTo>
                  <a:lnTo>
                    <a:pt x="942" y="149"/>
                  </a:lnTo>
                  <a:lnTo>
                    <a:pt x="938" y="131"/>
                  </a:lnTo>
                  <a:lnTo>
                    <a:pt x="932" y="114"/>
                  </a:lnTo>
                  <a:lnTo>
                    <a:pt x="923" y="97"/>
                  </a:lnTo>
                  <a:lnTo>
                    <a:pt x="915" y="82"/>
                  </a:lnTo>
                  <a:lnTo>
                    <a:pt x="904" y="68"/>
                  </a:lnTo>
                  <a:lnTo>
                    <a:pt x="892" y="55"/>
                  </a:lnTo>
                  <a:lnTo>
                    <a:pt x="878" y="43"/>
                  </a:lnTo>
                  <a:lnTo>
                    <a:pt x="864" y="32"/>
                  </a:lnTo>
                  <a:lnTo>
                    <a:pt x="848" y="23"/>
                  </a:lnTo>
                  <a:lnTo>
                    <a:pt x="831" y="14"/>
                  </a:lnTo>
                  <a:lnTo>
                    <a:pt x="814" y="8"/>
                  </a:lnTo>
                  <a:lnTo>
                    <a:pt x="796" y="3"/>
                  </a:lnTo>
                  <a:lnTo>
                    <a:pt x="778" y="1"/>
                  </a:lnTo>
                  <a:lnTo>
                    <a:pt x="759" y="0"/>
                  </a:lnTo>
                  <a:lnTo>
                    <a:pt x="186" y="0"/>
                  </a:lnTo>
                  <a:lnTo>
                    <a:pt x="168" y="1"/>
                  </a:lnTo>
                  <a:lnTo>
                    <a:pt x="149" y="3"/>
                  </a:lnTo>
                  <a:lnTo>
                    <a:pt x="130" y="8"/>
                  </a:lnTo>
                  <a:lnTo>
                    <a:pt x="114" y="14"/>
                  </a:lnTo>
                  <a:lnTo>
                    <a:pt x="98" y="23"/>
                  </a:lnTo>
                  <a:lnTo>
                    <a:pt x="82" y="32"/>
                  </a:lnTo>
                  <a:lnTo>
                    <a:pt x="68" y="43"/>
                  </a:lnTo>
                  <a:lnTo>
                    <a:pt x="54" y="55"/>
                  </a:lnTo>
                  <a:lnTo>
                    <a:pt x="42" y="68"/>
                  </a:lnTo>
                  <a:lnTo>
                    <a:pt x="31" y="82"/>
                  </a:lnTo>
                  <a:lnTo>
                    <a:pt x="22" y="97"/>
                  </a:lnTo>
                  <a:lnTo>
                    <a:pt x="14" y="114"/>
                  </a:lnTo>
                  <a:lnTo>
                    <a:pt x="8" y="131"/>
                  </a:lnTo>
                  <a:lnTo>
                    <a:pt x="4" y="149"/>
                  </a:lnTo>
                  <a:lnTo>
                    <a:pt x="1" y="168"/>
                  </a:lnTo>
                  <a:lnTo>
                    <a:pt x="0" y="187"/>
                  </a:lnTo>
                  <a:lnTo>
                    <a:pt x="0" y="760"/>
                  </a:lnTo>
                  <a:lnTo>
                    <a:pt x="1" y="779"/>
                  </a:lnTo>
                  <a:lnTo>
                    <a:pt x="4" y="797"/>
                  </a:lnTo>
                  <a:lnTo>
                    <a:pt x="8" y="815"/>
                  </a:lnTo>
                  <a:lnTo>
                    <a:pt x="14" y="832"/>
                  </a:lnTo>
                  <a:lnTo>
                    <a:pt x="22" y="848"/>
                  </a:lnTo>
                  <a:lnTo>
                    <a:pt x="31" y="864"/>
                  </a:lnTo>
                  <a:lnTo>
                    <a:pt x="42" y="878"/>
                  </a:lnTo>
                  <a:lnTo>
                    <a:pt x="54" y="892"/>
                  </a:lnTo>
                  <a:lnTo>
                    <a:pt x="68" y="904"/>
                  </a:lnTo>
                  <a:lnTo>
                    <a:pt x="82" y="914"/>
                  </a:lnTo>
                  <a:lnTo>
                    <a:pt x="98" y="924"/>
                  </a:lnTo>
                  <a:lnTo>
                    <a:pt x="114" y="931"/>
                  </a:lnTo>
                  <a:lnTo>
                    <a:pt x="130" y="937"/>
                  </a:lnTo>
                  <a:lnTo>
                    <a:pt x="149" y="942"/>
                  </a:lnTo>
                  <a:lnTo>
                    <a:pt x="168" y="946"/>
                  </a:lnTo>
                  <a:lnTo>
                    <a:pt x="186" y="94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96" name="Text Box 10"/>
            <p:cNvSpPr txBox="1">
              <a:spLocks noChangeArrowheads="1"/>
            </p:cNvSpPr>
            <p:nvPr/>
          </p:nvSpPr>
          <p:spPr bwMode="auto">
            <a:xfrm>
              <a:off x="3211" y="709"/>
              <a:ext cx="506" cy="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zh-CN" sz="6328" b="1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</a:t>
              </a:r>
            </a:p>
          </p:txBody>
        </p:sp>
      </p:grpSp>
      <p:sp>
        <p:nvSpPr>
          <p:cNvPr id="98" name="Text Box 19"/>
          <p:cNvSpPr txBox="1">
            <a:spLocks noChangeArrowheads="1"/>
          </p:cNvSpPr>
          <p:nvPr/>
        </p:nvSpPr>
        <p:spPr bwMode="auto">
          <a:xfrm>
            <a:off x="8099566" y="5019628"/>
            <a:ext cx="2189223" cy="1163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4625" indent="-17462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  <a:p>
            <a:pPr defTabSz="964326" eaLnBrk="1" hangingPunct="1">
              <a:buFont typeface="Wingdings" panose="05000000000000000000" pitchFamily="2" charset="2"/>
              <a:buChar char="ü"/>
            </a:pP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Dalam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encari</a:t>
            </a:r>
            <a:r>
              <a:rPr lang="en-US" altLang="zh-CN" sz="116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altLang="zh-CN" sz="1160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endParaRPr lang="en-US" altLang="zh-CN" sz="116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6825" y="1972875"/>
            <a:ext cx="936475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Atention</a:t>
            </a:r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51905" y="1972875"/>
            <a:ext cx="832279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Interest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80603" y="4522662"/>
            <a:ext cx="748923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Desire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9257" y="4522662"/>
            <a:ext cx="76976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Action</a:t>
            </a:r>
          </a:p>
        </p:txBody>
      </p:sp>
      <p:sp>
        <p:nvSpPr>
          <p:cNvPr id="26" name="Shape 2102"/>
          <p:cNvSpPr/>
          <p:nvPr/>
        </p:nvSpPr>
        <p:spPr>
          <a:xfrm>
            <a:off x="2676130" y="2840411"/>
            <a:ext cx="752273" cy="601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0181" tIns="40181" rIns="40181" bIns="40181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375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7" name="Shape 3659"/>
          <p:cNvSpPr/>
          <p:nvPr/>
        </p:nvSpPr>
        <p:spPr>
          <a:xfrm>
            <a:off x="7209557" y="5413735"/>
            <a:ext cx="697203" cy="653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40181" tIns="40181" rIns="40181" bIns="40181" numCol="1" anchor="ctr">
            <a:noAutofit/>
          </a:bodyPr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375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Freeform 51"/>
          <p:cNvSpPr>
            <a:spLocks noEditPoints="1"/>
          </p:cNvSpPr>
          <p:nvPr/>
        </p:nvSpPr>
        <p:spPr bwMode="auto">
          <a:xfrm>
            <a:off x="2720681" y="5489603"/>
            <a:ext cx="699425" cy="577786"/>
          </a:xfrm>
          <a:custGeom>
            <a:avLst/>
            <a:gdLst>
              <a:gd name="T0" fmla="*/ 83 w 107"/>
              <a:gd name="T1" fmla="*/ 63 h 88"/>
              <a:gd name="T2" fmla="*/ 83 w 107"/>
              <a:gd name="T3" fmla="*/ 7 h 88"/>
              <a:gd name="T4" fmla="*/ 83 w 107"/>
              <a:gd name="T5" fmla="*/ 3 h 88"/>
              <a:gd name="T6" fmla="*/ 85 w 107"/>
              <a:gd name="T7" fmla="*/ 0 h 88"/>
              <a:gd name="T8" fmla="*/ 87 w 107"/>
              <a:gd name="T9" fmla="*/ 0 h 88"/>
              <a:gd name="T10" fmla="*/ 89 w 107"/>
              <a:gd name="T11" fmla="*/ 0 h 88"/>
              <a:gd name="T12" fmla="*/ 89 w 107"/>
              <a:gd name="T13" fmla="*/ 69 h 88"/>
              <a:gd name="T14" fmla="*/ 87 w 107"/>
              <a:gd name="T15" fmla="*/ 70 h 88"/>
              <a:gd name="T16" fmla="*/ 85 w 107"/>
              <a:gd name="T17" fmla="*/ 69 h 88"/>
              <a:gd name="T18" fmla="*/ 83 w 107"/>
              <a:gd name="T19" fmla="*/ 67 h 88"/>
              <a:gd name="T20" fmla="*/ 83 w 107"/>
              <a:gd name="T21" fmla="*/ 63 h 88"/>
              <a:gd name="T22" fmla="*/ 24 w 107"/>
              <a:gd name="T23" fmla="*/ 63 h 88"/>
              <a:gd name="T24" fmla="*/ 24 w 107"/>
              <a:gd name="T25" fmla="*/ 7 h 88"/>
              <a:gd name="T26" fmla="*/ 24 w 107"/>
              <a:gd name="T27" fmla="*/ 3 h 88"/>
              <a:gd name="T28" fmla="*/ 22 w 107"/>
              <a:gd name="T29" fmla="*/ 0 h 88"/>
              <a:gd name="T30" fmla="*/ 20 w 107"/>
              <a:gd name="T31" fmla="*/ 0 h 88"/>
              <a:gd name="T32" fmla="*/ 18 w 107"/>
              <a:gd name="T33" fmla="*/ 0 h 88"/>
              <a:gd name="T34" fmla="*/ 18 w 107"/>
              <a:gd name="T35" fmla="*/ 69 h 88"/>
              <a:gd name="T36" fmla="*/ 20 w 107"/>
              <a:gd name="T37" fmla="*/ 70 h 88"/>
              <a:gd name="T38" fmla="*/ 22 w 107"/>
              <a:gd name="T39" fmla="*/ 69 h 88"/>
              <a:gd name="T40" fmla="*/ 24 w 107"/>
              <a:gd name="T41" fmla="*/ 67 h 88"/>
              <a:gd name="T42" fmla="*/ 24 w 107"/>
              <a:gd name="T43" fmla="*/ 63 h 88"/>
              <a:gd name="T44" fmla="*/ 36 w 107"/>
              <a:gd name="T45" fmla="*/ 51 h 88"/>
              <a:gd name="T46" fmla="*/ 36 w 107"/>
              <a:gd name="T47" fmla="*/ 55 h 88"/>
              <a:gd name="T48" fmla="*/ 33 w 107"/>
              <a:gd name="T49" fmla="*/ 58 h 88"/>
              <a:gd name="T50" fmla="*/ 31 w 107"/>
              <a:gd name="T51" fmla="*/ 59 h 88"/>
              <a:gd name="T52" fmla="*/ 29 w 107"/>
              <a:gd name="T53" fmla="*/ 58 h 88"/>
              <a:gd name="T54" fmla="*/ 29 w 107"/>
              <a:gd name="T55" fmla="*/ 12 h 88"/>
              <a:gd name="T56" fmla="*/ 31 w 107"/>
              <a:gd name="T57" fmla="*/ 11 h 88"/>
              <a:gd name="T58" fmla="*/ 33 w 107"/>
              <a:gd name="T59" fmla="*/ 12 h 88"/>
              <a:gd name="T60" fmla="*/ 36 w 107"/>
              <a:gd name="T61" fmla="*/ 14 h 88"/>
              <a:gd name="T62" fmla="*/ 36 w 107"/>
              <a:gd name="T63" fmla="*/ 18 h 88"/>
              <a:gd name="T64" fmla="*/ 36 w 107"/>
              <a:gd name="T65" fmla="*/ 51 h 88"/>
              <a:gd name="T66" fmla="*/ 61 w 107"/>
              <a:gd name="T67" fmla="*/ 80 h 88"/>
              <a:gd name="T68" fmla="*/ 54 w 107"/>
              <a:gd name="T69" fmla="*/ 88 h 88"/>
              <a:gd name="T70" fmla="*/ 46 w 107"/>
              <a:gd name="T71" fmla="*/ 80 h 88"/>
              <a:gd name="T72" fmla="*/ 46 w 107"/>
              <a:gd name="T73" fmla="*/ 24 h 88"/>
              <a:gd name="T74" fmla="*/ 54 w 107"/>
              <a:gd name="T75" fmla="*/ 16 h 88"/>
              <a:gd name="T76" fmla="*/ 61 w 107"/>
              <a:gd name="T77" fmla="*/ 24 h 88"/>
              <a:gd name="T78" fmla="*/ 61 w 107"/>
              <a:gd name="T79" fmla="*/ 80 h 88"/>
              <a:gd name="T80" fmla="*/ 71 w 107"/>
              <a:gd name="T81" fmla="*/ 51 h 88"/>
              <a:gd name="T82" fmla="*/ 71 w 107"/>
              <a:gd name="T83" fmla="*/ 55 h 88"/>
              <a:gd name="T84" fmla="*/ 74 w 107"/>
              <a:gd name="T85" fmla="*/ 58 h 88"/>
              <a:gd name="T86" fmla="*/ 76 w 107"/>
              <a:gd name="T87" fmla="*/ 59 h 88"/>
              <a:gd name="T88" fmla="*/ 78 w 107"/>
              <a:gd name="T89" fmla="*/ 58 h 88"/>
              <a:gd name="T90" fmla="*/ 78 w 107"/>
              <a:gd name="T91" fmla="*/ 12 h 88"/>
              <a:gd name="T92" fmla="*/ 76 w 107"/>
              <a:gd name="T93" fmla="*/ 11 h 88"/>
              <a:gd name="T94" fmla="*/ 74 w 107"/>
              <a:gd name="T95" fmla="*/ 12 h 88"/>
              <a:gd name="T96" fmla="*/ 71 w 107"/>
              <a:gd name="T97" fmla="*/ 14 h 88"/>
              <a:gd name="T98" fmla="*/ 71 w 107"/>
              <a:gd name="T99" fmla="*/ 18 h 88"/>
              <a:gd name="T100" fmla="*/ 71 w 107"/>
              <a:gd name="T101" fmla="*/ 51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07" h="88">
                <a:moveTo>
                  <a:pt x="83" y="63"/>
                </a:moveTo>
                <a:cubicBezTo>
                  <a:pt x="97" y="47"/>
                  <a:pt x="97" y="23"/>
                  <a:pt x="83" y="7"/>
                </a:cubicBezTo>
                <a:cubicBezTo>
                  <a:pt x="82" y="6"/>
                  <a:pt x="82" y="4"/>
                  <a:pt x="83" y="3"/>
                </a:cubicBezTo>
                <a:cubicBezTo>
                  <a:pt x="85" y="0"/>
                  <a:pt x="85" y="0"/>
                  <a:pt x="85" y="0"/>
                </a:cubicBezTo>
                <a:cubicBezTo>
                  <a:pt x="86" y="0"/>
                  <a:pt x="86" y="0"/>
                  <a:pt x="87" y="0"/>
                </a:cubicBezTo>
                <a:cubicBezTo>
                  <a:pt x="88" y="0"/>
                  <a:pt x="89" y="0"/>
                  <a:pt x="89" y="0"/>
                </a:cubicBezTo>
                <a:cubicBezTo>
                  <a:pt x="107" y="20"/>
                  <a:pt x="107" y="50"/>
                  <a:pt x="89" y="69"/>
                </a:cubicBezTo>
                <a:cubicBezTo>
                  <a:pt x="89" y="70"/>
                  <a:pt x="88" y="70"/>
                  <a:pt x="87" y="70"/>
                </a:cubicBezTo>
                <a:cubicBezTo>
                  <a:pt x="86" y="70"/>
                  <a:pt x="86" y="70"/>
                  <a:pt x="85" y="69"/>
                </a:cubicBezTo>
                <a:cubicBezTo>
                  <a:pt x="83" y="67"/>
                  <a:pt x="83" y="67"/>
                  <a:pt x="83" y="67"/>
                </a:cubicBezTo>
                <a:cubicBezTo>
                  <a:pt x="82" y="65"/>
                  <a:pt x="82" y="64"/>
                  <a:pt x="83" y="63"/>
                </a:cubicBezTo>
                <a:close/>
                <a:moveTo>
                  <a:pt x="24" y="63"/>
                </a:moveTo>
                <a:cubicBezTo>
                  <a:pt x="10" y="47"/>
                  <a:pt x="10" y="23"/>
                  <a:pt x="24" y="7"/>
                </a:cubicBezTo>
                <a:cubicBezTo>
                  <a:pt x="25" y="6"/>
                  <a:pt x="25" y="4"/>
                  <a:pt x="24" y="3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9" y="0"/>
                  <a:pt x="18" y="0"/>
                  <a:pt x="18" y="0"/>
                </a:cubicBezTo>
                <a:cubicBezTo>
                  <a:pt x="0" y="20"/>
                  <a:pt x="0" y="50"/>
                  <a:pt x="18" y="69"/>
                </a:cubicBezTo>
                <a:cubicBezTo>
                  <a:pt x="18" y="70"/>
                  <a:pt x="19" y="70"/>
                  <a:pt x="20" y="70"/>
                </a:cubicBezTo>
                <a:cubicBezTo>
                  <a:pt x="21" y="70"/>
                  <a:pt x="21" y="70"/>
                  <a:pt x="22" y="69"/>
                </a:cubicBezTo>
                <a:cubicBezTo>
                  <a:pt x="24" y="67"/>
                  <a:pt x="24" y="67"/>
                  <a:pt x="24" y="67"/>
                </a:cubicBezTo>
                <a:cubicBezTo>
                  <a:pt x="25" y="65"/>
                  <a:pt x="25" y="64"/>
                  <a:pt x="24" y="63"/>
                </a:cubicBezTo>
                <a:close/>
                <a:moveTo>
                  <a:pt x="36" y="51"/>
                </a:moveTo>
                <a:cubicBezTo>
                  <a:pt x="37" y="53"/>
                  <a:pt x="37" y="54"/>
                  <a:pt x="36" y="55"/>
                </a:cubicBezTo>
                <a:cubicBezTo>
                  <a:pt x="33" y="58"/>
                  <a:pt x="33" y="58"/>
                  <a:pt x="33" y="58"/>
                </a:cubicBezTo>
                <a:cubicBezTo>
                  <a:pt x="33" y="58"/>
                  <a:pt x="32" y="59"/>
                  <a:pt x="31" y="59"/>
                </a:cubicBezTo>
                <a:cubicBezTo>
                  <a:pt x="30" y="58"/>
                  <a:pt x="30" y="58"/>
                  <a:pt x="29" y="58"/>
                </a:cubicBezTo>
                <a:cubicBezTo>
                  <a:pt x="18" y="44"/>
                  <a:pt x="18" y="25"/>
                  <a:pt x="29" y="12"/>
                </a:cubicBezTo>
                <a:cubicBezTo>
                  <a:pt x="30" y="11"/>
                  <a:pt x="30" y="11"/>
                  <a:pt x="31" y="11"/>
                </a:cubicBezTo>
                <a:cubicBezTo>
                  <a:pt x="32" y="11"/>
                  <a:pt x="33" y="11"/>
                  <a:pt x="33" y="12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5"/>
                  <a:pt x="37" y="17"/>
                  <a:pt x="36" y="18"/>
                </a:cubicBezTo>
                <a:cubicBezTo>
                  <a:pt x="28" y="28"/>
                  <a:pt x="28" y="42"/>
                  <a:pt x="36" y="51"/>
                </a:cubicBezTo>
                <a:close/>
                <a:moveTo>
                  <a:pt x="61" y="80"/>
                </a:moveTo>
                <a:cubicBezTo>
                  <a:pt x="61" y="84"/>
                  <a:pt x="58" y="88"/>
                  <a:pt x="54" y="88"/>
                </a:cubicBezTo>
                <a:cubicBezTo>
                  <a:pt x="49" y="88"/>
                  <a:pt x="46" y="84"/>
                  <a:pt x="46" y="80"/>
                </a:cubicBezTo>
                <a:cubicBezTo>
                  <a:pt x="46" y="60"/>
                  <a:pt x="46" y="44"/>
                  <a:pt x="46" y="24"/>
                </a:cubicBezTo>
                <a:cubicBezTo>
                  <a:pt x="46" y="19"/>
                  <a:pt x="49" y="16"/>
                  <a:pt x="54" y="16"/>
                </a:cubicBezTo>
                <a:cubicBezTo>
                  <a:pt x="58" y="16"/>
                  <a:pt x="61" y="19"/>
                  <a:pt x="61" y="24"/>
                </a:cubicBezTo>
                <a:cubicBezTo>
                  <a:pt x="61" y="44"/>
                  <a:pt x="61" y="60"/>
                  <a:pt x="61" y="80"/>
                </a:cubicBezTo>
                <a:close/>
                <a:moveTo>
                  <a:pt x="71" y="51"/>
                </a:moveTo>
                <a:cubicBezTo>
                  <a:pt x="70" y="53"/>
                  <a:pt x="70" y="54"/>
                  <a:pt x="71" y="55"/>
                </a:cubicBezTo>
                <a:cubicBezTo>
                  <a:pt x="74" y="58"/>
                  <a:pt x="74" y="58"/>
                  <a:pt x="74" y="58"/>
                </a:cubicBezTo>
                <a:cubicBezTo>
                  <a:pt x="74" y="58"/>
                  <a:pt x="75" y="59"/>
                  <a:pt x="76" y="59"/>
                </a:cubicBezTo>
                <a:cubicBezTo>
                  <a:pt x="77" y="58"/>
                  <a:pt x="77" y="58"/>
                  <a:pt x="78" y="58"/>
                </a:cubicBezTo>
                <a:cubicBezTo>
                  <a:pt x="89" y="44"/>
                  <a:pt x="89" y="25"/>
                  <a:pt x="78" y="12"/>
                </a:cubicBezTo>
                <a:cubicBezTo>
                  <a:pt x="77" y="11"/>
                  <a:pt x="77" y="11"/>
                  <a:pt x="76" y="11"/>
                </a:cubicBezTo>
                <a:cubicBezTo>
                  <a:pt x="75" y="11"/>
                  <a:pt x="74" y="11"/>
                  <a:pt x="74" y="12"/>
                </a:cubicBezTo>
                <a:cubicBezTo>
                  <a:pt x="71" y="14"/>
                  <a:pt x="71" y="14"/>
                  <a:pt x="71" y="14"/>
                </a:cubicBezTo>
                <a:cubicBezTo>
                  <a:pt x="70" y="15"/>
                  <a:pt x="70" y="17"/>
                  <a:pt x="71" y="18"/>
                </a:cubicBezTo>
                <a:cubicBezTo>
                  <a:pt x="79" y="28"/>
                  <a:pt x="79" y="42"/>
                  <a:pt x="71" y="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Freeform 61"/>
          <p:cNvSpPr>
            <a:spLocks noEditPoints="1"/>
          </p:cNvSpPr>
          <p:nvPr/>
        </p:nvSpPr>
        <p:spPr bwMode="auto">
          <a:xfrm>
            <a:off x="7193126" y="2903545"/>
            <a:ext cx="722454" cy="567024"/>
          </a:xfrm>
          <a:custGeom>
            <a:avLst/>
            <a:gdLst>
              <a:gd name="T0" fmla="*/ 50 w 106"/>
              <a:gd name="T1" fmla="*/ 11 h 83"/>
              <a:gd name="T2" fmla="*/ 51 w 106"/>
              <a:gd name="T3" fmla="*/ 11 h 83"/>
              <a:gd name="T4" fmla="*/ 51 w 106"/>
              <a:gd name="T5" fmla="*/ 43 h 83"/>
              <a:gd name="T6" fmla="*/ 19 w 106"/>
              <a:gd name="T7" fmla="*/ 27 h 83"/>
              <a:gd name="T8" fmla="*/ 19 w 106"/>
              <a:gd name="T9" fmla="*/ 26 h 83"/>
              <a:gd name="T10" fmla="*/ 55 w 106"/>
              <a:gd name="T11" fmla="*/ 42 h 83"/>
              <a:gd name="T12" fmla="*/ 56 w 106"/>
              <a:gd name="T13" fmla="*/ 43 h 83"/>
              <a:gd name="T14" fmla="*/ 87 w 106"/>
              <a:gd name="T15" fmla="*/ 27 h 83"/>
              <a:gd name="T16" fmla="*/ 56 w 106"/>
              <a:gd name="T17" fmla="*/ 11 h 83"/>
              <a:gd name="T18" fmla="*/ 55 w 106"/>
              <a:gd name="T19" fmla="*/ 11 h 83"/>
              <a:gd name="T20" fmla="*/ 15 w 106"/>
              <a:gd name="T21" fmla="*/ 29 h 83"/>
              <a:gd name="T22" fmla="*/ 1 w 106"/>
              <a:gd name="T23" fmla="*/ 35 h 83"/>
              <a:gd name="T24" fmla="*/ 1 w 106"/>
              <a:gd name="T25" fmla="*/ 37 h 83"/>
              <a:gd name="T26" fmla="*/ 34 w 106"/>
              <a:gd name="T27" fmla="*/ 53 h 83"/>
              <a:gd name="T28" fmla="*/ 48 w 106"/>
              <a:gd name="T29" fmla="*/ 46 h 83"/>
              <a:gd name="T30" fmla="*/ 105 w 106"/>
              <a:gd name="T31" fmla="*/ 16 h 83"/>
              <a:gd name="T32" fmla="*/ 105 w 106"/>
              <a:gd name="T33" fmla="*/ 18 h 83"/>
              <a:gd name="T34" fmla="*/ 91 w 106"/>
              <a:gd name="T35" fmla="*/ 25 h 83"/>
              <a:gd name="T36" fmla="*/ 58 w 106"/>
              <a:gd name="T37" fmla="*/ 8 h 83"/>
              <a:gd name="T38" fmla="*/ 72 w 106"/>
              <a:gd name="T39" fmla="*/ 0 h 83"/>
              <a:gd name="T40" fmla="*/ 105 w 106"/>
              <a:gd name="T41" fmla="*/ 16 h 83"/>
              <a:gd name="T42" fmla="*/ 106 w 106"/>
              <a:gd name="T43" fmla="*/ 36 h 83"/>
              <a:gd name="T44" fmla="*/ 72 w 106"/>
              <a:gd name="T45" fmla="*/ 53 h 83"/>
              <a:gd name="T46" fmla="*/ 58 w 106"/>
              <a:gd name="T47" fmla="*/ 47 h 83"/>
              <a:gd name="T48" fmla="*/ 58 w 106"/>
              <a:gd name="T49" fmla="*/ 45 h 83"/>
              <a:gd name="T50" fmla="*/ 92 w 106"/>
              <a:gd name="T51" fmla="*/ 29 h 83"/>
              <a:gd name="T52" fmla="*/ 48 w 106"/>
              <a:gd name="T53" fmla="*/ 7 h 83"/>
              <a:gd name="T54" fmla="*/ 33 w 106"/>
              <a:gd name="T55" fmla="*/ 0 h 83"/>
              <a:gd name="T56" fmla="*/ 0 w 106"/>
              <a:gd name="T57" fmla="*/ 17 h 83"/>
              <a:gd name="T58" fmla="*/ 14 w 106"/>
              <a:gd name="T59" fmla="*/ 25 h 83"/>
              <a:gd name="T60" fmla="*/ 48 w 106"/>
              <a:gd name="T61" fmla="*/ 9 h 83"/>
              <a:gd name="T62" fmla="*/ 48 w 106"/>
              <a:gd name="T63" fmla="*/ 7 h 83"/>
              <a:gd name="T64" fmla="*/ 55 w 106"/>
              <a:gd name="T65" fmla="*/ 82 h 83"/>
              <a:gd name="T66" fmla="*/ 56 w 106"/>
              <a:gd name="T67" fmla="*/ 83 h 83"/>
              <a:gd name="T68" fmla="*/ 90 w 106"/>
              <a:gd name="T69" fmla="*/ 65 h 83"/>
              <a:gd name="T70" fmla="*/ 89 w 106"/>
              <a:gd name="T71" fmla="*/ 49 h 83"/>
              <a:gd name="T72" fmla="*/ 73 w 106"/>
              <a:gd name="T73" fmla="*/ 57 h 83"/>
              <a:gd name="T74" fmla="*/ 72 w 106"/>
              <a:gd name="T75" fmla="*/ 57 h 83"/>
              <a:gd name="T76" fmla="*/ 56 w 106"/>
              <a:gd name="T77" fmla="*/ 49 h 83"/>
              <a:gd name="T78" fmla="*/ 55 w 106"/>
              <a:gd name="T79" fmla="*/ 50 h 83"/>
              <a:gd name="T80" fmla="*/ 17 w 106"/>
              <a:gd name="T81" fmla="*/ 49 h 83"/>
              <a:gd name="T82" fmla="*/ 33 w 106"/>
              <a:gd name="T83" fmla="*/ 57 h 83"/>
              <a:gd name="T84" fmla="*/ 50 w 106"/>
              <a:gd name="T85" fmla="*/ 49 h 83"/>
              <a:gd name="T86" fmla="*/ 51 w 106"/>
              <a:gd name="T87" fmla="*/ 50 h 83"/>
              <a:gd name="T88" fmla="*/ 51 w 106"/>
              <a:gd name="T89" fmla="*/ 83 h 83"/>
              <a:gd name="T90" fmla="*/ 17 w 106"/>
              <a:gd name="T91" fmla="*/ 66 h 83"/>
              <a:gd name="T92" fmla="*/ 16 w 106"/>
              <a:gd name="T93" fmla="*/ 5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6" h="83">
                <a:moveTo>
                  <a:pt x="19" y="26"/>
                </a:moveTo>
                <a:cubicBezTo>
                  <a:pt x="50" y="11"/>
                  <a:pt x="50" y="11"/>
                  <a:pt x="50" y="11"/>
                </a:cubicBezTo>
                <a:cubicBezTo>
                  <a:pt x="50" y="11"/>
                  <a:pt x="51" y="11"/>
                  <a:pt x="51" y="11"/>
                </a:cubicBezTo>
                <a:cubicBezTo>
                  <a:pt x="51" y="11"/>
                  <a:pt x="51" y="11"/>
                  <a:pt x="51" y="11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42"/>
                  <a:pt x="51" y="43"/>
                  <a:pt x="51" y="43"/>
                </a:cubicBezTo>
                <a:cubicBezTo>
                  <a:pt x="51" y="43"/>
                  <a:pt x="50" y="43"/>
                  <a:pt x="50" y="43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9" y="26"/>
                  <a:pt x="19" y="26"/>
                  <a:pt x="19" y="26"/>
                </a:cubicBezTo>
                <a:close/>
                <a:moveTo>
                  <a:pt x="55" y="11"/>
                </a:move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3"/>
                  <a:pt x="55" y="43"/>
                </a:cubicBezTo>
                <a:cubicBezTo>
                  <a:pt x="55" y="43"/>
                  <a:pt x="56" y="43"/>
                  <a:pt x="56" y="43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7"/>
                  <a:pt x="87" y="27"/>
                  <a:pt x="87" y="27"/>
                </a:cubicBezTo>
                <a:cubicBezTo>
                  <a:pt x="87" y="26"/>
                  <a:pt x="87" y="26"/>
                  <a:pt x="87" y="26"/>
                </a:cubicBezTo>
                <a:cubicBezTo>
                  <a:pt x="56" y="11"/>
                  <a:pt x="56" y="11"/>
                  <a:pt x="56" y="11"/>
                </a:cubicBezTo>
                <a:cubicBezTo>
                  <a:pt x="56" y="11"/>
                  <a:pt x="55" y="11"/>
                  <a:pt x="55" y="11"/>
                </a:cubicBezTo>
                <a:cubicBezTo>
                  <a:pt x="55" y="11"/>
                  <a:pt x="55" y="11"/>
                  <a:pt x="55" y="11"/>
                </a:cubicBezTo>
                <a:close/>
                <a:moveTo>
                  <a:pt x="48" y="45"/>
                </a:moveTo>
                <a:cubicBezTo>
                  <a:pt x="15" y="29"/>
                  <a:pt x="15" y="29"/>
                  <a:pt x="15" y="29"/>
                </a:cubicBezTo>
                <a:cubicBezTo>
                  <a:pt x="15" y="29"/>
                  <a:pt x="15" y="29"/>
                  <a:pt x="14" y="29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36"/>
                  <a:pt x="0" y="36"/>
                  <a:pt x="0" y="36"/>
                </a:cubicBezTo>
                <a:cubicBezTo>
                  <a:pt x="0" y="37"/>
                  <a:pt x="1" y="37"/>
                  <a:pt x="1" y="37"/>
                </a:cubicBezTo>
                <a:cubicBezTo>
                  <a:pt x="33" y="53"/>
                  <a:pt x="33" y="53"/>
                  <a:pt x="33" y="53"/>
                </a:cubicBezTo>
                <a:cubicBezTo>
                  <a:pt x="34" y="54"/>
                  <a:pt x="34" y="54"/>
                  <a:pt x="34" y="53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7"/>
                  <a:pt x="48" y="46"/>
                  <a:pt x="48" y="46"/>
                </a:cubicBezTo>
                <a:cubicBezTo>
                  <a:pt x="48" y="45"/>
                  <a:pt x="48" y="45"/>
                  <a:pt x="48" y="45"/>
                </a:cubicBezTo>
                <a:close/>
                <a:moveTo>
                  <a:pt x="105" y="16"/>
                </a:moveTo>
                <a:cubicBezTo>
                  <a:pt x="105" y="17"/>
                  <a:pt x="106" y="17"/>
                  <a:pt x="106" y="17"/>
                </a:cubicBezTo>
                <a:cubicBezTo>
                  <a:pt x="106" y="18"/>
                  <a:pt x="105" y="18"/>
                  <a:pt x="105" y="18"/>
                </a:cubicBezTo>
                <a:cubicBezTo>
                  <a:pt x="92" y="25"/>
                  <a:pt x="92" y="25"/>
                  <a:pt x="92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58" y="9"/>
                  <a:pt x="58" y="9"/>
                  <a:pt x="58" y="9"/>
                </a:cubicBezTo>
                <a:cubicBezTo>
                  <a:pt x="58" y="8"/>
                  <a:pt x="58" y="8"/>
                  <a:pt x="58" y="8"/>
                </a:cubicBezTo>
                <a:cubicBezTo>
                  <a:pt x="58" y="7"/>
                  <a:pt x="58" y="7"/>
                  <a:pt x="58" y="7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105" y="16"/>
                  <a:pt x="105" y="16"/>
                  <a:pt x="105" y="16"/>
                </a:cubicBezTo>
                <a:close/>
                <a:moveTo>
                  <a:pt x="105" y="35"/>
                </a:moveTo>
                <a:cubicBezTo>
                  <a:pt x="105" y="36"/>
                  <a:pt x="106" y="36"/>
                  <a:pt x="106" y="36"/>
                </a:cubicBezTo>
                <a:cubicBezTo>
                  <a:pt x="106" y="37"/>
                  <a:pt x="105" y="37"/>
                  <a:pt x="105" y="37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4"/>
                  <a:pt x="72" y="53"/>
                </a:cubicBezTo>
                <a:cubicBezTo>
                  <a:pt x="58" y="47"/>
                  <a:pt x="58" y="47"/>
                  <a:pt x="58" y="47"/>
                </a:cubicBezTo>
                <a:cubicBezTo>
                  <a:pt x="58" y="47"/>
                  <a:pt x="58" y="46"/>
                  <a:pt x="58" y="46"/>
                </a:cubicBezTo>
                <a:cubicBezTo>
                  <a:pt x="58" y="45"/>
                  <a:pt x="58" y="45"/>
                  <a:pt x="58" y="45"/>
                </a:cubicBezTo>
                <a:cubicBezTo>
                  <a:pt x="91" y="29"/>
                  <a:pt x="91" y="29"/>
                  <a:pt x="91" y="29"/>
                </a:cubicBezTo>
                <a:cubicBezTo>
                  <a:pt x="91" y="29"/>
                  <a:pt x="91" y="29"/>
                  <a:pt x="92" y="29"/>
                </a:cubicBezTo>
                <a:cubicBezTo>
                  <a:pt x="105" y="35"/>
                  <a:pt x="105" y="35"/>
                  <a:pt x="105" y="35"/>
                </a:cubicBezTo>
                <a:close/>
                <a:moveTo>
                  <a:pt x="48" y="7"/>
                </a:moveTo>
                <a:cubicBezTo>
                  <a:pt x="34" y="0"/>
                  <a:pt x="34" y="0"/>
                  <a:pt x="34" y="0"/>
                </a:cubicBezTo>
                <a:cubicBezTo>
                  <a:pt x="34" y="0"/>
                  <a:pt x="34" y="0"/>
                  <a:pt x="33" y="0"/>
                </a:cubicBezTo>
                <a:cubicBezTo>
                  <a:pt x="1" y="16"/>
                  <a:pt x="1" y="16"/>
                  <a:pt x="1" y="16"/>
                </a:cubicBezTo>
                <a:cubicBezTo>
                  <a:pt x="1" y="17"/>
                  <a:pt x="0" y="17"/>
                  <a:pt x="0" y="17"/>
                </a:cubicBezTo>
                <a:cubicBezTo>
                  <a:pt x="0" y="18"/>
                  <a:pt x="1" y="18"/>
                  <a:pt x="1" y="18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8"/>
                  <a:pt x="48" y="8"/>
                  <a:pt x="48" y="8"/>
                </a:cubicBezTo>
                <a:cubicBezTo>
                  <a:pt x="48" y="7"/>
                  <a:pt x="48" y="7"/>
                  <a:pt x="48" y="7"/>
                </a:cubicBezTo>
                <a:close/>
                <a:moveTo>
                  <a:pt x="55" y="50"/>
                </a:moveTo>
                <a:cubicBezTo>
                  <a:pt x="55" y="82"/>
                  <a:pt x="55" y="82"/>
                  <a:pt x="55" y="82"/>
                </a:cubicBezTo>
                <a:cubicBezTo>
                  <a:pt x="55" y="82"/>
                  <a:pt x="55" y="83"/>
                  <a:pt x="55" y="83"/>
                </a:cubicBezTo>
                <a:cubicBezTo>
                  <a:pt x="55" y="83"/>
                  <a:pt x="56" y="83"/>
                  <a:pt x="56" y="83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6"/>
                  <a:pt x="90" y="66"/>
                  <a:pt x="90" y="65"/>
                </a:cubicBezTo>
                <a:cubicBezTo>
                  <a:pt x="90" y="50"/>
                  <a:pt x="90" y="50"/>
                  <a:pt x="90" y="50"/>
                </a:cubicBezTo>
                <a:cubicBezTo>
                  <a:pt x="90" y="50"/>
                  <a:pt x="89" y="49"/>
                  <a:pt x="89" y="49"/>
                </a:cubicBezTo>
                <a:cubicBezTo>
                  <a:pt x="89" y="49"/>
                  <a:pt x="89" y="49"/>
                  <a:pt x="88" y="49"/>
                </a:cubicBezTo>
                <a:cubicBezTo>
                  <a:pt x="73" y="57"/>
                  <a:pt x="73" y="57"/>
                  <a:pt x="73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1" y="57"/>
                  <a:pt x="71" y="57"/>
                </a:cubicBezTo>
                <a:cubicBezTo>
                  <a:pt x="56" y="49"/>
                  <a:pt x="56" y="49"/>
                  <a:pt x="56" y="49"/>
                </a:cubicBezTo>
                <a:cubicBezTo>
                  <a:pt x="56" y="49"/>
                  <a:pt x="55" y="49"/>
                  <a:pt x="55" y="49"/>
                </a:cubicBezTo>
                <a:cubicBezTo>
                  <a:pt x="55" y="49"/>
                  <a:pt x="55" y="50"/>
                  <a:pt x="55" y="50"/>
                </a:cubicBezTo>
                <a:close/>
                <a:moveTo>
                  <a:pt x="16" y="50"/>
                </a:moveTo>
                <a:cubicBezTo>
                  <a:pt x="16" y="50"/>
                  <a:pt x="17" y="49"/>
                  <a:pt x="17" y="49"/>
                </a:cubicBezTo>
                <a:cubicBezTo>
                  <a:pt x="17" y="49"/>
                  <a:pt x="17" y="49"/>
                  <a:pt x="18" y="49"/>
                </a:cubicBezTo>
                <a:cubicBezTo>
                  <a:pt x="33" y="57"/>
                  <a:pt x="33" y="57"/>
                  <a:pt x="33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1" y="49"/>
                  <a:pt x="51" y="49"/>
                </a:cubicBezTo>
                <a:cubicBezTo>
                  <a:pt x="51" y="49"/>
                  <a:pt x="51" y="50"/>
                  <a:pt x="51" y="50"/>
                </a:cubicBezTo>
                <a:cubicBezTo>
                  <a:pt x="51" y="82"/>
                  <a:pt x="51" y="82"/>
                  <a:pt x="51" y="82"/>
                </a:cubicBezTo>
                <a:cubicBezTo>
                  <a:pt x="51" y="82"/>
                  <a:pt x="51" y="83"/>
                  <a:pt x="51" y="83"/>
                </a:cubicBezTo>
                <a:cubicBezTo>
                  <a:pt x="51" y="83"/>
                  <a:pt x="50" y="83"/>
                  <a:pt x="50" y="83"/>
                </a:cubicBezTo>
                <a:cubicBezTo>
                  <a:pt x="17" y="66"/>
                  <a:pt x="17" y="66"/>
                  <a:pt x="17" y="66"/>
                </a:cubicBezTo>
                <a:cubicBezTo>
                  <a:pt x="17" y="66"/>
                  <a:pt x="16" y="66"/>
                  <a:pt x="16" y="65"/>
                </a:cubicBezTo>
                <a:lnTo>
                  <a:pt x="16" y="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87073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691890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2104860" y="1978005"/>
            <a:ext cx="1705916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Business Service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422008" y="1978005"/>
            <a:ext cx="119135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Innovation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555486" y="1978005"/>
            <a:ext cx="974946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Building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80354" y="5717729"/>
            <a:ext cx="1215397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Organising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357441" y="5717729"/>
            <a:ext cx="1394934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Development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18072" y="5717729"/>
            <a:ext cx="1263487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87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Advertising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145617" y="1453097"/>
            <a:ext cx="3219245" cy="3418674"/>
            <a:chOff x="6819593" y="1214376"/>
            <a:chExt cx="3052489" cy="3241587"/>
          </a:xfrm>
        </p:grpSpPr>
        <p:grpSp>
          <p:nvGrpSpPr>
            <p:cNvPr id="2" name="Group 45"/>
            <p:cNvGrpSpPr/>
            <p:nvPr/>
          </p:nvGrpSpPr>
          <p:grpSpPr>
            <a:xfrm>
              <a:off x="6819593" y="1214376"/>
              <a:ext cx="3052489" cy="3114679"/>
              <a:chOff x="5144977" y="929194"/>
              <a:chExt cx="2475022" cy="2525446"/>
            </a:xfrm>
            <a:solidFill>
              <a:srgbClr val="895881"/>
            </a:solidFill>
          </p:grpSpPr>
          <p:sp>
            <p:nvSpPr>
              <p:cNvPr id="3" name="Rectangle 2"/>
              <p:cNvSpPr/>
              <p:nvPr/>
            </p:nvSpPr>
            <p:spPr bwMode="auto">
              <a:xfrm rot="13500000">
                <a:off x="5633321" y="1875554"/>
                <a:ext cx="1090742" cy="2067430"/>
              </a:xfrm>
              <a:prstGeom prst="rect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 bwMode="auto">
              <a:xfrm rot="2700000">
                <a:off x="6247517" y="1454261"/>
                <a:ext cx="1897550" cy="847415"/>
              </a:xfrm>
              <a:prstGeom prst="triangle">
                <a:avLst>
                  <a:gd name="adj" fmla="val 47444"/>
                </a:avLst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6" name="Freeform 37"/>
            <p:cNvSpPr>
              <a:spLocks noEditPoints="1"/>
            </p:cNvSpPr>
            <p:nvPr/>
          </p:nvSpPr>
          <p:spPr bwMode="auto">
            <a:xfrm>
              <a:off x="7511475" y="3890502"/>
              <a:ext cx="569408" cy="565461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478767" y="2693568"/>
            <a:ext cx="1452711" cy="1800582"/>
            <a:chOff x="6142833" y="2554042"/>
            <a:chExt cx="1377461" cy="1707312"/>
          </a:xfrm>
        </p:grpSpPr>
        <p:grpSp>
          <p:nvGrpSpPr>
            <p:cNvPr id="7" name="Group 25"/>
            <p:cNvGrpSpPr/>
            <p:nvPr/>
          </p:nvGrpSpPr>
          <p:grpSpPr>
            <a:xfrm rot="18900000">
              <a:off x="6142833" y="2554042"/>
              <a:ext cx="1377461" cy="1707312"/>
              <a:chOff x="4800600" y="1504950"/>
              <a:chExt cx="1371600" cy="1700048"/>
            </a:xfrm>
            <a:solidFill>
              <a:srgbClr val="00BBD6"/>
            </a:solidFill>
          </p:grpSpPr>
          <p:sp>
            <p:nvSpPr>
              <p:cNvPr id="8" name="Rectangle 7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Isosceles Triangle 8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491680" y="2902131"/>
              <a:ext cx="617799" cy="517344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64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5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5277608" y="3648745"/>
            <a:ext cx="1800583" cy="1452711"/>
            <a:chOff x="5003894" y="3459740"/>
            <a:chExt cx="1707313" cy="1377461"/>
          </a:xfrm>
        </p:grpSpPr>
        <p:grpSp>
          <p:nvGrpSpPr>
            <p:cNvPr id="10" name="Group 22"/>
            <p:cNvGrpSpPr/>
            <p:nvPr/>
          </p:nvGrpSpPr>
          <p:grpSpPr>
            <a:xfrm rot="13500000">
              <a:off x="5168820" y="3294814"/>
              <a:ext cx="1377461" cy="1707313"/>
              <a:chOff x="4800600" y="1504950"/>
              <a:chExt cx="1371600" cy="1700048"/>
            </a:xfrm>
            <a:solidFill>
              <a:srgbClr val="937963"/>
            </a:solidFill>
          </p:grpSpPr>
          <p:sp>
            <p:nvSpPr>
              <p:cNvPr id="11" name="Rectangle 10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Isosceles Triangle 11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2" name="Freeform 101"/>
            <p:cNvSpPr>
              <a:spLocks noEditPoints="1"/>
            </p:cNvSpPr>
            <p:nvPr/>
          </p:nvSpPr>
          <p:spPr bwMode="auto">
            <a:xfrm>
              <a:off x="5461537" y="4081844"/>
              <a:ext cx="581051" cy="537569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424325" y="2693567"/>
            <a:ext cx="1452711" cy="1800582"/>
            <a:chOff x="4194811" y="2554041"/>
            <a:chExt cx="1377461" cy="1707312"/>
          </a:xfrm>
        </p:grpSpPr>
        <p:grpSp>
          <p:nvGrpSpPr>
            <p:cNvPr id="13" name="Group 19"/>
            <p:cNvGrpSpPr/>
            <p:nvPr/>
          </p:nvGrpSpPr>
          <p:grpSpPr>
            <a:xfrm rot="18900000">
              <a:off x="4194811" y="2554041"/>
              <a:ext cx="1377461" cy="1707312"/>
              <a:chOff x="4800600" y="1504950"/>
              <a:chExt cx="1371600" cy="1700048"/>
            </a:xfrm>
            <a:solidFill>
              <a:srgbClr val="F23B48"/>
            </a:solidFill>
          </p:grpSpPr>
          <p:sp>
            <p:nvSpPr>
              <p:cNvPr id="14" name="Rectangle 13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5" name="Isosceles Triangle 14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67" name="Freeform 37"/>
            <p:cNvSpPr>
              <a:spLocks noEditPoints="1"/>
            </p:cNvSpPr>
            <p:nvPr/>
          </p:nvSpPr>
          <p:spPr bwMode="auto">
            <a:xfrm rot="1263101">
              <a:off x="4560133" y="2974829"/>
              <a:ext cx="521567" cy="525139"/>
            </a:xfrm>
            <a:custGeom>
              <a:avLst/>
              <a:gdLst>
                <a:gd name="T0" fmla="*/ 62 w 62"/>
                <a:gd name="T1" fmla="*/ 62 h 62"/>
                <a:gd name="T2" fmla="*/ 57 w 62"/>
                <a:gd name="T3" fmla="*/ 46 h 62"/>
                <a:gd name="T4" fmla="*/ 57 w 62"/>
                <a:gd name="T5" fmla="*/ 46 h 62"/>
                <a:gd name="T6" fmla="*/ 15 w 62"/>
                <a:gd name="T7" fmla="*/ 5 h 62"/>
                <a:gd name="T8" fmla="*/ 15 w 62"/>
                <a:gd name="T9" fmla="*/ 5 h 62"/>
                <a:gd name="T10" fmla="*/ 15 w 62"/>
                <a:gd name="T11" fmla="*/ 4 h 62"/>
                <a:gd name="T12" fmla="*/ 3 w 62"/>
                <a:gd name="T13" fmla="*/ 3 h 62"/>
                <a:gd name="T14" fmla="*/ 5 w 62"/>
                <a:gd name="T15" fmla="*/ 15 h 62"/>
                <a:gd name="T16" fmla="*/ 5 w 62"/>
                <a:gd name="T17" fmla="*/ 15 h 62"/>
                <a:gd name="T18" fmla="*/ 5 w 62"/>
                <a:gd name="T19" fmla="*/ 15 h 62"/>
                <a:gd name="T20" fmla="*/ 47 w 62"/>
                <a:gd name="T21" fmla="*/ 57 h 62"/>
                <a:gd name="T22" fmla="*/ 47 w 62"/>
                <a:gd name="T23" fmla="*/ 57 h 62"/>
                <a:gd name="T24" fmla="*/ 62 w 62"/>
                <a:gd name="T25" fmla="*/ 62 h 62"/>
                <a:gd name="T26" fmla="*/ 56 w 62"/>
                <a:gd name="T27" fmla="*/ 48 h 62"/>
                <a:gd name="T28" fmla="*/ 58 w 62"/>
                <a:gd name="T29" fmla="*/ 54 h 62"/>
                <a:gd name="T30" fmla="*/ 54 w 62"/>
                <a:gd name="T31" fmla="*/ 58 h 62"/>
                <a:gd name="T32" fmla="*/ 49 w 62"/>
                <a:gd name="T33" fmla="*/ 56 h 62"/>
                <a:gd name="T34" fmla="*/ 56 w 62"/>
                <a:gd name="T35" fmla="*/ 48 h 62"/>
                <a:gd name="T36" fmla="*/ 54 w 62"/>
                <a:gd name="T37" fmla="*/ 46 h 62"/>
                <a:gd name="T38" fmla="*/ 51 w 62"/>
                <a:gd name="T39" fmla="*/ 49 h 62"/>
                <a:gd name="T40" fmla="*/ 12 w 62"/>
                <a:gd name="T41" fmla="*/ 10 h 62"/>
                <a:gd name="T42" fmla="*/ 15 w 62"/>
                <a:gd name="T43" fmla="*/ 7 h 62"/>
                <a:gd name="T44" fmla="*/ 54 w 62"/>
                <a:gd name="T45" fmla="*/ 46 h 62"/>
                <a:gd name="T46" fmla="*/ 7 w 62"/>
                <a:gd name="T47" fmla="*/ 15 h 62"/>
                <a:gd name="T48" fmla="*/ 10 w 62"/>
                <a:gd name="T49" fmla="*/ 12 h 62"/>
                <a:gd name="T50" fmla="*/ 50 w 62"/>
                <a:gd name="T51" fmla="*/ 51 h 62"/>
                <a:gd name="T52" fmla="*/ 47 w 62"/>
                <a:gd name="T53" fmla="*/ 54 h 62"/>
                <a:gd name="T54" fmla="*/ 7 w 62"/>
                <a:gd name="T55" fmla="*/ 15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cubicBezTo>
                    <a:pt x="57" y="46"/>
                    <a:pt x="57" y="46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1" y="1"/>
                    <a:pt x="6" y="0"/>
                    <a:pt x="3" y="3"/>
                  </a:cubicBezTo>
                  <a:cubicBezTo>
                    <a:pt x="0" y="6"/>
                    <a:pt x="1" y="11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7" y="57"/>
                    <a:pt x="47" y="57"/>
                    <a:pt x="47" y="57"/>
                  </a:cubicBezTo>
                  <a:lnTo>
                    <a:pt x="62" y="62"/>
                  </a:lnTo>
                  <a:close/>
                  <a:moveTo>
                    <a:pt x="56" y="48"/>
                  </a:moveTo>
                  <a:cubicBezTo>
                    <a:pt x="57" y="49"/>
                    <a:pt x="57" y="51"/>
                    <a:pt x="58" y="54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1" y="57"/>
                    <a:pt x="49" y="56"/>
                    <a:pt x="49" y="56"/>
                  </a:cubicBezTo>
                  <a:cubicBezTo>
                    <a:pt x="49" y="55"/>
                    <a:pt x="56" y="49"/>
                    <a:pt x="56" y="48"/>
                  </a:cubicBezTo>
                  <a:close/>
                  <a:moveTo>
                    <a:pt x="54" y="46"/>
                  </a:moveTo>
                  <a:cubicBezTo>
                    <a:pt x="54" y="47"/>
                    <a:pt x="53" y="48"/>
                    <a:pt x="51" y="49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5" y="8"/>
                    <a:pt x="15" y="7"/>
                  </a:cubicBezTo>
                  <a:cubicBezTo>
                    <a:pt x="16" y="8"/>
                    <a:pt x="53" y="45"/>
                    <a:pt x="54" y="46"/>
                  </a:cubicBezTo>
                  <a:close/>
                  <a:moveTo>
                    <a:pt x="7" y="15"/>
                  </a:moveTo>
                  <a:cubicBezTo>
                    <a:pt x="8" y="15"/>
                    <a:pt x="9" y="13"/>
                    <a:pt x="10" y="12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2"/>
                    <a:pt x="47" y="54"/>
                    <a:pt x="47" y="54"/>
                  </a:cubicBezTo>
                  <a:cubicBezTo>
                    <a:pt x="45" y="53"/>
                    <a:pt x="9" y="16"/>
                    <a:pt x="7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223167" y="3648745"/>
            <a:ext cx="1800583" cy="1452711"/>
            <a:chOff x="3055873" y="3459740"/>
            <a:chExt cx="1707313" cy="1377461"/>
          </a:xfrm>
        </p:grpSpPr>
        <p:grpSp>
          <p:nvGrpSpPr>
            <p:cNvPr id="16" name="Group 16"/>
            <p:cNvGrpSpPr/>
            <p:nvPr/>
          </p:nvGrpSpPr>
          <p:grpSpPr>
            <a:xfrm rot="13500000">
              <a:off x="3220799" y="3294814"/>
              <a:ext cx="1377461" cy="1707313"/>
              <a:chOff x="4800600" y="1504950"/>
              <a:chExt cx="1371600" cy="1700048"/>
            </a:xfrm>
            <a:solidFill>
              <a:srgbClr val="B2D235"/>
            </a:solidFill>
          </p:grpSpPr>
          <p:sp>
            <p:nvSpPr>
              <p:cNvPr id="17" name="Rectangle 16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Isosceles Triangle 17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3527950" y="3906879"/>
              <a:ext cx="616139" cy="721838"/>
              <a:chOff x="6492876" y="4329113"/>
              <a:chExt cx="379413" cy="444501"/>
            </a:xfrm>
            <a:solidFill>
              <a:schemeClr val="bg1"/>
            </a:solidFill>
          </p:grpSpPr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6630988" y="4329113"/>
                <a:ext cx="7938" cy="38100"/>
              </a:xfrm>
              <a:custGeom>
                <a:avLst/>
                <a:gdLst>
                  <a:gd name="T0" fmla="*/ 2 w 2"/>
                  <a:gd name="T1" fmla="*/ 10 h 10"/>
                  <a:gd name="T2" fmla="*/ 2 w 2"/>
                  <a:gd name="T3" fmla="*/ 0 h 10"/>
                  <a:gd name="T4" fmla="*/ 0 w 2"/>
                  <a:gd name="T5" fmla="*/ 2 h 10"/>
                  <a:gd name="T6" fmla="*/ 0 w 2"/>
                  <a:gd name="T7" fmla="*/ 8 h 10"/>
                  <a:gd name="T8" fmla="*/ 2 w 2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10">
                    <a:moveTo>
                      <a:pt x="2" y="1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9"/>
                      <a:pt x="1" y="10"/>
                      <a:pt x="2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Freeform 14"/>
              <p:cNvSpPr>
                <a:spLocks/>
              </p:cNvSpPr>
              <p:nvPr/>
            </p:nvSpPr>
            <p:spPr bwMode="auto">
              <a:xfrm>
                <a:off x="6707188" y="4329113"/>
                <a:ext cx="3175" cy="38100"/>
              </a:xfrm>
              <a:custGeom>
                <a:avLst/>
                <a:gdLst>
                  <a:gd name="T0" fmla="*/ 1 w 1"/>
                  <a:gd name="T1" fmla="*/ 8 h 10"/>
                  <a:gd name="T2" fmla="*/ 1 w 1"/>
                  <a:gd name="T3" fmla="*/ 2 h 10"/>
                  <a:gd name="T4" fmla="*/ 0 w 1"/>
                  <a:gd name="T5" fmla="*/ 0 h 10"/>
                  <a:gd name="T6" fmla="*/ 0 w 1"/>
                  <a:gd name="T7" fmla="*/ 10 h 10"/>
                  <a:gd name="T8" fmla="*/ 1 w 1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0">
                    <a:moveTo>
                      <a:pt x="1" y="8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1"/>
                      <a:pt x="1" y="0"/>
                      <a:pt x="0" y="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" y="10"/>
                      <a:pt x="1" y="9"/>
                      <a:pt x="1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6" name="Rectangle 15"/>
              <p:cNvSpPr>
                <a:spLocks noChangeArrowheads="1"/>
              </p:cNvSpPr>
              <p:nvPr/>
            </p:nvSpPr>
            <p:spPr bwMode="auto">
              <a:xfrm>
                <a:off x="6696076" y="4329113"/>
                <a:ext cx="6350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Rectangle 16"/>
              <p:cNvSpPr>
                <a:spLocks noChangeArrowheads="1"/>
              </p:cNvSpPr>
              <p:nvPr/>
            </p:nvSpPr>
            <p:spPr bwMode="auto">
              <a:xfrm>
                <a:off x="6683376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Rectangle 17"/>
              <p:cNvSpPr>
                <a:spLocks noChangeArrowheads="1"/>
              </p:cNvSpPr>
              <p:nvPr/>
            </p:nvSpPr>
            <p:spPr bwMode="auto">
              <a:xfrm>
                <a:off x="6672263" y="4329113"/>
                <a:ext cx="7938" cy="412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Freeform 18"/>
              <p:cNvSpPr>
                <a:spLocks/>
              </p:cNvSpPr>
              <p:nvPr/>
            </p:nvSpPr>
            <p:spPr bwMode="auto">
              <a:xfrm>
                <a:off x="6665913" y="4329113"/>
                <a:ext cx="3175" cy="41275"/>
              </a:xfrm>
              <a:custGeom>
                <a:avLst/>
                <a:gdLst>
                  <a:gd name="T0" fmla="*/ 2 w 2"/>
                  <a:gd name="T1" fmla="*/ 0 h 26"/>
                  <a:gd name="T2" fmla="*/ 0 w 2"/>
                  <a:gd name="T3" fmla="*/ 0 h 26"/>
                  <a:gd name="T4" fmla="*/ 0 w 2"/>
                  <a:gd name="T5" fmla="*/ 24 h 26"/>
                  <a:gd name="T6" fmla="*/ 2 w 2"/>
                  <a:gd name="T7" fmla="*/ 26 h 26"/>
                  <a:gd name="T8" fmla="*/ 2 w 2"/>
                  <a:gd name="T9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" h="26">
                    <a:moveTo>
                      <a:pt x="2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2" y="26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Rectangle 19"/>
              <p:cNvSpPr>
                <a:spLocks noChangeArrowheads="1"/>
              </p:cNvSpPr>
              <p:nvPr/>
            </p:nvSpPr>
            <p:spPr bwMode="auto">
              <a:xfrm>
                <a:off x="6653213" y="4329113"/>
                <a:ext cx="4763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1" name="Rectangle 20"/>
              <p:cNvSpPr>
                <a:spLocks noChangeArrowheads="1"/>
              </p:cNvSpPr>
              <p:nvPr/>
            </p:nvSpPr>
            <p:spPr bwMode="auto">
              <a:xfrm>
                <a:off x="6642101" y="4329113"/>
                <a:ext cx="7938" cy="3810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Rectangle 21"/>
              <p:cNvSpPr>
                <a:spLocks noChangeArrowheads="1"/>
              </p:cNvSpPr>
              <p:nvPr/>
            </p:nvSpPr>
            <p:spPr bwMode="auto">
              <a:xfrm>
                <a:off x="6677026" y="4433888"/>
                <a:ext cx="11113" cy="539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3" name="Freeform 22"/>
              <p:cNvSpPr>
                <a:spLocks/>
              </p:cNvSpPr>
              <p:nvPr/>
            </p:nvSpPr>
            <p:spPr bwMode="auto">
              <a:xfrm>
                <a:off x="6751638" y="4479926"/>
                <a:ext cx="44450" cy="41275"/>
              </a:xfrm>
              <a:custGeom>
                <a:avLst/>
                <a:gdLst>
                  <a:gd name="T0" fmla="*/ 28 w 28"/>
                  <a:gd name="T1" fmla="*/ 5 h 26"/>
                  <a:gd name="T2" fmla="*/ 24 w 28"/>
                  <a:gd name="T3" fmla="*/ 0 h 26"/>
                  <a:gd name="T4" fmla="*/ 0 w 28"/>
                  <a:gd name="T5" fmla="*/ 21 h 26"/>
                  <a:gd name="T6" fmla="*/ 5 w 28"/>
                  <a:gd name="T7" fmla="*/ 26 h 26"/>
                  <a:gd name="T8" fmla="*/ 28 w 28"/>
                  <a:gd name="T9" fmla="*/ 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5"/>
                    </a:moveTo>
                    <a:lnTo>
                      <a:pt x="24" y="0"/>
                    </a:lnTo>
                    <a:lnTo>
                      <a:pt x="0" y="21"/>
                    </a:lnTo>
                    <a:lnTo>
                      <a:pt x="5" y="26"/>
                    </a:lnTo>
                    <a:lnTo>
                      <a:pt x="28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4" name="Freeform 23"/>
              <p:cNvSpPr>
                <a:spLocks/>
              </p:cNvSpPr>
              <p:nvPr/>
            </p:nvSpPr>
            <p:spPr bwMode="auto">
              <a:xfrm>
                <a:off x="6575426" y="4476751"/>
                <a:ext cx="44450" cy="41275"/>
              </a:xfrm>
              <a:custGeom>
                <a:avLst/>
                <a:gdLst>
                  <a:gd name="T0" fmla="*/ 28 w 28"/>
                  <a:gd name="T1" fmla="*/ 21 h 26"/>
                  <a:gd name="T2" fmla="*/ 5 w 28"/>
                  <a:gd name="T3" fmla="*/ 0 h 26"/>
                  <a:gd name="T4" fmla="*/ 0 w 28"/>
                  <a:gd name="T5" fmla="*/ 4 h 26"/>
                  <a:gd name="T6" fmla="*/ 23 w 28"/>
                  <a:gd name="T7" fmla="*/ 26 h 26"/>
                  <a:gd name="T8" fmla="*/ 28 w 28"/>
                  <a:gd name="T9" fmla="*/ 2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6">
                    <a:moveTo>
                      <a:pt x="28" y="21"/>
                    </a:moveTo>
                    <a:lnTo>
                      <a:pt x="5" y="0"/>
                    </a:lnTo>
                    <a:lnTo>
                      <a:pt x="0" y="4"/>
                    </a:lnTo>
                    <a:lnTo>
                      <a:pt x="23" y="26"/>
                    </a:lnTo>
                    <a:lnTo>
                      <a:pt x="28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Rectangle 24"/>
              <p:cNvSpPr>
                <a:spLocks noChangeArrowheads="1"/>
              </p:cNvSpPr>
              <p:nvPr/>
            </p:nvSpPr>
            <p:spPr bwMode="auto">
              <a:xfrm>
                <a:off x="6778626" y="4578351"/>
                <a:ext cx="52388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6" name="Rectangle 25"/>
              <p:cNvSpPr>
                <a:spLocks noChangeArrowheads="1"/>
              </p:cNvSpPr>
              <p:nvPr/>
            </p:nvSpPr>
            <p:spPr bwMode="auto">
              <a:xfrm>
                <a:off x="6537326" y="4578351"/>
                <a:ext cx="49213" cy="111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7" name="Freeform 26"/>
              <p:cNvSpPr>
                <a:spLocks noEditPoints="1"/>
              </p:cNvSpPr>
              <p:nvPr/>
            </p:nvSpPr>
            <p:spPr bwMode="auto">
              <a:xfrm>
                <a:off x="6657976" y="4529138"/>
                <a:ext cx="49213" cy="90488"/>
              </a:xfrm>
              <a:custGeom>
                <a:avLst/>
                <a:gdLst>
                  <a:gd name="T0" fmla="*/ 9 w 13"/>
                  <a:gd name="T1" fmla="*/ 11 h 24"/>
                  <a:gd name="T2" fmla="*/ 6 w 13"/>
                  <a:gd name="T3" fmla="*/ 0 h 24"/>
                  <a:gd name="T4" fmla="*/ 4 w 13"/>
                  <a:gd name="T5" fmla="*/ 12 h 24"/>
                  <a:gd name="T6" fmla="*/ 0 w 13"/>
                  <a:gd name="T7" fmla="*/ 18 h 24"/>
                  <a:gd name="T8" fmla="*/ 7 w 13"/>
                  <a:gd name="T9" fmla="*/ 24 h 24"/>
                  <a:gd name="T10" fmla="*/ 13 w 13"/>
                  <a:gd name="T11" fmla="*/ 17 h 24"/>
                  <a:gd name="T12" fmla="*/ 9 w 13"/>
                  <a:gd name="T13" fmla="*/ 11 h 24"/>
                  <a:gd name="T14" fmla="*/ 7 w 13"/>
                  <a:gd name="T15" fmla="*/ 21 h 24"/>
                  <a:gd name="T16" fmla="*/ 3 w 13"/>
                  <a:gd name="T17" fmla="*/ 17 h 24"/>
                  <a:gd name="T18" fmla="*/ 7 w 13"/>
                  <a:gd name="T19" fmla="*/ 14 h 24"/>
                  <a:gd name="T20" fmla="*/ 10 w 13"/>
                  <a:gd name="T21" fmla="*/ 17 h 24"/>
                  <a:gd name="T22" fmla="*/ 7 w 13"/>
                  <a:gd name="T23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24">
                    <a:moveTo>
                      <a:pt x="9" y="11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4" y="12"/>
                      <a:pt x="4" y="12"/>
                      <a:pt x="4" y="12"/>
                    </a:cubicBezTo>
                    <a:cubicBezTo>
                      <a:pt x="2" y="13"/>
                      <a:pt x="0" y="15"/>
                      <a:pt x="0" y="18"/>
                    </a:cubicBezTo>
                    <a:cubicBezTo>
                      <a:pt x="0" y="21"/>
                      <a:pt x="3" y="24"/>
                      <a:pt x="7" y="24"/>
                    </a:cubicBezTo>
                    <a:cubicBezTo>
                      <a:pt x="10" y="24"/>
                      <a:pt x="13" y="21"/>
                      <a:pt x="13" y="17"/>
                    </a:cubicBezTo>
                    <a:cubicBezTo>
                      <a:pt x="13" y="15"/>
                      <a:pt x="12" y="12"/>
                      <a:pt x="9" y="11"/>
                    </a:cubicBezTo>
                    <a:close/>
                    <a:moveTo>
                      <a:pt x="7" y="21"/>
                    </a:moveTo>
                    <a:cubicBezTo>
                      <a:pt x="5" y="21"/>
                      <a:pt x="3" y="19"/>
                      <a:pt x="3" y="17"/>
                    </a:cubicBezTo>
                    <a:cubicBezTo>
                      <a:pt x="3" y="15"/>
                      <a:pt x="5" y="14"/>
                      <a:pt x="7" y="14"/>
                    </a:cubicBezTo>
                    <a:cubicBezTo>
                      <a:pt x="9" y="14"/>
                      <a:pt x="10" y="15"/>
                      <a:pt x="10" y="17"/>
                    </a:cubicBezTo>
                    <a:cubicBezTo>
                      <a:pt x="10" y="19"/>
                      <a:pt x="9" y="21"/>
                      <a:pt x="7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8" name="Freeform 27"/>
              <p:cNvSpPr>
                <a:spLocks/>
              </p:cNvSpPr>
              <p:nvPr/>
            </p:nvSpPr>
            <p:spPr bwMode="auto">
              <a:xfrm>
                <a:off x="6743701" y="4645026"/>
                <a:ext cx="46038" cy="46038"/>
              </a:xfrm>
              <a:custGeom>
                <a:avLst/>
                <a:gdLst>
                  <a:gd name="T0" fmla="*/ 0 w 29"/>
                  <a:gd name="T1" fmla="*/ 5 h 29"/>
                  <a:gd name="T2" fmla="*/ 24 w 29"/>
                  <a:gd name="T3" fmla="*/ 29 h 29"/>
                  <a:gd name="T4" fmla="*/ 29 w 29"/>
                  <a:gd name="T5" fmla="*/ 24 h 29"/>
                  <a:gd name="T6" fmla="*/ 5 w 29"/>
                  <a:gd name="T7" fmla="*/ 0 h 29"/>
                  <a:gd name="T8" fmla="*/ 0 w 29"/>
                  <a:gd name="T9" fmla="*/ 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9">
                    <a:moveTo>
                      <a:pt x="0" y="5"/>
                    </a:moveTo>
                    <a:lnTo>
                      <a:pt x="24" y="29"/>
                    </a:lnTo>
                    <a:lnTo>
                      <a:pt x="29" y="24"/>
                    </a:lnTo>
                    <a:lnTo>
                      <a:pt x="5" y="0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9" name="Freeform 28"/>
              <p:cNvSpPr>
                <a:spLocks/>
              </p:cNvSpPr>
              <p:nvPr/>
            </p:nvSpPr>
            <p:spPr bwMode="auto">
              <a:xfrm>
                <a:off x="6578601" y="4649788"/>
                <a:ext cx="46038" cy="44450"/>
              </a:xfrm>
              <a:custGeom>
                <a:avLst/>
                <a:gdLst>
                  <a:gd name="T0" fmla="*/ 0 w 29"/>
                  <a:gd name="T1" fmla="*/ 23 h 28"/>
                  <a:gd name="T2" fmla="*/ 5 w 29"/>
                  <a:gd name="T3" fmla="*/ 28 h 28"/>
                  <a:gd name="T4" fmla="*/ 29 w 29"/>
                  <a:gd name="T5" fmla="*/ 4 h 28"/>
                  <a:gd name="T6" fmla="*/ 24 w 29"/>
                  <a:gd name="T7" fmla="*/ 0 h 28"/>
                  <a:gd name="T8" fmla="*/ 0 w 29"/>
                  <a:gd name="T9" fmla="*/ 23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0" y="23"/>
                    </a:moveTo>
                    <a:lnTo>
                      <a:pt x="5" y="28"/>
                    </a:lnTo>
                    <a:lnTo>
                      <a:pt x="29" y="4"/>
                    </a:lnTo>
                    <a:lnTo>
                      <a:pt x="24" y="0"/>
                    </a:lnTo>
                    <a:lnTo>
                      <a:pt x="0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Rectangle 29"/>
              <p:cNvSpPr>
                <a:spLocks noChangeArrowheads="1"/>
              </p:cNvSpPr>
              <p:nvPr/>
            </p:nvSpPr>
            <p:spPr bwMode="auto">
              <a:xfrm>
                <a:off x="6677026" y="4679951"/>
                <a:ext cx="11113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30"/>
              <p:cNvSpPr>
                <a:spLocks noEditPoints="1"/>
              </p:cNvSpPr>
              <p:nvPr/>
            </p:nvSpPr>
            <p:spPr bwMode="auto">
              <a:xfrm>
                <a:off x="6492876" y="4378326"/>
                <a:ext cx="379413" cy="395288"/>
              </a:xfrm>
              <a:custGeom>
                <a:avLst/>
                <a:gdLst>
                  <a:gd name="T0" fmla="*/ 51 w 101"/>
                  <a:gd name="T1" fmla="*/ 4 h 105"/>
                  <a:gd name="T2" fmla="*/ 51 w 101"/>
                  <a:gd name="T3" fmla="*/ 0 h 105"/>
                  <a:gd name="T4" fmla="*/ 45 w 101"/>
                  <a:gd name="T5" fmla="*/ 0 h 105"/>
                  <a:gd name="T6" fmla="*/ 45 w 101"/>
                  <a:gd name="T7" fmla="*/ 4 h 105"/>
                  <a:gd name="T8" fmla="*/ 0 w 101"/>
                  <a:gd name="T9" fmla="*/ 54 h 105"/>
                  <a:gd name="T10" fmla="*/ 50 w 101"/>
                  <a:gd name="T11" fmla="*/ 105 h 105"/>
                  <a:gd name="T12" fmla="*/ 101 w 101"/>
                  <a:gd name="T13" fmla="*/ 54 h 105"/>
                  <a:gd name="T14" fmla="*/ 51 w 101"/>
                  <a:gd name="T15" fmla="*/ 4 h 105"/>
                  <a:gd name="T16" fmla="*/ 50 w 101"/>
                  <a:gd name="T17" fmla="*/ 97 h 105"/>
                  <a:gd name="T18" fmla="*/ 8 w 101"/>
                  <a:gd name="T19" fmla="*/ 54 h 105"/>
                  <a:gd name="T20" fmla="*/ 51 w 101"/>
                  <a:gd name="T21" fmla="*/ 12 h 105"/>
                  <a:gd name="T22" fmla="*/ 93 w 101"/>
                  <a:gd name="T23" fmla="*/ 54 h 105"/>
                  <a:gd name="T24" fmla="*/ 50 w 101"/>
                  <a:gd name="T25" fmla="*/ 97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1" h="105">
                    <a:moveTo>
                      <a:pt x="51" y="4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20" y="7"/>
                      <a:pt x="0" y="28"/>
                      <a:pt x="0" y="54"/>
                    </a:cubicBezTo>
                    <a:cubicBezTo>
                      <a:pt x="0" y="82"/>
                      <a:pt x="23" y="105"/>
                      <a:pt x="50" y="105"/>
                    </a:cubicBezTo>
                    <a:cubicBezTo>
                      <a:pt x="78" y="105"/>
                      <a:pt x="101" y="82"/>
                      <a:pt x="101" y="54"/>
                    </a:cubicBezTo>
                    <a:cubicBezTo>
                      <a:pt x="101" y="27"/>
                      <a:pt x="78" y="4"/>
                      <a:pt x="51" y="4"/>
                    </a:cubicBezTo>
                    <a:close/>
                    <a:moveTo>
                      <a:pt x="50" y="97"/>
                    </a:moveTo>
                    <a:cubicBezTo>
                      <a:pt x="27" y="97"/>
                      <a:pt x="8" y="78"/>
                      <a:pt x="8" y="54"/>
                    </a:cubicBezTo>
                    <a:cubicBezTo>
                      <a:pt x="8" y="31"/>
                      <a:pt x="27" y="12"/>
                      <a:pt x="51" y="12"/>
                    </a:cubicBezTo>
                    <a:cubicBezTo>
                      <a:pt x="74" y="12"/>
                      <a:pt x="93" y="31"/>
                      <a:pt x="93" y="54"/>
                    </a:cubicBezTo>
                    <a:cubicBezTo>
                      <a:pt x="93" y="78"/>
                      <a:pt x="74" y="97"/>
                      <a:pt x="50" y="9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369880" y="2693568"/>
            <a:ext cx="1452711" cy="1800582"/>
            <a:chOff x="2246786" y="2554042"/>
            <a:chExt cx="1377461" cy="1707312"/>
          </a:xfrm>
        </p:grpSpPr>
        <p:grpSp>
          <p:nvGrpSpPr>
            <p:cNvPr id="19" name="Group 15"/>
            <p:cNvGrpSpPr/>
            <p:nvPr/>
          </p:nvGrpSpPr>
          <p:grpSpPr>
            <a:xfrm rot="18900000">
              <a:off x="2246786" y="2554042"/>
              <a:ext cx="1377461" cy="1707312"/>
              <a:chOff x="4800600" y="1504950"/>
              <a:chExt cx="1371600" cy="1700048"/>
            </a:xfrm>
            <a:solidFill>
              <a:srgbClr val="FFC000"/>
            </a:solidFill>
          </p:grpSpPr>
          <p:sp>
            <p:nvSpPr>
              <p:cNvPr id="20" name="Rectangle 19"/>
              <p:cNvSpPr/>
              <p:nvPr/>
            </p:nvSpPr>
            <p:spPr bwMode="auto">
              <a:xfrm>
                <a:off x="4800600" y="1504950"/>
                <a:ext cx="1371600" cy="1371600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1" name="Isosceles Triangle 20"/>
              <p:cNvSpPr/>
              <p:nvPr/>
            </p:nvSpPr>
            <p:spPr bwMode="auto">
              <a:xfrm rot="10800000">
                <a:off x="5295900" y="2876550"/>
                <a:ext cx="381000" cy="328448"/>
              </a:xfrm>
              <a:prstGeom prst="triangl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rtlCol="0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1" name="Freeform 82"/>
            <p:cNvSpPr>
              <a:spLocks noEditPoints="1"/>
            </p:cNvSpPr>
            <p:nvPr/>
          </p:nvSpPr>
          <p:spPr bwMode="auto">
            <a:xfrm flipH="1">
              <a:off x="2488692" y="3034084"/>
              <a:ext cx="657963" cy="577602"/>
            </a:xfrm>
            <a:custGeom>
              <a:avLst/>
              <a:gdLst>
                <a:gd name="T0" fmla="*/ 110 w 111"/>
                <a:gd name="T1" fmla="*/ 13 h 97"/>
                <a:gd name="T2" fmla="*/ 101 w 111"/>
                <a:gd name="T3" fmla="*/ 3 h 97"/>
                <a:gd name="T4" fmla="*/ 96 w 111"/>
                <a:gd name="T5" fmla="*/ 3 h 97"/>
                <a:gd name="T6" fmla="*/ 95 w 111"/>
                <a:gd name="T7" fmla="*/ 5 h 97"/>
                <a:gd name="T8" fmla="*/ 92 w 111"/>
                <a:gd name="T9" fmla="*/ 6 h 97"/>
                <a:gd name="T10" fmla="*/ 92 w 111"/>
                <a:gd name="T11" fmla="*/ 6 h 97"/>
                <a:gd name="T12" fmla="*/ 67 w 111"/>
                <a:gd name="T13" fmla="*/ 32 h 97"/>
                <a:gd name="T14" fmla="*/ 66 w 111"/>
                <a:gd name="T15" fmla="*/ 37 h 97"/>
                <a:gd name="T16" fmla="*/ 68 w 111"/>
                <a:gd name="T17" fmla="*/ 41 h 97"/>
                <a:gd name="T18" fmla="*/ 68 w 111"/>
                <a:gd name="T19" fmla="*/ 41 h 97"/>
                <a:gd name="T20" fmla="*/ 69 w 111"/>
                <a:gd name="T21" fmla="*/ 41 h 97"/>
                <a:gd name="T22" fmla="*/ 63 w 111"/>
                <a:gd name="T23" fmla="*/ 46 h 97"/>
                <a:gd name="T24" fmla="*/ 45 w 111"/>
                <a:gd name="T25" fmla="*/ 28 h 97"/>
                <a:gd name="T26" fmla="*/ 39 w 111"/>
                <a:gd name="T27" fmla="*/ 7 h 97"/>
                <a:gd name="T28" fmla="*/ 18 w 111"/>
                <a:gd name="T29" fmla="*/ 1 h 97"/>
                <a:gd name="T30" fmla="*/ 30 w 111"/>
                <a:gd name="T31" fmla="*/ 14 h 97"/>
                <a:gd name="T32" fmla="*/ 27 w 111"/>
                <a:gd name="T33" fmla="*/ 26 h 97"/>
                <a:gd name="T34" fmla="*/ 15 w 111"/>
                <a:gd name="T35" fmla="*/ 29 h 97"/>
                <a:gd name="T36" fmla="*/ 3 w 111"/>
                <a:gd name="T37" fmla="*/ 17 h 97"/>
                <a:gd name="T38" fmla="*/ 9 w 111"/>
                <a:gd name="T39" fmla="*/ 37 h 97"/>
                <a:gd name="T40" fmla="*/ 31 w 111"/>
                <a:gd name="T41" fmla="*/ 43 h 97"/>
                <a:gd name="T42" fmla="*/ 31 w 111"/>
                <a:gd name="T43" fmla="*/ 43 h 97"/>
                <a:gd name="T44" fmla="*/ 48 w 111"/>
                <a:gd name="T45" fmla="*/ 60 h 97"/>
                <a:gd name="T46" fmla="*/ 32 w 111"/>
                <a:gd name="T47" fmla="*/ 78 h 97"/>
                <a:gd name="T48" fmla="*/ 31 w 111"/>
                <a:gd name="T49" fmla="*/ 77 h 97"/>
                <a:gd name="T50" fmla="*/ 26 w 111"/>
                <a:gd name="T51" fmla="*/ 80 h 97"/>
                <a:gd name="T52" fmla="*/ 18 w 111"/>
                <a:gd name="T53" fmla="*/ 93 h 97"/>
                <a:gd name="T54" fmla="*/ 20 w 111"/>
                <a:gd name="T55" fmla="*/ 95 h 97"/>
                <a:gd name="T56" fmla="*/ 33 w 111"/>
                <a:gd name="T57" fmla="*/ 87 h 97"/>
                <a:gd name="T58" fmla="*/ 37 w 111"/>
                <a:gd name="T59" fmla="*/ 83 h 97"/>
                <a:gd name="T60" fmla="*/ 35 w 111"/>
                <a:gd name="T61" fmla="*/ 82 h 97"/>
                <a:gd name="T62" fmla="*/ 53 w 111"/>
                <a:gd name="T63" fmla="*/ 64 h 97"/>
                <a:gd name="T64" fmla="*/ 82 w 111"/>
                <a:gd name="T65" fmla="*/ 93 h 97"/>
                <a:gd name="T66" fmla="*/ 89 w 111"/>
                <a:gd name="T67" fmla="*/ 97 h 97"/>
                <a:gd name="T68" fmla="*/ 96 w 111"/>
                <a:gd name="T69" fmla="*/ 93 h 97"/>
                <a:gd name="T70" fmla="*/ 96 w 111"/>
                <a:gd name="T71" fmla="*/ 79 h 97"/>
                <a:gd name="T72" fmla="*/ 67 w 111"/>
                <a:gd name="T73" fmla="*/ 50 h 97"/>
                <a:gd name="T74" fmla="*/ 72 w 111"/>
                <a:gd name="T75" fmla="*/ 45 h 97"/>
                <a:gd name="T76" fmla="*/ 75 w 111"/>
                <a:gd name="T77" fmla="*/ 47 h 97"/>
                <a:gd name="T78" fmla="*/ 82 w 111"/>
                <a:gd name="T79" fmla="*/ 46 h 97"/>
                <a:gd name="T80" fmla="*/ 106 w 111"/>
                <a:gd name="T81" fmla="*/ 21 h 97"/>
                <a:gd name="T82" fmla="*/ 106 w 111"/>
                <a:gd name="T83" fmla="*/ 20 h 97"/>
                <a:gd name="T84" fmla="*/ 106 w 111"/>
                <a:gd name="T85" fmla="*/ 20 h 97"/>
                <a:gd name="T86" fmla="*/ 107 w 111"/>
                <a:gd name="T87" fmla="*/ 18 h 97"/>
                <a:gd name="T88" fmla="*/ 110 w 111"/>
                <a:gd name="T89" fmla="*/ 18 h 97"/>
                <a:gd name="T90" fmla="*/ 110 w 111"/>
                <a:gd name="T91" fmla="*/ 13 h 97"/>
                <a:gd name="T92" fmla="*/ 90 w 111"/>
                <a:gd name="T93" fmla="*/ 84 h 97"/>
                <a:gd name="T94" fmla="*/ 94 w 111"/>
                <a:gd name="T95" fmla="*/ 87 h 97"/>
                <a:gd name="T96" fmla="*/ 90 w 111"/>
                <a:gd name="T97" fmla="*/ 92 h 97"/>
                <a:gd name="T98" fmla="*/ 86 w 111"/>
                <a:gd name="T99" fmla="*/ 87 h 97"/>
                <a:gd name="T100" fmla="*/ 90 w 111"/>
                <a:gd name="T101" fmla="*/ 84 h 97"/>
                <a:gd name="T102" fmla="*/ 76 w 111"/>
                <a:gd name="T103" fmla="*/ 32 h 97"/>
                <a:gd name="T104" fmla="*/ 74 w 111"/>
                <a:gd name="T105" fmla="*/ 31 h 97"/>
                <a:gd name="T106" fmla="*/ 93 w 111"/>
                <a:gd name="T107" fmla="*/ 13 h 97"/>
                <a:gd name="T108" fmla="*/ 95 w 111"/>
                <a:gd name="T109" fmla="*/ 14 h 97"/>
                <a:gd name="T110" fmla="*/ 76 w 111"/>
                <a:gd name="T111" fmla="*/ 32 h 97"/>
                <a:gd name="T112" fmla="*/ 76 w 111"/>
                <a:gd name="T113" fmla="*/ 32 h 97"/>
                <a:gd name="T114" fmla="*/ 82 w 111"/>
                <a:gd name="T115" fmla="*/ 39 h 97"/>
                <a:gd name="T116" fmla="*/ 80 w 111"/>
                <a:gd name="T117" fmla="*/ 37 h 97"/>
                <a:gd name="T118" fmla="*/ 99 w 111"/>
                <a:gd name="T119" fmla="*/ 18 h 97"/>
                <a:gd name="T120" fmla="*/ 101 w 111"/>
                <a:gd name="T121" fmla="*/ 20 h 97"/>
                <a:gd name="T122" fmla="*/ 82 w 111"/>
                <a:gd name="T123" fmla="*/ 39 h 97"/>
                <a:gd name="T124" fmla="*/ 82 w 111"/>
                <a:gd name="T125" fmla="*/ 3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1" h="97">
                  <a:moveTo>
                    <a:pt x="110" y="13"/>
                  </a:moveTo>
                  <a:cubicBezTo>
                    <a:pt x="101" y="3"/>
                    <a:pt x="101" y="3"/>
                    <a:pt x="101" y="3"/>
                  </a:cubicBezTo>
                  <a:cubicBezTo>
                    <a:pt x="99" y="1"/>
                    <a:pt x="97" y="1"/>
                    <a:pt x="96" y="3"/>
                  </a:cubicBezTo>
                  <a:cubicBezTo>
                    <a:pt x="95" y="4"/>
                    <a:pt x="95" y="4"/>
                    <a:pt x="95" y="5"/>
                  </a:cubicBezTo>
                  <a:cubicBezTo>
                    <a:pt x="94" y="5"/>
                    <a:pt x="93" y="6"/>
                    <a:pt x="92" y="6"/>
                  </a:cubicBezTo>
                  <a:cubicBezTo>
                    <a:pt x="92" y="6"/>
                    <a:pt x="92" y="6"/>
                    <a:pt x="92" y="6"/>
                  </a:cubicBezTo>
                  <a:cubicBezTo>
                    <a:pt x="67" y="32"/>
                    <a:pt x="67" y="32"/>
                    <a:pt x="67" y="32"/>
                  </a:cubicBezTo>
                  <a:cubicBezTo>
                    <a:pt x="67" y="33"/>
                    <a:pt x="67" y="36"/>
                    <a:pt x="66" y="37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45" y="28"/>
                    <a:pt x="45" y="28"/>
                    <a:pt x="45" y="28"/>
                  </a:cubicBezTo>
                  <a:cubicBezTo>
                    <a:pt x="47" y="21"/>
                    <a:pt x="45" y="13"/>
                    <a:pt x="39" y="7"/>
                  </a:cubicBezTo>
                  <a:cubicBezTo>
                    <a:pt x="34" y="1"/>
                    <a:pt x="25" y="0"/>
                    <a:pt x="18" y="1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0" y="23"/>
                    <a:pt x="3" y="32"/>
                    <a:pt x="9" y="37"/>
                  </a:cubicBezTo>
                  <a:cubicBezTo>
                    <a:pt x="14" y="43"/>
                    <a:pt x="23" y="46"/>
                    <a:pt x="31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48" y="60"/>
                    <a:pt x="48" y="60"/>
                    <a:pt x="48" y="60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18" y="93"/>
                    <a:pt x="18" y="93"/>
                    <a:pt x="18" y="93"/>
                  </a:cubicBezTo>
                  <a:cubicBezTo>
                    <a:pt x="20" y="95"/>
                    <a:pt x="20" y="95"/>
                    <a:pt x="20" y="95"/>
                  </a:cubicBezTo>
                  <a:cubicBezTo>
                    <a:pt x="33" y="87"/>
                    <a:pt x="33" y="87"/>
                    <a:pt x="33" y="87"/>
                  </a:cubicBezTo>
                  <a:cubicBezTo>
                    <a:pt x="37" y="83"/>
                    <a:pt x="37" y="83"/>
                    <a:pt x="37" y="83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6" y="97"/>
                    <a:pt x="89" y="97"/>
                  </a:cubicBezTo>
                  <a:cubicBezTo>
                    <a:pt x="91" y="97"/>
                    <a:pt x="94" y="96"/>
                    <a:pt x="96" y="93"/>
                  </a:cubicBezTo>
                  <a:cubicBezTo>
                    <a:pt x="101" y="89"/>
                    <a:pt x="101" y="83"/>
                    <a:pt x="96" y="79"/>
                  </a:cubicBezTo>
                  <a:cubicBezTo>
                    <a:pt x="67" y="50"/>
                    <a:pt x="67" y="50"/>
                    <a:pt x="67" y="50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77" y="46"/>
                    <a:pt x="79" y="46"/>
                    <a:pt x="82" y="46"/>
                  </a:cubicBezTo>
                  <a:cubicBezTo>
                    <a:pt x="106" y="21"/>
                    <a:pt x="106" y="21"/>
                    <a:pt x="106" y="21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6" y="20"/>
                    <a:pt x="106" y="20"/>
                    <a:pt x="106" y="20"/>
                  </a:cubicBezTo>
                  <a:cubicBezTo>
                    <a:pt x="107" y="19"/>
                    <a:pt x="107" y="19"/>
                    <a:pt x="107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6"/>
                    <a:pt x="111" y="14"/>
                    <a:pt x="110" y="13"/>
                  </a:cubicBezTo>
                  <a:close/>
                  <a:moveTo>
                    <a:pt x="90" y="84"/>
                  </a:moveTo>
                  <a:cubicBezTo>
                    <a:pt x="92" y="84"/>
                    <a:pt x="94" y="86"/>
                    <a:pt x="94" y="87"/>
                  </a:cubicBezTo>
                  <a:cubicBezTo>
                    <a:pt x="94" y="90"/>
                    <a:pt x="92" y="92"/>
                    <a:pt x="90" y="92"/>
                  </a:cubicBezTo>
                  <a:cubicBezTo>
                    <a:pt x="87" y="92"/>
                    <a:pt x="86" y="90"/>
                    <a:pt x="86" y="87"/>
                  </a:cubicBezTo>
                  <a:cubicBezTo>
                    <a:pt x="86" y="86"/>
                    <a:pt x="87" y="84"/>
                    <a:pt x="90" y="84"/>
                  </a:cubicBezTo>
                  <a:close/>
                  <a:moveTo>
                    <a:pt x="76" y="32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76" y="32"/>
                    <a:pt x="76" y="32"/>
                    <a:pt x="76" y="32"/>
                  </a:cubicBezTo>
                  <a:cubicBezTo>
                    <a:pt x="76" y="32"/>
                    <a:pt x="76" y="32"/>
                    <a:pt x="76" y="32"/>
                  </a:cubicBezTo>
                  <a:close/>
                  <a:moveTo>
                    <a:pt x="82" y="39"/>
                  </a:moveTo>
                  <a:cubicBezTo>
                    <a:pt x="80" y="37"/>
                    <a:pt x="80" y="37"/>
                    <a:pt x="80" y="37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101" y="20"/>
                    <a:pt x="101" y="20"/>
                    <a:pt x="101" y="20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2" y="39"/>
                    <a:pt x="82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8" name="矩形 6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4735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Oval 106"/>
          <p:cNvSpPr/>
          <p:nvPr/>
        </p:nvSpPr>
        <p:spPr>
          <a:xfrm>
            <a:off x="8714153" y="4447816"/>
            <a:ext cx="617788" cy="6177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9410107" y="4339353"/>
            <a:ext cx="2566773" cy="942198"/>
            <a:chOff x="1603804" y="2220559"/>
            <a:chExt cx="2433815" cy="893393"/>
          </a:xfrm>
        </p:grpSpPr>
        <p:sp>
          <p:nvSpPr>
            <p:cNvPr id="109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Asessment</a:t>
              </a:r>
              <a:endPara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99" name="Oval 98"/>
          <p:cNvSpPr/>
          <p:nvPr/>
        </p:nvSpPr>
        <p:spPr>
          <a:xfrm>
            <a:off x="3513672" y="5024155"/>
            <a:ext cx="617788" cy="6177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862613" y="4909002"/>
            <a:ext cx="2560318" cy="942198"/>
            <a:chOff x="1494367" y="2220559"/>
            <a:chExt cx="2427694" cy="893393"/>
          </a:xfrm>
        </p:grpSpPr>
        <p:sp>
          <p:nvSpPr>
            <p:cNvPr id="101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Mission </a:t>
              </a:r>
              <a:r>
                <a:rPr lang="en-US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Statment</a:t>
              </a:r>
              <a:endParaRPr lang="en-US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94" name="Oval 93"/>
          <p:cNvSpPr/>
          <p:nvPr/>
        </p:nvSpPr>
        <p:spPr>
          <a:xfrm>
            <a:off x="3513672" y="3773231"/>
            <a:ext cx="617788" cy="617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5" name="Group 94"/>
          <p:cNvGrpSpPr/>
          <p:nvPr/>
        </p:nvGrpSpPr>
        <p:grpSpPr>
          <a:xfrm>
            <a:off x="862613" y="3658078"/>
            <a:ext cx="2560318" cy="942198"/>
            <a:chOff x="1494367" y="2220559"/>
            <a:chExt cx="2427694" cy="893393"/>
          </a:xfrm>
        </p:grpSpPr>
        <p:sp>
          <p:nvSpPr>
            <p:cNvPr id="96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Researching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51" name="Oval 50"/>
          <p:cNvSpPr/>
          <p:nvPr/>
        </p:nvSpPr>
        <p:spPr>
          <a:xfrm>
            <a:off x="3513672" y="2545764"/>
            <a:ext cx="617788" cy="617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862613" y="2430610"/>
            <a:ext cx="2560318" cy="942198"/>
            <a:chOff x="1494367" y="2220559"/>
            <a:chExt cx="2427694" cy="893393"/>
          </a:xfrm>
        </p:grpSpPr>
        <p:sp>
          <p:nvSpPr>
            <p:cNvPr id="91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Planning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sp>
        <p:nvSpPr>
          <p:cNvPr id="78" name="Oval 77"/>
          <p:cNvSpPr/>
          <p:nvPr/>
        </p:nvSpPr>
        <p:spPr>
          <a:xfrm>
            <a:off x="8714153" y="3077583"/>
            <a:ext cx="617788" cy="61778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03" name="Group 102"/>
          <p:cNvGrpSpPr/>
          <p:nvPr/>
        </p:nvGrpSpPr>
        <p:grpSpPr>
          <a:xfrm>
            <a:off x="9410107" y="2969120"/>
            <a:ext cx="2566773" cy="942198"/>
            <a:chOff x="1603804" y="2220559"/>
            <a:chExt cx="2433815" cy="893393"/>
          </a:xfrm>
        </p:grpSpPr>
        <p:sp>
          <p:nvSpPr>
            <p:cNvPr id="104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Product Services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168593" y="1754587"/>
            <a:ext cx="4554652" cy="4453437"/>
            <a:chOff x="3952326" y="1663700"/>
            <a:chExt cx="4318722" cy="4222750"/>
          </a:xfrm>
        </p:grpSpPr>
        <p:graphicFrame>
          <p:nvGraphicFramePr>
            <p:cNvPr id="2" name="Diagram 1"/>
            <p:cNvGraphicFramePr/>
            <p:nvPr>
              <p:extLst/>
            </p:nvPr>
          </p:nvGraphicFramePr>
          <p:xfrm>
            <a:off x="3952326" y="1663700"/>
            <a:ext cx="4318722" cy="422275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3" name="Group 2"/>
            <p:cNvGrpSpPr/>
            <p:nvPr/>
          </p:nvGrpSpPr>
          <p:grpSpPr>
            <a:xfrm>
              <a:off x="4705497" y="2552778"/>
              <a:ext cx="2657088" cy="2717967"/>
              <a:chOff x="4705497" y="2552778"/>
              <a:chExt cx="2657088" cy="2717967"/>
            </a:xfrm>
          </p:grpSpPr>
          <p:sp>
            <p:nvSpPr>
              <p:cNvPr id="111" name="Freeform 11"/>
              <p:cNvSpPr>
                <a:spLocks noEditPoints="1"/>
              </p:cNvSpPr>
              <p:nvPr/>
            </p:nvSpPr>
            <p:spPr bwMode="auto">
              <a:xfrm>
                <a:off x="6499861" y="2552778"/>
                <a:ext cx="582728" cy="517750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2" name="Freeform 5"/>
              <p:cNvSpPr>
                <a:spLocks noEditPoints="1"/>
              </p:cNvSpPr>
              <p:nvPr/>
            </p:nvSpPr>
            <p:spPr bwMode="auto">
              <a:xfrm>
                <a:off x="6809101" y="4015216"/>
                <a:ext cx="553484" cy="436598"/>
              </a:xfrm>
              <a:custGeom>
                <a:avLst/>
                <a:gdLst>
                  <a:gd name="T0" fmla="*/ 410 w 411"/>
                  <a:gd name="T1" fmla="*/ 309 h 324"/>
                  <a:gd name="T2" fmla="*/ 410 w 411"/>
                  <a:gd name="T3" fmla="*/ 46 h 324"/>
                  <a:gd name="T4" fmla="*/ 395 w 411"/>
                  <a:gd name="T5" fmla="*/ 32 h 324"/>
                  <a:gd name="T6" fmla="*/ 210 w 411"/>
                  <a:gd name="T7" fmla="*/ 32 h 324"/>
                  <a:gd name="T8" fmla="*/ 200 w 411"/>
                  <a:gd name="T9" fmla="*/ 17 h 324"/>
                  <a:gd name="T10" fmla="*/ 200 w 411"/>
                  <a:gd name="T11" fmla="*/ 15 h 324"/>
                  <a:gd name="T12" fmla="*/ 184 w 411"/>
                  <a:gd name="T13" fmla="*/ 0 h 324"/>
                  <a:gd name="T14" fmla="*/ 86 w 411"/>
                  <a:gd name="T15" fmla="*/ 0 h 324"/>
                  <a:gd name="T16" fmla="*/ 70 w 411"/>
                  <a:gd name="T17" fmla="*/ 15 h 324"/>
                  <a:gd name="T18" fmla="*/ 70 w 411"/>
                  <a:gd name="T19" fmla="*/ 17 h 324"/>
                  <a:gd name="T20" fmla="*/ 60 w 411"/>
                  <a:gd name="T21" fmla="*/ 32 h 324"/>
                  <a:gd name="T22" fmla="*/ 60 w 411"/>
                  <a:gd name="T23" fmla="*/ 32 h 324"/>
                  <a:gd name="T24" fmla="*/ 46 w 411"/>
                  <a:gd name="T25" fmla="*/ 46 h 324"/>
                  <a:gd name="T26" fmla="*/ 46 w 411"/>
                  <a:gd name="T27" fmla="*/ 122 h 324"/>
                  <a:gd name="T28" fmla="*/ 14 w 411"/>
                  <a:gd name="T29" fmla="*/ 122 h 324"/>
                  <a:gd name="T30" fmla="*/ 5 w 411"/>
                  <a:gd name="T31" fmla="*/ 138 h 324"/>
                  <a:gd name="T32" fmla="*/ 38 w 411"/>
                  <a:gd name="T33" fmla="*/ 309 h 324"/>
                  <a:gd name="T34" fmla="*/ 53 w 411"/>
                  <a:gd name="T35" fmla="*/ 324 h 324"/>
                  <a:gd name="T36" fmla="*/ 403 w 411"/>
                  <a:gd name="T37" fmla="*/ 324 h 324"/>
                  <a:gd name="T38" fmla="*/ 410 w 411"/>
                  <a:gd name="T39" fmla="*/ 309 h 324"/>
                  <a:gd name="T40" fmla="*/ 392 w 411"/>
                  <a:gd name="T41" fmla="*/ 144 h 324"/>
                  <a:gd name="T42" fmla="*/ 392 w 411"/>
                  <a:gd name="T43" fmla="*/ 316 h 324"/>
                  <a:gd name="T44" fmla="*/ 359 w 411"/>
                  <a:gd name="T45" fmla="*/ 132 h 324"/>
                  <a:gd name="T46" fmla="*/ 345 w 411"/>
                  <a:gd name="T47" fmla="*/ 123 h 324"/>
                  <a:gd name="T48" fmla="*/ 64 w 411"/>
                  <a:gd name="T49" fmla="*/ 123 h 324"/>
                  <a:gd name="T50" fmla="*/ 64 w 411"/>
                  <a:gd name="T51" fmla="*/ 64 h 324"/>
                  <a:gd name="T52" fmla="*/ 392 w 411"/>
                  <a:gd name="T53" fmla="*/ 64 h 324"/>
                  <a:gd name="T54" fmla="*/ 392 w 411"/>
                  <a:gd name="T55" fmla="*/ 14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11" h="324">
                    <a:moveTo>
                      <a:pt x="410" y="309"/>
                    </a:moveTo>
                    <a:cubicBezTo>
                      <a:pt x="410" y="46"/>
                      <a:pt x="410" y="46"/>
                      <a:pt x="410" y="46"/>
                    </a:cubicBezTo>
                    <a:cubicBezTo>
                      <a:pt x="410" y="38"/>
                      <a:pt x="403" y="32"/>
                      <a:pt x="395" y="32"/>
                    </a:cubicBezTo>
                    <a:cubicBezTo>
                      <a:pt x="210" y="32"/>
                      <a:pt x="210" y="32"/>
                      <a:pt x="210" y="32"/>
                    </a:cubicBezTo>
                    <a:cubicBezTo>
                      <a:pt x="204" y="32"/>
                      <a:pt x="200" y="21"/>
                      <a:pt x="200" y="17"/>
                    </a:cubicBezTo>
                    <a:cubicBezTo>
                      <a:pt x="200" y="15"/>
                      <a:pt x="200" y="15"/>
                      <a:pt x="200" y="15"/>
                    </a:cubicBezTo>
                    <a:cubicBezTo>
                      <a:pt x="200" y="7"/>
                      <a:pt x="193" y="0"/>
                      <a:pt x="184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77" y="0"/>
                      <a:pt x="70" y="7"/>
                      <a:pt x="70" y="15"/>
                    </a:cubicBezTo>
                    <a:cubicBezTo>
                      <a:pt x="70" y="17"/>
                      <a:pt x="70" y="17"/>
                      <a:pt x="70" y="17"/>
                    </a:cubicBezTo>
                    <a:cubicBezTo>
                      <a:pt x="70" y="21"/>
                      <a:pt x="66" y="32"/>
                      <a:pt x="60" y="32"/>
                    </a:cubicBezTo>
                    <a:cubicBezTo>
                      <a:pt x="60" y="32"/>
                      <a:pt x="60" y="32"/>
                      <a:pt x="60" y="32"/>
                    </a:cubicBezTo>
                    <a:cubicBezTo>
                      <a:pt x="52" y="32"/>
                      <a:pt x="46" y="38"/>
                      <a:pt x="46" y="46"/>
                    </a:cubicBezTo>
                    <a:cubicBezTo>
                      <a:pt x="46" y="122"/>
                      <a:pt x="46" y="122"/>
                      <a:pt x="46" y="122"/>
                    </a:cubicBezTo>
                    <a:cubicBezTo>
                      <a:pt x="14" y="122"/>
                      <a:pt x="14" y="122"/>
                      <a:pt x="14" y="122"/>
                    </a:cubicBezTo>
                    <a:cubicBezTo>
                      <a:pt x="14" y="122"/>
                      <a:pt x="0" y="122"/>
                      <a:pt x="5" y="138"/>
                    </a:cubicBezTo>
                    <a:cubicBezTo>
                      <a:pt x="38" y="309"/>
                      <a:pt x="38" y="309"/>
                      <a:pt x="38" y="309"/>
                    </a:cubicBezTo>
                    <a:cubicBezTo>
                      <a:pt x="38" y="317"/>
                      <a:pt x="44" y="324"/>
                      <a:pt x="53" y="324"/>
                    </a:cubicBezTo>
                    <a:cubicBezTo>
                      <a:pt x="403" y="324"/>
                      <a:pt x="403" y="324"/>
                      <a:pt x="403" y="324"/>
                    </a:cubicBezTo>
                    <a:cubicBezTo>
                      <a:pt x="411" y="324"/>
                      <a:pt x="410" y="309"/>
                      <a:pt x="410" y="309"/>
                    </a:cubicBezTo>
                    <a:close/>
                    <a:moveTo>
                      <a:pt x="392" y="144"/>
                    </a:moveTo>
                    <a:cubicBezTo>
                      <a:pt x="392" y="316"/>
                      <a:pt x="392" y="316"/>
                      <a:pt x="392" y="316"/>
                    </a:cubicBezTo>
                    <a:cubicBezTo>
                      <a:pt x="359" y="132"/>
                      <a:pt x="359" y="132"/>
                      <a:pt x="359" y="132"/>
                    </a:cubicBezTo>
                    <a:cubicBezTo>
                      <a:pt x="356" y="122"/>
                      <a:pt x="345" y="123"/>
                      <a:pt x="345" y="123"/>
                    </a:cubicBezTo>
                    <a:cubicBezTo>
                      <a:pt x="64" y="123"/>
                      <a:pt x="64" y="123"/>
                      <a:pt x="64" y="123"/>
                    </a:cubicBezTo>
                    <a:cubicBezTo>
                      <a:pt x="64" y="64"/>
                      <a:pt x="64" y="64"/>
                      <a:pt x="64" y="64"/>
                    </a:cubicBezTo>
                    <a:cubicBezTo>
                      <a:pt x="392" y="64"/>
                      <a:pt x="392" y="64"/>
                      <a:pt x="392" y="64"/>
                    </a:cubicBezTo>
                    <a:lnTo>
                      <a:pt x="392" y="1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5142179" y="2713172"/>
                <a:ext cx="614678" cy="524726"/>
                <a:chOff x="3440113" y="1050925"/>
                <a:chExt cx="390525" cy="333376"/>
              </a:xfrm>
              <a:solidFill>
                <a:schemeClr val="bg1"/>
              </a:solidFill>
            </p:grpSpPr>
            <p:sp>
              <p:nvSpPr>
                <p:cNvPr id="117" name="Freeform 8"/>
                <p:cNvSpPr>
                  <a:spLocks/>
                </p:cNvSpPr>
                <p:nvPr/>
              </p:nvSpPr>
              <p:spPr bwMode="auto">
                <a:xfrm>
                  <a:off x="3563938" y="1244600"/>
                  <a:ext cx="69850" cy="71438"/>
                </a:xfrm>
                <a:custGeom>
                  <a:avLst/>
                  <a:gdLst>
                    <a:gd name="T0" fmla="*/ 44 w 44"/>
                    <a:gd name="T1" fmla="*/ 25 h 45"/>
                    <a:gd name="T2" fmla="*/ 19 w 44"/>
                    <a:gd name="T3" fmla="*/ 0 h 45"/>
                    <a:gd name="T4" fmla="*/ 19 w 44"/>
                    <a:gd name="T5" fmla="*/ 0 h 45"/>
                    <a:gd name="T6" fmla="*/ 0 w 44"/>
                    <a:gd name="T7" fmla="*/ 45 h 45"/>
                    <a:gd name="T8" fmla="*/ 44 w 44"/>
                    <a:gd name="T9" fmla="*/ 2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45">
                      <a:moveTo>
                        <a:pt x="44" y="25"/>
                      </a:moveTo>
                      <a:lnTo>
                        <a:pt x="19" y="0"/>
                      </a:lnTo>
                      <a:lnTo>
                        <a:pt x="19" y="0"/>
                      </a:lnTo>
                      <a:lnTo>
                        <a:pt x="0" y="45"/>
                      </a:lnTo>
                      <a:lnTo>
                        <a:pt x="44" y="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18" name="Rectangle 9"/>
                <p:cNvSpPr>
                  <a:spLocks noChangeArrowheads="1"/>
                </p:cNvSpPr>
                <p:nvPr/>
              </p:nvSpPr>
              <p:spPr bwMode="auto">
                <a:xfrm>
                  <a:off x="3633788" y="1284288"/>
                  <a:ext cx="1588" cy="1588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19" name="Freeform 10"/>
                <p:cNvSpPr>
                  <a:spLocks/>
                </p:cNvSpPr>
                <p:nvPr/>
              </p:nvSpPr>
              <p:spPr bwMode="auto">
                <a:xfrm>
                  <a:off x="3605213" y="1074738"/>
                  <a:ext cx="176213" cy="176213"/>
                </a:xfrm>
                <a:custGeom>
                  <a:avLst/>
                  <a:gdLst>
                    <a:gd name="T0" fmla="*/ 101 w 111"/>
                    <a:gd name="T1" fmla="*/ 0 h 111"/>
                    <a:gd name="T2" fmla="*/ 0 w 111"/>
                    <a:gd name="T3" fmla="*/ 101 h 111"/>
                    <a:gd name="T4" fmla="*/ 10 w 111"/>
                    <a:gd name="T5" fmla="*/ 111 h 111"/>
                    <a:gd name="T6" fmla="*/ 111 w 111"/>
                    <a:gd name="T7" fmla="*/ 10 h 111"/>
                    <a:gd name="T8" fmla="*/ 101 w 111"/>
                    <a:gd name="T9" fmla="*/ 0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111">
                      <a:moveTo>
                        <a:pt x="101" y="0"/>
                      </a:moveTo>
                      <a:lnTo>
                        <a:pt x="0" y="101"/>
                      </a:lnTo>
                      <a:lnTo>
                        <a:pt x="10" y="111"/>
                      </a:lnTo>
                      <a:lnTo>
                        <a:pt x="111" y="10"/>
                      </a:lnTo>
                      <a:lnTo>
                        <a:pt x="10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0" name="Freeform 11"/>
                <p:cNvSpPr>
                  <a:spLocks/>
                </p:cNvSpPr>
                <p:nvPr/>
              </p:nvSpPr>
              <p:spPr bwMode="auto">
                <a:xfrm>
                  <a:off x="3629025" y="1098550"/>
                  <a:ext cx="177800" cy="177800"/>
                </a:xfrm>
                <a:custGeom>
                  <a:avLst/>
                  <a:gdLst>
                    <a:gd name="T0" fmla="*/ 0 w 112"/>
                    <a:gd name="T1" fmla="*/ 102 h 112"/>
                    <a:gd name="T2" fmla="*/ 10 w 112"/>
                    <a:gd name="T3" fmla="*/ 112 h 112"/>
                    <a:gd name="T4" fmla="*/ 112 w 112"/>
                    <a:gd name="T5" fmla="*/ 12 h 112"/>
                    <a:gd name="T6" fmla="*/ 102 w 112"/>
                    <a:gd name="T7" fmla="*/ 0 h 112"/>
                    <a:gd name="T8" fmla="*/ 0 w 112"/>
                    <a:gd name="T9" fmla="*/ 10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112">
                      <a:moveTo>
                        <a:pt x="0" y="102"/>
                      </a:moveTo>
                      <a:lnTo>
                        <a:pt x="10" y="112"/>
                      </a:lnTo>
                      <a:lnTo>
                        <a:pt x="112" y="12"/>
                      </a:lnTo>
                      <a:lnTo>
                        <a:pt x="102" y="0"/>
                      </a:lnTo>
                      <a:lnTo>
                        <a:pt x="0" y="10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1" name="Freeform 12"/>
                <p:cNvSpPr>
                  <a:spLocks/>
                </p:cNvSpPr>
                <p:nvPr/>
              </p:nvSpPr>
              <p:spPr bwMode="auto">
                <a:xfrm>
                  <a:off x="3775075" y="1050925"/>
                  <a:ext cx="55563" cy="52388"/>
                </a:xfrm>
                <a:custGeom>
                  <a:avLst/>
                  <a:gdLst>
                    <a:gd name="T0" fmla="*/ 14 w 21"/>
                    <a:gd name="T1" fmla="*/ 6 h 20"/>
                    <a:gd name="T2" fmla="*/ 0 w 21"/>
                    <a:gd name="T3" fmla="*/ 6 h 20"/>
                    <a:gd name="T4" fmla="*/ 15 w 21"/>
                    <a:gd name="T5" fmla="*/ 20 h 20"/>
                    <a:gd name="T6" fmla="*/ 14 w 21"/>
                    <a:gd name="T7" fmla="*/ 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0">
                      <a:moveTo>
                        <a:pt x="14" y="6"/>
                      </a:moveTo>
                      <a:cubicBezTo>
                        <a:pt x="8" y="0"/>
                        <a:pt x="0" y="6"/>
                        <a:pt x="0" y="6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21" y="14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2" name="Freeform 13"/>
                <p:cNvSpPr>
                  <a:spLocks/>
                </p:cNvSpPr>
                <p:nvPr/>
              </p:nvSpPr>
              <p:spPr bwMode="auto">
                <a:xfrm>
                  <a:off x="3440113" y="1058863"/>
                  <a:ext cx="327025" cy="325438"/>
                </a:xfrm>
                <a:custGeom>
                  <a:avLst/>
                  <a:gdLst>
                    <a:gd name="T0" fmla="*/ 182 w 206"/>
                    <a:gd name="T1" fmla="*/ 180 h 205"/>
                    <a:gd name="T2" fmla="*/ 25 w 206"/>
                    <a:gd name="T3" fmla="*/ 180 h 205"/>
                    <a:gd name="T4" fmla="*/ 25 w 206"/>
                    <a:gd name="T5" fmla="*/ 25 h 205"/>
                    <a:gd name="T6" fmla="*/ 172 w 206"/>
                    <a:gd name="T7" fmla="*/ 25 h 205"/>
                    <a:gd name="T8" fmla="*/ 198 w 206"/>
                    <a:gd name="T9" fmla="*/ 0 h 205"/>
                    <a:gd name="T10" fmla="*/ 0 w 206"/>
                    <a:gd name="T11" fmla="*/ 0 h 205"/>
                    <a:gd name="T12" fmla="*/ 0 w 206"/>
                    <a:gd name="T13" fmla="*/ 205 h 205"/>
                    <a:gd name="T14" fmla="*/ 206 w 206"/>
                    <a:gd name="T15" fmla="*/ 205 h 205"/>
                    <a:gd name="T16" fmla="*/ 206 w 206"/>
                    <a:gd name="T17" fmla="*/ 76 h 205"/>
                    <a:gd name="T18" fmla="*/ 182 w 206"/>
                    <a:gd name="T19" fmla="*/ 101 h 205"/>
                    <a:gd name="T20" fmla="*/ 182 w 206"/>
                    <a:gd name="T21" fmla="*/ 180 h 2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06" h="205">
                      <a:moveTo>
                        <a:pt x="182" y="180"/>
                      </a:moveTo>
                      <a:lnTo>
                        <a:pt x="25" y="180"/>
                      </a:lnTo>
                      <a:lnTo>
                        <a:pt x="25" y="25"/>
                      </a:lnTo>
                      <a:lnTo>
                        <a:pt x="172" y="25"/>
                      </a:lnTo>
                      <a:lnTo>
                        <a:pt x="198" y="0"/>
                      </a:lnTo>
                      <a:lnTo>
                        <a:pt x="0" y="0"/>
                      </a:lnTo>
                      <a:lnTo>
                        <a:pt x="0" y="205"/>
                      </a:lnTo>
                      <a:lnTo>
                        <a:pt x="206" y="205"/>
                      </a:lnTo>
                      <a:lnTo>
                        <a:pt x="206" y="76"/>
                      </a:lnTo>
                      <a:lnTo>
                        <a:pt x="182" y="101"/>
                      </a:lnTo>
                      <a:lnTo>
                        <a:pt x="182" y="1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5875020" y="4688943"/>
                <a:ext cx="439203" cy="581802"/>
                <a:chOff x="8235951" y="2905126"/>
                <a:chExt cx="244475" cy="323850"/>
              </a:xfrm>
              <a:solidFill>
                <a:schemeClr val="bg1"/>
              </a:solidFill>
            </p:grpSpPr>
            <p:sp>
              <p:nvSpPr>
                <p:cNvPr id="124" name="Freeform 121"/>
                <p:cNvSpPr>
                  <a:spLocks/>
                </p:cNvSpPr>
                <p:nvPr/>
              </p:nvSpPr>
              <p:spPr bwMode="auto">
                <a:xfrm>
                  <a:off x="8291513" y="3022601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1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1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2"/>
                        <a:pt x="35" y="1"/>
                      </a:cubicBezTo>
                      <a:cubicBezTo>
                        <a:pt x="35" y="0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5" name="Freeform 122"/>
                <p:cNvSpPr>
                  <a:spLocks/>
                </p:cNvSpPr>
                <p:nvPr/>
              </p:nvSpPr>
              <p:spPr bwMode="auto">
                <a:xfrm>
                  <a:off x="8291513" y="3060701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1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1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2"/>
                        <a:pt x="35" y="1"/>
                      </a:cubicBezTo>
                      <a:cubicBezTo>
                        <a:pt x="35" y="0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6" name="Freeform 123"/>
                <p:cNvSpPr>
                  <a:spLocks/>
                </p:cNvSpPr>
                <p:nvPr/>
              </p:nvSpPr>
              <p:spPr bwMode="auto">
                <a:xfrm>
                  <a:off x="8291513" y="3094038"/>
                  <a:ext cx="131763" cy="14288"/>
                </a:xfrm>
                <a:custGeom>
                  <a:avLst/>
                  <a:gdLst>
                    <a:gd name="T0" fmla="*/ 33 w 35"/>
                    <a:gd name="T1" fmla="*/ 0 h 4"/>
                    <a:gd name="T2" fmla="*/ 1 w 35"/>
                    <a:gd name="T3" fmla="*/ 0 h 4"/>
                    <a:gd name="T4" fmla="*/ 0 w 35"/>
                    <a:gd name="T5" fmla="*/ 2 h 4"/>
                    <a:gd name="T6" fmla="*/ 1 w 35"/>
                    <a:gd name="T7" fmla="*/ 4 h 4"/>
                    <a:gd name="T8" fmla="*/ 33 w 35"/>
                    <a:gd name="T9" fmla="*/ 4 h 4"/>
                    <a:gd name="T10" fmla="*/ 35 w 35"/>
                    <a:gd name="T11" fmla="*/ 2 h 4"/>
                    <a:gd name="T12" fmla="*/ 33 w 3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4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4" y="4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7" name="Freeform 124"/>
                <p:cNvSpPr>
                  <a:spLocks/>
                </p:cNvSpPr>
                <p:nvPr/>
              </p:nvSpPr>
              <p:spPr bwMode="auto">
                <a:xfrm>
                  <a:off x="8291513" y="3132138"/>
                  <a:ext cx="131763" cy="14288"/>
                </a:xfrm>
                <a:custGeom>
                  <a:avLst/>
                  <a:gdLst>
                    <a:gd name="T0" fmla="*/ 33 w 35"/>
                    <a:gd name="T1" fmla="*/ 0 h 4"/>
                    <a:gd name="T2" fmla="*/ 1 w 35"/>
                    <a:gd name="T3" fmla="*/ 0 h 4"/>
                    <a:gd name="T4" fmla="*/ 0 w 35"/>
                    <a:gd name="T5" fmla="*/ 2 h 4"/>
                    <a:gd name="T6" fmla="*/ 1 w 35"/>
                    <a:gd name="T7" fmla="*/ 4 h 4"/>
                    <a:gd name="T8" fmla="*/ 33 w 35"/>
                    <a:gd name="T9" fmla="*/ 4 h 4"/>
                    <a:gd name="T10" fmla="*/ 35 w 35"/>
                    <a:gd name="T11" fmla="*/ 2 h 4"/>
                    <a:gd name="T12" fmla="*/ 33 w 35"/>
                    <a:gd name="T13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4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1" y="4"/>
                      </a:cubicBezTo>
                      <a:cubicBezTo>
                        <a:pt x="33" y="4"/>
                        <a:pt x="33" y="4"/>
                        <a:pt x="33" y="4"/>
                      </a:cubicBezTo>
                      <a:cubicBezTo>
                        <a:pt x="34" y="4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8" name="Freeform 125"/>
                <p:cNvSpPr>
                  <a:spLocks/>
                </p:cNvSpPr>
                <p:nvPr/>
              </p:nvSpPr>
              <p:spPr bwMode="auto">
                <a:xfrm>
                  <a:off x="8235951" y="2916238"/>
                  <a:ext cx="244475" cy="312738"/>
                </a:xfrm>
                <a:custGeom>
                  <a:avLst/>
                  <a:gdLst>
                    <a:gd name="T0" fmla="*/ 60 w 65"/>
                    <a:gd name="T1" fmla="*/ 0 h 83"/>
                    <a:gd name="T2" fmla="*/ 46 w 65"/>
                    <a:gd name="T3" fmla="*/ 0 h 83"/>
                    <a:gd name="T4" fmla="*/ 46 w 65"/>
                    <a:gd name="T5" fmla="*/ 8 h 83"/>
                    <a:gd name="T6" fmla="*/ 57 w 65"/>
                    <a:gd name="T7" fmla="*/ 8 h 83"/>
                    <a:gd name="T8" fmla="*/ 57 w 65"/>
                    <a:gd name="T9" fmla="*/ 14 h 83"/>
                    <a:gd name="T10" fmla="*/ 57 w 65"/>
                    <a:gd name="T11" fmla="*/ 75 h 83"/>
                    <a:gd name="T12" fmla="*/ 8 w 65"/>
                    <a:gd name="T13" fmla="*/ 75 h 83"/>
                    <a:gd name="T14" fmla="*/ 8 w 65"/>
                    <a:gd name="T15" fmla="*/ 8 h 83"/>
                    <a:gd name="T16" fmla="*/ 19 w 65"/>
                    <a:gd name="T17" fmla="*/ 8 h 83"/>
                    <a:gd name="T18" fmla="*/ 19 w 65"/>
                    <a:gd name="T19" fmla="*/ 0 h 83"/>
                    <a:gd name="T20" fmla="*/ 5 w 65"/>
                    <a:gd name="T21" fmla="*/ 0 h 83"/>
                    <a:gd name="T22" fmla="*/ 0 w 65"/>
                    <a:gd name="T23" fmla="*/ 4 h 83"/>
                    <a:gd name="T24" fmla="*/ 0 w 65"/>
                    <a:gd name="T25" fmla="*/ 79 h 83"/>
                    <a:gd name="T26" fmla="*/ 5 w 65"/>
                    <a:gd name="T27" fmla="*/ 83 h 83"/>
                    <a:gd name="T28" fmla="*/ 60 w 65"/>
                    <a:gd name="T29" fmla="*/ 83 h 83"/>
                    <a:gd name="T30" fmla="*/ 65 w 65"/>
                    <a:gd name="T31" fmla="*/ 79 h 83"/>
                    <a:gd name="T32" fmla="*/ 65 w 65"/>
                    <a:gd name="T33" fmla="*/ 4 h 83"/>
                    <a:gd name="T34" fmla="*/ 60 w 65"/>
                    <a:gd name="T35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65" h="83">
                      <a:moveTo>
                        <a:pt x="60" y="0"/>
                      </a:move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6" y="8"/>
                        <a:pt x="46" y="8"/>
                        <a:pt x="46" y="8"/>
                      </a:cubicBezTo>
                      <a:cubicBezTo>
                        <a:pt x="57" y="8"/>
                        <a:pt x="57" y="8"/>
                        <a:pt x="57" y="8"/>
                      </a:cubicBezTo>
                      <a:cubicBezTo>
                        <a:pt x="57" y="14"/>
                        <a:pt x="57" y="14"/>
                        <a:pt x="57" y="14"/>
                      </a:cubicBezTo>
                      <a:cubicBezTo>
                        <a:pt x="57" y="75"/>
                        <a:pt x="57" y="75"/>
                        <a:pt x="57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9"/>
                        <a:pt x="0" y="79"/>
                        <a:pt x="0" y="79"/>
                      </a:cubicBezTo>
                      <a:cubicBezTo>
                        <a:pt x="0" y="81"/>
                        <a:pt x="2" y="83"/>
                        <a:pt x="5" y="83"/>
                      </a:cubicBezTo>
                      <a:cubicBezTo>
                        <a:pt x="60" y="83"/>
                        <a:pt x="60" y="83"/>
                        <a:pt x="60" y="83"/>
                      </a:cubicBezTo>
                      <a:cubicBezTo>
                        <a:pt x="63" y="83"/>
                        <a:pt x="65" y="81"/>
                        <a:pt x="65" y="79"/>
                      </a:cubicBezTo>
                      <a:cubicBezTo>
                        <a:pt x="65" y="4"/>
                        <a:pt x="65" y="4"/>
                        <a:pt x="65" y="4"/>
                      </a:cubicBezTo>
                      <a:cubicBezTo>
                        <a:pt x="65" y="2"/>
                        <a:pt x="63" y="0"/>
                        <a:pt x="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29" name="Freeform 126"/>
                <p:cNvSpPr>
                  <a:spLocks/>
                </p:cNvSpPr>
                <p:nvPr/>
              </p:nvSpPr>
              <p:spPr bwMode="auto">
                <a:xfrm>
                  <a:off x="8329613" y="2924176"/>
                  <a:ext cx="55563" cy="22225"/>
                </a:xfrm>
                <a:custGeom>
                  <a:avLst/>
                  <a:gdLst>
                    <a:gd name="T0" fmla="*/ 15 w 15"/>
                    <a:gd name="T1" fmla="*/ 1 h 6"/>
                    <a:gd name="T2" fmla="*/ 15 w 15"/>
                    <a:gd name="T3" fmla="*/ 0 h 6"/>
                    <a:gd name="T4" fmla="*/ 14 w 15"/>
                    <a:gd name="T5" fmla="*/ 0 h 6"/>
                    <a:gd name="T6" fmla="*/ 1 w 15"/>
                    <a:gd name="T7" fmla="*/ 0 h 6"/>
                    <a:gd name="T8" fmla="*/ 0 w 15"/>
                    <a:gd name="T9" fmla="*/ 0 h 6"/>
                    <a:gd name="T10" fmla="*/ 0 w 15"/>
                    <a:gd name="T11" fmla="*/ 1 h 6"/>
                    <a:gd name="T12" fmla="*/ 0 w 15"/>
                    <a:gd name="T13" fmla="*/ 6 h 6"/>
                    <a:gd name="T14" fmla="*/ 15 w 15"/>
                    <a:gd name="T15" fmla="*/ 6 h 6"/>
                    <a:gd name="T16" fmla="*/ 15 w 15"/>
                    <a:gd name="T17" fmla="*/ 1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" h="6">
                      <a:moveTo>
                        <a:pt x="15" y="1"/>
                      </a:moveTo>
                      <a:cubicBezTo>
                        <a:pt x="15" y="1"/>
                        <a:pt x="15" y="0"/>
                        <a:pt x="15" y="0"/>
                      </a:cubicBezTo>
                      <a:cubicBezTo>
                        <a:pt x="15" y="0"/>
                        <a:pt x="14" y="0"/>
                        <a:pt x="14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5" y="6"/>
                        <a:pt x="15" y="6"/>
                        <a:pt x="15" y="6"/>
                      </a:cubicBezTo>
                      <a:lnTo>
                        <a:pt x="15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0" name="Freeform 127"/>
                <p:cNvSpPr>
                  <a:spLocks noEditPoints="1"/>
                </p:cNvSpPr>
                <p:nvPr/>
              </p:nvSpPr>
              <p:spPr bwMode="auto">
                <a:xfrm>
                  <a:off x="8310563" y="2905126"/>
                  <a:ext cx="93663" cy="60325"/>
                </a:xfrm>
                <a:custGeom>
                  <a:avLst/>
                  <a:gdLst>
                    <a:gd name="T0" fmla="*/ 4 w 25"/>
                    <a:gd name="T1" fmla="*/ 16 h 16"/>
                    <a:gd name="T2" fmla="*/ 21 w 25"/>
                    <a:gd name="T3" fmla="*/ 16 h 16"/>
                    <a:gd name="T4" fmla="*/ 24 w 25"/>
                    <a:gd name="T5" fmla="*/ 15 h 16"/>
                    <a:gd name="T6" fmla="*/ 25 w 25"/>
                    <a:gd name="T7" fmla="*/ 13 h 16"/>
                    <a:gd name="T8" fmla="*/ 25 w 25"/>
                    <a:gd name="T9" fmla="*/ 2 h 16"/>
                    <a:gd name="T10" fmla="*/ 24 w 25"/>
                    <a:gd name="T11" fmla="*/ 1 h 16"/>
                    <a:gd name="T12" fmla="*/ 21 w 25"/>
                    <a:gd name="T13" fmla="*/ 0 h 16"/>
                    <a:gd name="T14" fmla="*/ 4 w 25"/>
                    <a:gd name="T15" fmla="*/ 0 h 16"/>
                    <a:gd name="T16" fmla="*/ 1 w 25"/>
                    <a:gd name="T17" fmla="*/ 1 h 16"/>
                    <a:gd name="T18" fmla="*/ 0 w 25"/>
                    <a:gd name="T19" fmla="*/ 2 h 16"/>
                    <a:gd name="T20" fmla="*/ 0 w 25"/>
                    <a:gd name="T21" fmla="*/ 13 h 16"/>
                    <a:gd name="T22" fmla="*/ 1 w 25"/>
                    <a:gd name="T23" fmla="*/ 15 h 16"/>
                    <a:gd name="T24" fmla="*/ 4 w 25"/>
                    <a:gd name="T25" fmla="*/ 16 h 16"/>
                    <a:gd name="T26" fmla="*/ 3 w 25"/>
                    <a:gd name="T27" fmla="*/ 6 h 16"/>
                    <a:gd name="T28" fmla="*/ 4 w 25"/>
                    <a:gd name="T29" fmla="*/ 4 h 16"/>
                    <a:gd name="T30" fmla="*/ 4 w 25"/>
                    <a:gd name="T31" fmla="*/ 4 h 16"/>
                    <a:gd name="T32" fmla="*/ 6 w 25"/>
                    <a:gd name="T33" fmla="*/ 3 h 16"/>
                    <a:gd name="T34" fmla="*/ 19 w 25"/>
                    <a:gd name="T35" fmla="*/ 3 h 16"/>
                    <a:gd name="T36" fmla="*/ 21 w 25"/>
                    <a:gd name="T37" fmla="*/ 4 h 16"/>
                    <a:gd name="T38" fmla="*/ 21 w 25"/>
                    <a:gd name="T39" fmla="*/ 4 h 16"/>
                    <a:gd name="T40" fmla="*/ 22 w 25"/>
                    <a:gd name="T41" fmla="*/ 6 h 16"/>
                    <a:gd name="T42" fmla="*/ 22 w 25"/>
                    <a:gd name="T43" fmla="*/ 9 h 16"/>
                    <a:gd name="T44" fmla="*/ 21 w 25"/>
                    <a:gd name="T45" fmla="*/ 11 h 16"/>
                    <a:gd name="T46" fmla="*/ 19 w 25"/>
                    <a:gd name="T47" fmla="*/ 12 h 16"/>
                    <a:gd name="T48" fmla="*/ 6 w 25"/>
                    <a:gd name="T49" fmla="*/ 12 h 16"/>
                    <a:gd name="T50" fmla="*/ 4 w 25"/>
                    <a:gd name="T51" fmla="*/ 11 h 16"/>
                    <a:gd name="T52" fmla="*/ 3 w 25"/>
                    <a:gd name="T53" fmla="*/ 9 h 16"/>
                    <a:gd name="T54" fmla="*/ 3 w 25"/>
                    <a:gd name="T55" fmla="*/ 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5" h="16">
                      <a:moveTo>
                        <a:pt x="4" y="16"/>
                      </a:moveTo>
                      <a:cubicBezTo>
                        <a:pt x="21" y="16"/>
                        <a:pt x="21" y="16"/>
                        <a:pt x="21" y="16"/>
                      </a:cubicBezTo>
                      <a:cubicBezTo>
                        <a:pt x="22" y="16"/>
                        <a:pt x="23" y="16"/>
                        <a:pt x="24" y="15"/>
                      </a:cubicBezTo>
                      <a:cubicBezTo>
                        <a:pt x="24" y="15"/>
                        <a:pt x="25" y="14"/>
                        <a:pt x="25" y="13"/>
                      </a:cubicBezTo>
                      <a:cubicBezTo>
                        <a:pt x="25" y="2"/>
                        <a:pt x="25" y="2"/>
                        <a:pt x="25" y="2"/>
                      </a:cubicBezTo>
                      <a:cubicBezTo>
                        <a:pt x="25" y="2"/>
                        <a:pt x="24" y="1"/>
                        <a:pt x="24" y="1"/>
                      </a:cubicBezTo>
                      <a:cubicBezTo>
                        <a:pt x="23" y="0"/>
                        <a:pt x="22" y="0"/>
                        <a:pt x="2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0"/>
                        <a:pt x="1" y="1"/>
                      </a:cubicBezTo>
                      <a:cubicBezTo>
                        <a:pt x="1" y="1"/>
                        <a:pt x="0" y="2"/>
                        <a:pt x="0" y="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4"/>
                        <a:pt x="1" y="15"/>
                        <a:pt x="1" y="15"/>
                      </a:cubicBezTo>
                      <a:cubicBezTo>
                        <a:pt x="2" y="16"/>
                        <a:pt x="3" y="16"/>
                        <a:pt x="4" y="16"/>
                      </a:cubicBezTo>
                      <a:close/>
                      <a:moveTo>
                        <a:pt x="3" y="6"/>
                      </a:move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5" y="4"/>
                        <a:pt x="5" y="3"/>
                        <a:pt x="6" y="3"/>
                      </a:cubicBezTo>
                      <a:cubicBezTo>
                        <a:pt x="19" y="3"/>
                        <a:pt x="19" y="3"/>
                        <a:pt x="19" y="3"/>
                      </a:cubicBezTo>
                      <a:cubicBezTo>
                        <a:pt x="20" y="3"/>
                        <a:pt x="20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5"/>
                        <a:pt x="22" y="6"/>
                      </a:cubicBezTo>
                      <a:cubicBezTo>
                        <a:pt x="22" y="9"/>
                        <a:pt x="22" y="9"/>
                        <a:pt x="22" y="9"/>
                      </a:cubicBezTo>
                      <a:cubicBezTo>
                        <a:pt x="22" y="10"/>
                        <a:pt x="21" y="11"/>
                        <a:pt x="21" y="11"/>
                      </a:cubicBezTo>
                      <a:cubicBezTo>
                        <a:pt x="20" y="12"/>
                        <a:pt x="20" y="12"/>
                        <a:pt x="19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5" y="12"/>
                        <a:pt x="5" y="12"/>
                        <a:pt x="4" y="11"/>
                      </a:cubicBezTo>
                      <a:cubicBezTo>
                        <a:pt x="4" y="11"/>
                        <a:pt x="3" y="10"/>
                        <a:pt x="3" y="9"/>
                      </a:cubicBezTo>
                      <a:lnTo>
                        <a:pt x="3" y="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1" name="Freeform 128"/>
                <p:cNvSpPr>
                  <a:spLocks/>
                </p:cNvSpPr>
                <p:nvPr/>
              </p:nvSpPr>
              <p:spPr bwMode="auto">
                <a:xfrm>
                  <a:off x="8291513" y="3165476"/>
                  <a:ext cx="131763" cy="11113"/>
                </a:xfrm>
                <a:custGeom>
                  <a:avLst/>
                  <a:gdLst>
                    <a:gd name="T0" fmla="*/ 33 w 35"/>
                    <a:gd name="T1" fmla="*/ 0 h 3"/>
                    <a:gd name="T2" fmla="*/ 1 w 35"/>
                    <a:gd name="T3" fmla="*/ 0 h 3"/>
                    <a:gd name="T4" fmla="*/ 0 w 35"/>
                    <a:gd name="T5" fmla="*/ 2 h 3"/>
                    <a:gd name="T6" fmla="*/ 1 w 35"/>
                    <a:gd name="T7" fmla="*/ 3 h 3"/>
                    <a:gd name="T8" fmla="*/ 33 w 35"/>
                    <a:gd name="T9" fmla="*/ 3 h 3"/>
                    <a:gd name="T10" fmla="*/ 35 w 35"/>
                    <a:gd name="T11" fmla="*/ 2 h 3"/>
                    <a:gd name="T12" fmla="*/ 33 w 35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" h="3">
                      <a:moveTo>
                        <a:pt x="33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4" y="3"/>
                        <a:pt x="35" y="3"/>
                        <a:pt x="35" y="2"/>
                      </a:cubicBezTo>
                      <a:cubicBezTo>
                        <a:pt x="35" y="1"/>
                        <a:pt x="34" y="0"/>
                        <a:pt x="3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32" name="Group 131"/>
              <p:cNvGrpSpPr/>
              <p:nvPr/>
            </p:nvGrpSpPr>
            <p:grpSpPr>
              <a:xfrm>
                <a:off x="4705497" y="3884065"/>
                <a:ext cx="607504" cy="608640"/>
                <a:chOff x="4160838" y="-23813"/>
                <a:chExt cx="849313" cy="850901"/>
              </a:xfrm>
              <a:solidFill>
                <a:schemeClr val="bg1"/>
              </a:solidFill>
            </p:grpSpPr>
            <p:sp>
              <p:nvSpPr>
                <p:cNvPr id="133" name="Freeform 59"/>
                <p:cNvSpPr>
                  <a:spLocks noEditPoints="1"/>
                </p:cNvSpPr>
                <p:nvPr/>
              </p:nvSpPr>
              <p:spPr bwMode="auto">
                <a:xfrm>
                  <a:off x="4424363" y="-23813"/>
                  <a:ext cx="585788" cy="581025"/>
                </a:xfrm>
                <a:custGeom>
                  <a:avLst/>
                  <a:gdLst>
                    <a:gd name="T0" fmla="*/ 140 w 170"/>
                    <a:gd name="T1" fmla="*/ 30 h 170"/>
                    <a:gd name="T2" fmla="*/ 30 w 170"/>
                    <a:gd name="T3" fmla="*/ 30 h 170"/>
                    <a:gd name="T4" fmla="*/ 25 w 170"/>
                    <a:gd name="T5" fmla="*/ 134 h 170"/>
                    <a:gd name="T6" fmla="*/ 25 w 170"/>
                    <a:gd name="T7" fmla="*/ 135 h 170"/>
                    <a:gd name="T8" fmla="*/ 37 w 170"/>
                    <a:gd name="T9" fmla="*/ 146 h 170"/>
                    <a:gd name="T10" fmla="*/ 140 w 170"/>
                    <a:gd name="T11" fmla="*/ 140 h 170"/>
                    <a:gd name="T12" fmla="*/ 140 w 170"/>
                    <a:gd name="T13" fmla="*/ 30 h 170"/>
                    <a:gd name="T14" fmla="*/ 126 w 170"/>
                    <a:gd name="T15" fmla="*/ 126 h 170"/>
                    <a:gd name="T16" fmla="*/ 44 w 170"/>
                    <a:gd name="T17" fmla="*/ 126 h 170"/>
                    <a:gd name="T18" fmla="*/ 44 w 170"/>
                    <a:gd name="T19" fmla="*/ 44 h 170"/>
                    <a:gd name="T20" fmla="*/ 126 w 170"/>
                    <a:gd name="T21" fmla="*/ 44 h 170"/>
                    <a:gd name="T22" fmla="*/ 126 w 170"/>
                    <a:gd name="T23" fmla="*/ 126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0" h="170">
                      <a:moveTo>
                        <a:pt x="140" y="30"/>
                      </a:moveTo>
                      <a:cubicBezTo>
                        <a:pt x="110" y="0"/>
                        <a:pt x="61" y="0"/>
                        <a:pt x="30" y="30"/>
                      </a:cubicBezTo>
                      <a:cubicBezTo>
                        <a:pt x="1" y="58"/>
                        <a:pt x="0" y="104"/>
                        <a:pt x="25" y="134"/>
                      </a:cubicBezTo>
                      <a:cubicBezTo>
                        <a:pt x="25" y="135"/>
                        <a:pt x="25" y="135"/>
                        <a:pt x="25" y="135"/>
                      </a:cubicBezTo>
                      <a:cubicBezTo>
                        <a:pt x="30" y="141"/>
                        <a:pt x="32" y="143"/>
                        <a:pt x="37" y="146"/>
                      </a:cubicBezTo>
                      <a:cubicBezTo>
                        <a:pt x="67" y="170"/>
                        <a:pt x="112" y="168"/>
                        <a:pt x="140" y="140"/>
                      </a:cubicBezTo>
                      <a:cubicBezTo>
                        <a:pt x="170" y="110"/>
                        <a:pt x="170" y="61"/>
                        <a:pt x="140" y="30"/>
                      </a:cubicBezTo>
                      <a:close/>
                      <a:moveTo>
                        <a:pt x="126" y="126"/>
                      </a:moveTo>
                      <a:cubicBezTo>
                        <a:pt x="103" y="149"/>
                        <a:pt x="66" y="149"/>
                        <a:pt x="44" y="126"/>
                      </a:cubicBezTo>
                      <a:cubicBezTo>
                        <a:pt x="21" y="103"/>
                        <a:pt x="21" y="66"/>
                        <a:pt x="44" y="44"/>
                      </a:cubicBezTo>
                      <a:cubicBezTo>
                        <a:pt x="67" y="21"/>
                        <a:pt x="104" y="21"/>
                        <a:pt x="126" y="44"/>
                      </a:cubicBezTo>
                      <a:cubicBezTo>
                        <a:pt x="149" y="67"/>
                        <a:pt x="149" y="104"/>
                        <a:pt x="126" y="1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4" name="Freeform 60"/>
                <p:cNvSpPr>
                  <a:spLocks/>
                </p:cNvSpPr>
                <p:nvPr/>
              </p:nvSpPr>
              <p:spPr bwMode="auto">
                <a:xfrm>
                  <a:off x="4160838" y="465138"/>
                  <a:ext cx="358775" cy="361950"/>
                </a:xfrm>
                <a:custGeom>
                  <a:avLst/>
                  <a:gdLst>
                    <a:gd name="T0" fmla="*/ 0 w 226"/>
                    <a:gd name="T1" fmla="*/ 183 h 228"/>
                    <a:gd name="T2" fmla="*/ 44 w 226"/>
                    <a:gd name="T3" fmla="*/ 228 h 228"/>
                    <a:gd name="T4" fmla="*/ 226 w 226"/>
                    <a:gd name="T5" fmla="*/ 30 h 228"/>
                    <a:gd name="T6" fmla="*/ 196 w 226"/>
                    <a:gd name="T7" fmla="*/ 0 h 228"/>
                    <a:gd name="T8" fmla="*/ 0 w 226"/>
                    <a:gd name="T9" fmla="*/ 183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6" h="228">
                      <a:moveTo>
                        <a:pt x="0" y="183"/>
                      </a:moveTo>
                      <a:lnTo>
                        <a:pt x="44" y="228"/>
                      </a:lnTo>
                      <a:lnTo>
                        <a:pt x="226" y="30"/>
                      </a:lnTo>
                      <a:lnTo>
                        <a:pt x="196" y="0"/>
                      </a:lnTo>
                      <a:lnTo>
                        <a:pt x="0" y="18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35" name="Freeform 61"/>
                <p:cNvSpPr>
                  <a:spLocks/>
                </p:cNvSpPr>
                <p:nvPr/>
              </p:nvSpPr>
              <p:spPr bwMode="auto">
                <a:xfrm>
                  <a:off x="4730751" y="163513"/>
                  <a:ext cx="223838" cy="266700"/>
                </a:xfrm>
                <a:custGeom>
                  <a:avLst/>
                  <a:gdLst>
                    <a:gd name="T0" fmla="*/ 34 w 65"/>
                    <a:gd name="T1" fmla="*/ 0 h 78"/>
                    <a:gd name="T2" fmla="*/ 0 w 65"/>
                    <a:gd name="T3" fmla="*/ 74 h 78"/>
                    <a:gd name="T4" fmla="*/ 12 w 65"/>
                    <a:gd name="T5" fmla="*/ 78 h 78"/>
                    <a:gd name="T6" fmla="*/ 34 w 65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78">
                      <a:moveTo>
                        <a:pt x="34" y="0"/>
                      </a:moveTo>
                      <a:cubicBezTo>
                        <a:pt x="45" y="57"/>
                        <a:pt x="0" y="74"/>
                        <a:pt x="0" y="74"/>
                      </a:cubicBezTo>
                      <a:cubicBezTo>
                        <a:pt x="12" y="78"/>
                        <a:pt x="12" y="78"/>
                        <a:pt x="12" y="78"/>
                      </a:cubicBezTo>
                      <a:cubicBezTo>
                        <a:pt x="65" y="45"/>
                        <a:pt x="34" y="0"/>
                        <a:pt x="3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47" name="矩形 4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39859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 animBg="1"/>
      <p:bldP spid="99" grpId="0" animBg="1"/>
      <p:bldP spid="94" grpId="0" animBg="1"/>
      <p:bldP spid="51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9"/>
          <p:cNvSpPr>
            <a:spLocks noEditPoints="1"/>
          </p:cNvSpPr>
          <p:nvPr/>
        </p:nvSpPr>
        <p:spPr bwMode="auto">
          <a:xfrm rot="20049179">
            <a:off x="2254160" y="2667552"/>
            <a:ext cx="1693576" cy="3910076"/>
          </a:xfrm>
          <a:custGeom>
            <a:avLst/>
            <a:gdLst/>
            <a:ahLst/>
            <a:cxnLst>
              <a:cxn ang="0">
                <a:pos x="0" y="84"/>
              </a:cxn>
              <a:cxn ang="0">
                <a:pos x="50" y="134"/>
              </a:cxn>
              <a:cxn ang="0">
                <a:pos x="61" y="133"/>
              </a:cxn>
              <a:cxn ang="0">
                <a:pos x="61" y="148"/>
              </a:cxn>
              <a:cxn ang="0">
                <a:pos x="73" y="154"/>
              </a:cxn>
              <a:cxn ang="0">
                <a:pos x="73" y="278"/>
              </a:cxn>
              <a:cxn ang="0">
                <a:pos x="61" y="284"/>
              </a:cxn>
              <a:cxn ang="0">
                <a:pos x="61" y="377"/>
              </a:cxn>
              <a:cxn ang="0">
                <a:pos x="75" y="392"/>
              </a:cxn>
              <a:cxn ang="0">
                <a:pos x="93" y="392"/>
              </a:cxn>
              <a:cxn ang="0">
                <a:pos x="107" y="377"/>
              </a:cxn>
              <a:cxn ang="0">
                <a:pos x="107" y="357"/>
              </a:cxn>
              <a:cxn ang="0">
                <a:pos x="143" y="357"/>
              </a:cxn>
              <a:cxn ang="0">
                <a:pos x="157" y="343"/>
              </a:cxn>
              <a:cxn ang="0">
                <a:pos x="143" y="329"/>
              </a:cxn>
              <a:cxn ang="0">
                <a:pos x="107" y="329"/>
              </a:cxn>
              <a:cxn ang="0">
                <a:pos x="107" y="321"/>
              </a:cxn>
              <a:cxn ang="0">
                <a:pos x="143" y="321"/>
              </a:cxn>
              <a:cxn ang="0">
                <a:pos x="157" y="307"/>
              </a:cxn>
              <a:cxn ang="0">
                <a:pos x="143" y="293"/>
              </a:cxn>
              <a:cxn ang="0">
                <a:pos x="107" y="293"/>
              </a:cxn>
              <a:cxn ang="0">
                <a:pos x="107" y="283"/>
              </a:cxn>
              <a:cxn ang="0">
                <a:pos x="95" y="277"/>
              </a:cxn>
              <a:cxn ang="0">
                <a:pos x="95" y="156"/>
              </a:cxn>
              <a:cxn ang="0">
                <a:pos x="107" y="150"/>
              </a:cxn>
              <a:cxn ang="0">
                <a:pos x="107" y="133"/>
              </a:cxn>
              <a:cxn ang="0">
                <a:pos x="117" y="134"/>
              </a:cxn>
              <a:cxn ang="0">
                <a:pos x="168" y="84"/>
              </a:cxn>
              <a:cxn ang="0">
                <a:pos x="132" y="36"/>
              </a:cxn>
              <a:cxn ang="0">
                <a:pos x="84" y="0"/>
              </a:cxn>
              <a:cxn ang="0">
                <a:pos x="36" y="36"/>
              </a:cxn>
              <a:cxn ang="0">
                <a:pos x="0" y="84"/>
              </a:cxn>
              <a:cxn ang="0">
                <a:pos x="84" y="31"/>
              </a:cxn>
              <a:cxn ang="0">
                <a:pos x="107" y="54"/>
              </a:cxn>
              <a:cxn ang="0">
                <a:pos x="106" y="62"/>
              </a:cxn>
              <a:cxn ang="0">
                <a:pos x="129" y="87"/>
              </a:cxn>
              <a:cxn ang="0">
                <a:pos x="105" y="111"/>
              </a:cxn>
              <a:cxn ang="0">
                <a:pos x="84" y="100"/>
              </a:cxn>
              <a:cxn ang="0">
                <a:pos x="63" y="111"/>
              </a:cxn>
              <a:cxn ang="0">
                <a:pos x="38" y="87"/>
              </a:cxn>
              <a:cxn ang="0">
                <a:pos x="62" y="62"/>
              </a:cxn>
              <a:cxn ang="0">
                <a:pos x="61" y="54"/>
              </a:cxn>
              <a:cxn ang="0">
                <a:pos x="84" y="31"/>
              </a:cxn>
              <a:cxn ang="0">
                <a:pos x="84" y="31"/>
              </a:cxn>
              <a:cxn ang="0">
                <a:pos x="84" y="31"/>
              </a:cxn>
            </a:cxnLst>
            <a:rect l="0" t="0" r="r" b="b"/>
            <a:pathLst>
              <a:path w="168" h="392">
                <a:moveTo>
                  <a:pt x="0" y="84"/>
                </a:moveTo>
                <a:cubicBezTo>
                  <a:pt x="0" y="112"/>
                  <a:pt x="23" y="134"/>
                  <a:pt x="50" y="134"/>
                </a:cubicBezTo>
                <a:cubicBezTo>
                  <a:pt x="54" y="134"/>
                  <a:pt x="57" y="134"/>
                  <a:pt x="61" y="133"/>
                </a:cubicBezTo>
                <a:cubicBezTo>
                  <a:pt x="61" y="148"/>
                  <a:pt x="61" y="148"/>
                  <a:pt x="61" y="148"/>
                </a:cubicBezTo>
                <a:cubicBezTo>
                  <a:pt x="73" y="154"/>
                  <a:pt x="73" y="154"/>
                  <a:pt x="73" y="154"/>
                </a:cubicBezTo>
                <a:cubicBezTo>
                  <a:pt x="73" y="278"/>
                  <a:pt x="73" y="278"/>
                  <a:pt x="73" y="278"/>
                </a:cubicBezTo>
                <a:cubicBezTo>
                  <a:pt x="61" y="284"/>
                  <a:pt x="61" y="284"/>
                  <a:pt x="61" y="284"/>
                </a:cubicBezTo>
                <a:cubicBezTo>
                  <a:pt x="61" y="377"/>
                  <a:pt x="61" y="377"/>
                  <a:pt x="61" y="377"/>
                </a:cubicBezTo>
                <a:cubicBezTo>
                  <a:pt x="61" y="385"/>
                  <a:pt x="67" y="392"/>
                  <a:pt x="75" y="392"/>
                </a:cubicBezTo>
                <a:cubicBezTo>
                  <a:pt x="93" y="392"/>
                  <a:pt x="93" y="392"/>
                  <a:pt x="93" y="392"/>
                </a:cubicBezTo>
                <a:cubicBezTo>
                  <a:pt x="101" y="392"/>
                  <a:pt x="107" y="385"/>
                  <a:pt x="107" y="377"/>
                </a:cubicBezTo>
                <a:cubicBezTo>
                  <a:pt x="107" y="357"/>
                  <a:pt x="107" y="357"/>
                  <a:pt x="107" y="357"/>
                </a:cubicBezTo>
                <a:cubicBezTo>
                  <a:pt x="143" y="357"/>
                  <a:pt x="143" y="357"/>
                  <a:pt x="143" y="357"/>
                </a:cubicBezTo>
                <a:cubicBezTo>
                  <a:pt x="150" y="357"/>
                  <a:pt x="157" y="350"/>
                  <a:pt x="157" y="343"/>
                </a:cubicBezTo>
                <a:cubicBezTo>
                  <a:pt x="157" y="335"/>
                  <a:pt x="150" y="329"/>
                  <a:pt x="143" y="329"/>
                </a:cubicBezTo>
                <a:cubicBezTo>
                  <a:pt x="107" y="329"/>
                  <a:pt x="107" y="329"/>
                  <a:pt x="107" y="329"/>
                </a:cubicBezTo>
                <a:cubicBezTo>
                  <a:pt x="107" y="321"/>
                  <a:pt x="107" y="321"/>
                  <a:pt x="107" y="321"/>
                </a:cubicBezTo>
                <a:cubicBezTo>
                  <a:pt x="143" y="321"/>
                  <a:pt x="143" y="321"/>
                  <a:pt x="143" y="321"/>
                </a:cubicBezTo>
                <a:cubicBezTo>
                  <a:pt x="150" y="321"/>
                  <a:pt x="157" y="314"/>
                  <a:pt x="157" y="307"/>
                </a:cubicBezTo>
                <a:cubicBezTo>
                  <a:pt x="157" y="299"/>
                  <a:pt x="150" y="293"/>
                  <a:pt x="143" y="293"/>
                </a:cubicBezTo>
                <a:cubicBezTo>
                  <a:pt x="107" y="293"/>
                  <a:pt x="107" y="293"/>
                  <a:pt x="107" y="293"/>
                </a:cubicBezTo>
                <a:cubicBezTo>
                  <a:pt x="107" y="283"/>
                  <a:pt x="107" y="283"/>
                  <a:pt x="107" y="283"/>
                </a:cubicBezTo>
                <a:cubicBezTo>
                  <a:pt x="95" y="277"/>
                  <a:pt x="95" y="277"/>
                  <a:pt x="95" y="277"/>
                </a:cubicBezTo>
                <a:cubicBezTo>
                  <a:pt x="95" y="156"/>
                  <a:pt x="95" y="156"/>
                  <a:pt x="95" y="156"/>
                </a:cubicBezTo>
                <a:cubicBezTo>
                  <a:pt x="107" y="150"/>
                  <a:pt x="107" y="150"/>
                  <a:pt x="107" y="150"/>
                </a:cubicBezTo>
                <a:cubicBezTo>
                  <a:pt x="107" y="133"/>
                  <a:pt x="107" y="133"/>
                  <a:pt x="107" y="133"/>
                </a:cubicBezTo>
                <a:cubicBezTo>
                  <a:pt x="110" y="134"/>
                  <a:pt x="114" y="134"/>
                  <a:pt x="117" y="134"/>
                </a:cubicBezTo>
                <a:cubicBezTo>
                  <a:pt x="145" y="134"/>
                  <a:pt x="168" y="112"/>
                  <a:pt x="168" y="84"/>
                </a:cubicBezTo>
                <a:cubicBezTo>
                  <a:pt x="168" y="61"/>
                  <a:pt x="153" y="42"/>
                  <a:pt x="132" y="36"/>
                </a:cubicBezTo>
                <a:cubicBezTo>
                  <a:pt x="126" y="15"/>
                  <a:pt x="107" y="0"/>
                  <a:pt x="84" y="0"/>
                </a:cubicBezTo>
                <a:cubicBezTo>
                  <a:pt x="61" y="0"/>
                  <a:pt x="42" y="15"/>
                  <a:pt x="36" y="36"/>
                </a:cubicBezTo>
                <a:cubicBezTo>
                  <a:pt x="15" y="42"/>
                  <a:pt x="0" y="61"/>
                  <a:pt x="0" y="84"/>
                </a:cubicBezTo>
                <a:close/>
                <a:moveTo>
                  <a:pt x="84" y="31"/>
                </a:moveTo>
                <a:cubicBezTo>
                  <a:pt x="97" y="31"/>
                  <a:pt x="107" y="41"/>
                  <a:pt x="107" y="54"/>
                </a:cubicBezTo>
                <a:cubicBezTo>
                  <a:pt x="107" y="57"/>
                  <a:pt x="106" y="59"/>
                  <a:pt x="106" y="62"/>
                </a:cubicBezTo>
                <a:cubicBezTo>
                  <a:pt x="119" y="62"/>
                  <a:pt x="129" y="73"/>
                  <a:pt x="129" y="87"/>
                </a:cubicBezTo>
                <a:cubicBezTo>
                  <a:pt x="129" y="100"/>
                  <a:pt x="118" y="111"/>
                  <a:pt x="105" y="111"/>
                </a:cubicBezTo>
                <a:cubicBezTo>
                  <a:pt x="96" y="111"/>
                  <a:pt x="88" y="107"/>
                  <a:pt x="84" y="100"/>
                </a:cubicBezTo>
                <a:cubicBezTo>
                  <a:pt x="79" y="107"/>
                  <a:pt x="72" y="111"/>
                  <a:pt x="63" y="111"/>
                </a:cubicBezTo>
                <a:cubicBezTo>
                  <a:pt x="49" y="111"/>
                  <a:pt x="38" y="100"/>
                  <a:pt x="38" y="87"/>
                </a:cubicBezTo>
                <a:cubicBezTo>
                  <a:pt x="38" y="73"/>
                  <a:pt x="49" y="62"/>
                  <a:pt x="62" y="62"/>
                </a:cubicBezTo>
                <a:cubicBezTo>
                  <a:pt x="61" y="59"/>
                  <a:pt x="61" y="57"/>
                  <a:pt x="61" y="54"/>
                </a:cubicBezTo>
                <a:cubicBezTo>
                  <a:pt x="61" y="41"/>
                  <a:pt x="71" y="31"/>
                  <a:pt x="84" y="31"/>
                </a:cubicBezTo>
                <a:close/>
                <a:moveTo>
                  <a:pt x="84" y="31"/>
                </a:moveTo>
                <a:cubicBezTo>
                  <a:pt x="84" y="31"/>
                  <a:pt x="84" y="31"/>
                  <a:pt x="84" y="31"/>
                </a:cubicBezTo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6" name="Group 17"/>
          <p:cNvGrpSpPr/>
          <p:nvPr/>
        </p:nvGrpSpPr>
        <p:grpSpPr>
          <a:xfrm rot="1568449">
            <a:off x="2821892" y="3972063"/>
            <a:ext cx="3268280" cy="978100"/>
            <a:chOff x="3047999" y="2196251"/>
            <a:chExt cx="2662589" cy="796834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3616180" y="2242087"/>
              <a:ext cx="2094408" cy="75099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98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3581401" y="2196251"/>
              <a:ext cx="2094408" cy="750998"/>
            </a:xfrm>
            <a:prstGeom prst="roundRect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Defines Action</a:t>
              </a:r>
              <a:endParaRPr lang="en-US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9" name="Group 22"/>
            <p:cNvGrpSpPr/>
            <p:nvPr/>
          </p:nvGrpSpPr>
          <p:grpSpPr>
            <a:xfrm rot="16200000">
              <a:off x="3369279" y="2174269"/>
              <a:ext cx="195640" cy="838200"/>
              <a:chOff x="3686186" y="1166322"/>
              <a:chExt cx="152400" cy="652944"/>
            </a:xfrm>
          </p:grpSpPr>
          <p:sp>
            <p:nvSpPr>
              <p:cNvPr id="10" name="Oval 9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Rounded Rectangle 10"/>
              <p:cNvSpPr/>
              <p:nvPr/>
            </p:nvSpPr>
            <p:spPr>
              <a:xfrm>
                <a:off x="3737893" y="1166322"/>
                <a:ext cx="48984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2" name="Group 18"/>
          <p:cNvGrpSpPr/>
          <p:nvPr/>
        </p:nvGrpSpPr>
        <p:grpSpPr>
          <a:xfrm rot="140878">
            <a:off x="3206298" y="3045397"/>
            <a:ext cx="3268810" cy="973302"/>
            <a:chOff x="3047997" y="2196251"/>
            <a:chExt cx="2663020" cy="792925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3616609" y="2238178"/>
              <a:ext cx="2094408" cy="750998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98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3581401" y="2196251"/>
              <a:ext cx="2094408" cy="750998"/>
            </a:xfrm>
            <a:prstGeom prst="roundRect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b="1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Relationship</a:t>
              </a:r>
              <a:endParaRPr lang="en-US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5" name="Group 22"/>
            <p:cNvGrpSpPr/>
            <p:nvPr/>
          </p:nvGrpSpPr>
          <p:grpSpPr>
            <a:xfrm rot="16200000">
              <a:off x="3369277" y="2174270"/>
              <a:ext cx="195640" cy="838199"/>
              <a:chOff x="3686186" y="1166322"/>
              <a:chExt cx="152400" cy="652944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3738410" y="1166322"/>
                <a:ext cx="47949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8" name="Group 28"/>
          <p:cNvGrpSpPr/>
          <p:nvPr/>
        </p:nvGrpSpPr>
        <p:grpSpPr>
          <a:xfrm rot="20546288">
            <a:off x="3038252" y="2299895"/>
            <a:ext cx="3271390" cy="972663"/>
            <a:chOff x="3047997" y="2196251"/>
            <a:chExt cx="2665122" cy="792405"/>
          </a:xfrm>
        </p:grpSpPr>
        <p:sp>
          <p:nvSpPr>
            <p:cNvPr id="19" name="Rounded Rectangle 18"/>
            <p:cNvSpPr/>
            <p:nvPr/>
          </p:nvSpPr>
          <p:spPr bwMode="auto">
            <a:xfrm>
              <a:off x="3618711" y="2237658"/>
              <a:ext cx="2094408" cy="750998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98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3581401" y="2196251"/>
              <a:ext cx="2094408" cy="750998"/>
            </a:xfrm>
            <a:prstGeom prst="roundRect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898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SWOT Analysis</a:t>
              </a:r>
            </a:p>
          </p:txBody>
        </p:sp>
        <p:grpSp>
          <p:nvGrpSpPr>
            <p:cNvPr id="21" name="Group 22"/>
            <p:cNvGrpSpPr/>
            <p:nvPr/>
          </p:nvGrpSpPr>
          <p:grpSpPr>
            <a:xfrm rot="16200000">
              <a:off x="3369277" y="2174271"/>
              <a:ext cx="195640" cy="838199"/>
              <a:chOff x="3686186" y="1166322"/>
              <a:chExt cx="152400" cy="652944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Rounded Rectangle 22"/>
              <p:cNvSpPr/>
              <p:nvPr/>
            </p:nvSpPr>
            <p:spPr>
              <a:xfrm>
                <a:off x="3738410" y="1166322"/>
                <a:ext cx="47949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9" name="Group 17"/>
          <p:cNvGrpSpPr/>
          <p:nvPr/>
        </p:nvGrpSpPr>
        <p:grpSpPr>
          <a:xfrm rot="18174686" flipH="1">
            <a:off x="-71078" y="4392885"/>
            <a:ext cx="3268281" cy="978100"/>
            <a:chOff x="3047999" y="2196251"/>
            <a:chExt cx="2662589" cy="796834"/>
          </a:xfrm>
        </p:grpSpPr>
        <p:sp>
          <p:nvSpPr>
            <p:cNvPr id="50" name="Rounded Rectangle 49"/>
            <p:cNvSpPr/>
            <p:nvPr/>
          </p:nvSpPr>
          <p:spPr bwMode="auto">
            <a:xfrm>
              <a:off x="3616180" y="2242087"/>
              <a:ext cx="2094408" cy="750998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898" b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1" name="Rounded Rectangle 50"/>
            <p:cNvSpPr/>
            <p:nvPr/>
          </p:nvSpPr>
          <p:spPr bwMode="auto">
            <a:xfrm>
              <a:off x="3581401" y="2196251"/>
              <a:ext cx="2094408" cy="750998"/>
            </a:xfrm>
            <a:prstGeom prst="roundRect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ctr" anchorCtr="0" compatLnSpc="1">
              <a:prstTxWarp prst="textNoShape">
                <a:avLst/>
              </a:prstTxWarp>
            </a:bodyPr>
            <a:lstStyle/>
            <a:p>
              <a:r>
                <a:rPr lang="en-US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Perfect Leadership</a:t>
              </a:r>
            </a:p>
          </p:txBody>
        </p:sp>
        <p:grpSp>
          <p:nvGrpSpPr>
            <p:cNvPr id="52" name="Group 22"/>
            <p:cNvGrpSpPr/>
            <p:nvPr/>
          </p:nvGrpSpPr>
          <p:grpSpPr>
            <a:xfrm rot="16200000">
              <a:off x="3369279" y="2174269"/>
              <a:ext cx="195640" cy="838200"/>
              <a:chOff x="3686186" y="1166322"/>
              <a:chExt cx="152400" cy="652944"/>
            </a:xfrm>
          </p:grpSpPr>
          <p:sp>
            <p:nvSpPr>
              <p:cNvPr id="53" name="Oval 52"/>
              <p:cNvSpPr/>
              <p:nvPr/>
            </p:nvSpPr>
            <p:spPr>
              <a:xfrm>
                <a:off x="3686186" y="1666867"/>
                <a:ext cx="152400" cy="15239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3737893" y="1166322"/>
                <a:ext cx="48984" cy="610899"/>
              </a:xfrm>
              <a:prstGeom prst="roundRect">
                <a:avLst>
                  <a:gd name="adj" fmla="val 38542"/>
                </a:avLst>
              </a:prstGeom>
              <a:gradFill>
                <a:gsLst>
                  <a:gs pos="2000">
                    <a:schemeClr val="tx1">
                      <a:lumMod val="50000"/>
                      <a:lumOff val="50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87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56" name="Text Placeholder 1"/>
          <p:cNvSpPr txBox="1">
            <a:spLocks/>
          </p:cNvSpPr>
          <p:nvPr/>
        </p:nvSpPr>
        <p:spPr>
          <a:xfrm>
            <a:off x="8241104" y="2203196"/>
            <a:ext cx="3117190" cy="646890"/>
          </a:xfrm>
          <a:prstGeom prst="rect">
            <a:avLst/>
          </a:prstGeom>
        </p:spPr>
        <p:txBody>
          <a:bodyPr vert="horz" lIns="0" tIns="48218" rIns="96435" bIns="4821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,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elit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Sed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imperde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tindunt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velitar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laoreet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facilisis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Praesent</a:t>
            </a:r>
            <a:endParaRPr lang="en-US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58" name="Text Placeholder 1"/>
          <p:cNvSpPr txBox="1">
            <a:spLocks/>
          </p:cNvSpPr>
          <p:nvPr/>
        </p:nvSpPr>
        <p:spPr>
          <a:xfrm>
            <a:off x="8241105" y="3305139"/>
            <a:ext cx="3117189" cy="646890"/>
          </a:xfrm>
          <a:prstGeom prst="rect">
            <a:avLst/>
          </a:prstGeom>
        </p:spPr>
        <p:txBody>
          <a:bodyPr vert="horz" lIns="0" tIns="48218" rIns="96435" bIns="4821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,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elit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Sed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imperde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tindunt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velitar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laoreet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facilisis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Praesent</a:t>
            </a:r>
            <a:endParaRPr lang="en-US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60" name="Text Placeholder 1"/>
          <p:cNvSpPr txBox="1">
            <a:spLocks/>
          </p:cNvSpPr>
          <p:nvPr/>
        </p:nvSpPr>
        <p:spPr>
          <a:xfrm>
            <a:off x="8241105" y="4373824"/>
            <a:ext cx="3117188" cy="646890"/>
          </a:xfrm>
          <a:prstGeom prst="rect">
            <a:avLst/>
          </a:prstGeom>
        </p:spPr>
        <p:txBody>
          <a:bodyPr vert="horz" lIns="0" tIns="48218" rIns="96435" bIns="4821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,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elit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Sed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imperde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tindunt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velitar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laoreet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facilisis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Praesent</a:t>
            </a:r>
            <a:endParaRPr lang="en-US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62" name="Text Placeholder 1"/>
          <p:cNvSpPr txBox="1">
            <a:spLocks/>
          </p:cNvSpPr>
          <p:nvPr/>
        </p:nvSpPr>
        <p:spPr>
          <a:xfrm>
            <a:off x="8241105" y="5449767"/>
            <a:ext cx="3117188" cy="646890"/>
          </a:xfrm>
          <a:prstGeom prst="rect">
            <a:avLst/>
          </a:prstGeom>
        </p:spPr>
        <p:txBody>
          <a:bodyPr vert="horz" lIns="0" tIns="48218" rIns="96435" bIns="4821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,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consectetur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adipiscing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elit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Sed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imperde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tindunt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velitar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laoreet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facilisis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.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Praesent</a:t>
            </a:r>
            <a:endParaRPr lang="en-US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314062" y="2203195"/>
            <a:ext cx="672910" cy="672910"/>
            <a:chOff x="6934860" y="2089070"/>
            <a:chExt cx="638053" cy="638053"/>
          </a:xfrm>
        </p:grpSpPr>
        <p:sp>
          <p:nvSpPr>
            <p:cNvPr id="55" name="Oval 54"/>
            <p:cNvSpPr/>
            <p:nvPr/>
          </p:nvSpPr>
          <p:spPr>
            <a:xfrm>
              <a:off x="6934860" y="2089070"/>
              <a:ext cx="638053" cy="63805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7042160" y="2192530"/>
              <a:ext cx="398052" cy="357720"/>
              <a:chOff x="5583238" y="3892551"/>
              <a:chExt cx="360363" cy="323850"/>
            </a:xfrm>
            <a:solidFill>
              <a:schemeClr val="bg1"/>
            </a:solidFill>
          </p:grpSpPr>
          <p:sp>
            <p:nvSpPr>
              <p:cNvPr id="41" name="Freeform 5"/>
              <p:cNvSpPr>
                <a:spLocks/>
              </p:cNvSpPr>
              <p:nvPr/>
            </p:nvSpPr>
            <p:spPr bwMode="auto">
              <a:xfrm>
                <a:off x="5811838" y="3892551"/>
                <a:ext cx="131763" cy="323850"/>
              </a:xfrm>
              <a:custGeom>
                <a:avLst/>
                <a:gdLst>
                  <a:gd name="T0" fmla="*/ 17 w 83"/>
                  <a:gd name="T1" fmla="*/ 57 h 204"/>
                  <a:gd name="T2" fmla="*/ 0 w 83"/>
                  <a:gd name="T3" fmla="*/ 57 h 204"/>
                  <a:gd name="T4" fmla="*/ 43 w 83"/>
                  <a:gd name="T5" fmla="*/ 0 h 204"/>
                  <a:gd name="T6" fmla="*/ 83 w 83"/>
                  <a:gd name="T7" fmla="*/ 57 h 204"/>
                  <a:gd name="T8" fmla="*/ 67 w 83"/>
                  <a:gd name="T9" fmla="*/ 57 h 204"/>
                  <a:gd name="T10" fmla="*/ 67 w 83"/>
                  <a:gd name="T11" fmla="*/ 204 h 204"/>
                  <a:gd name="T12" fmla="*/ 17 w 83"/>
                  <a:gd name="T13" fmla="*/ 204 h 204"/>
                  <a:gd name="T14" fmla="*/ 17 w 83"/>
                  <a:gd name="T15" fmla="*/ 57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204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7" y="57"/>
                    </a:lnTo>
                    <a:lnTo>
                      <a:pt x="67" y="204"/>
                    </a:lnTo>
                    <a:lnTo>
                      <a:pt x="17" y="204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2" name="Freeform 6"/>
              <p:cNvSpPr>
                <a:spLocks/>
              </p:cNvSpPr>
              <p:nvPr/>
            </p:nvSpPr>
            <p:spPr bwMode="auto">
              <a:xfrm>
                <a:off x="5695951" y="3978276"/>
                <a:ext cx="131763" cy="238125"/>
              </a:xfrm>
              <a:custGeom>
                <a:avLst/>
                <a:gdLst>
                  <a:gd name="T0" fmla="*/ 66 w 83"/>
                  <a:gd name="T1" fmla="*/ 150 h 150"/>
                  <a:gd name="T2" fmla="*/ 19 w 83"/>
                  <a:gd name="T3" fmla="*/ 150 h 150"/>
                  <a:gd name="T4" fmla="*/ 19 w 83"/>
                  <a:gd name="T5" fmla="*/ 60 h 150"/>
                  <a:gd name="T6" fmla="*/ 0 w 83"/>
                  <a:gd name="T7" fmla="*/ 60 h 150"/>
                  <a:gd name="T8" fmla="*/ 43 w 83"/>
                  <a:gd name="T9" fmla="*/ 0 h 150"/>
                  <a:gd name="T10" fmla="*/ 83 w 83"/>
                  <a:gd name="T11" fmla="*/ 60 h 150"/>
                  <a:gd name="T12" fmla="*/ 66 w 83"/>
                  <a:gd name="T13" fmla="*/ 60 h 150"/>
                  <a:gd name="T14" fmla="*/ 66 w 83"/>
                  <a:gd name="T15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150">
                    <a:moveTo>
                      <a:pt x="66" y="150"/>
                    </a:moveTo>
                    <a:lnTo>
                      <a:pt x="19" y="150"/>
                    </a:lnTo>
                    <a:lnTo>
                      <a:pt x="19" y="60"/>
                    </a:lnTo>
                    <a:lnTo>
                      <a:pt x="0" y="60"/>
                    </a:lnTo>
                    <a:lnTo>
                      <a:pt x="43" y="0"/>
                    </a:lnTo>
                    <a:lnTo>
                      <a:pt x="83" y="60"/>
                    </a:lnTo>
                    <a:lnTo>
                      <a:pt x="66" y="60"/>
                    </a:lnTo>
                    <a:lnTo>
                      <a:pt x="66" y="1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5583238" y="4068763"/>
                <a:ext cx="131763" cy="147638"/>
              </a:xfrm>
              <a:custGeom>
                <a:avLst/>
                <a:gdLst>
                  <a:gd name="T0" fmla="*/ 17 w 83"/>
                  <a:gd name="T1" fmla="*/ 57 h 93"/>
                  <a:gd name="T2" fmla="*/ 0 w 83"/>
                  <a:gd name="T3" fmla="*/ 57 h 93"/>
                  <a:gd name="T4" fmla="*/ 43 w 83"/>
                  <a:gd name="T5" fmla="*/ 0 h 93"/>
                  <a:gd name="T6" fmla="*/ 83 w 83"/>
                  <a:gd name="T7" fmla="*/ 57 h 93"/>
                  <a:gd name="T8" fmla="*/ 66 w 83"/>
                  <a:gd name="T9" fmla="*/ 57 h 93"/>
                  <a:gd name="T10" fmla="*/ 66 w 83"/>
                  <a:gd name="T11" fmla="*/ 93 h 93"/>
                  <a:gd name="T12" fmla="*/ 17 w 83"/>
                  <a:gd name="T13" fmla="*/ 93 h 93"/>
                  <a:gd name="T14" fmla="*/ 17 w 83"/>
                  <a:gd name="T15" fmla="*/ 57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3" h="93">
                    <a:moveTo>
                      <a:pt x="17" y="57"/>
                    </a:moveTo>
                    <a:lnTo>
                      <a:pt x="0" y="57"/>
                    </a:lnTo>
                    <a:lnTo>
                      <a:pt x="43" y="0"/>
                    </a:lnTo>
                    <a:lnTo>
                      <a:pt x="83" y="57"/>
                    </a:lnTo>
                    <a:lnTo>
                      <a:pt x="66" y="57"/>
                    </a:lnTo>
                    <a:lnTo>
                      <a:pt x="66" y="93"/>
                    </a:lnTo>
                    <a:lnTo>
                      <a:pt x="17" y="93"/>
                    </a:lnTo>
                    <a:lnTo>
                      <a:pt x="17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7314062" y="3276776"/>
            <a:ext cx="672910" cy="672910"/>
            <a:chOff x="6934860" y="3107039"/>
            <a:chExt cx="638053" cy="638053"/>
          </a:xfrm>
        </p:grpSpPr>
        <p:sp>
          <p:nvSpPr>
            <p:cNvPr id="57" name="Oval 56"/>
            <p:cNvSpPr/>
            <p:nvPr/>
          </p:nvSpPr>
          <p:spPr>
            <a:xfrm>
              <a:off x="6934860" y="3107039"/>
              <a:ext cx="638053" cy="63805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3" name="Freeform 11"/>
            <p:cNvSpPr>
              <a:spLocks noEditPoints="1"/>
            </p:cNvSpPr>
            <p:nvPr/>
          </p:nvSpPr>
          <p:spPr bwMode="auto">
            <a:xfrm>
              <a:off x="7038273" y="3215545"/>
              <a:ext cx="455291" cy="376862"/>
            </a:xfrm>
            <a:custGeom>
              <a:avLst/>
              <a:gdLst>
                <a:gd name="T0" fmla="*/ 260 w 287"/>
                <a:gd name="T1" fmla="*/ 78 h 237"/>
                <a:gd name="T2" fmla="*/ 244 w 287"/>
                <a:gd name="T3" fmla="*/ 94 h 237"/>
                <a:gd name="T4" fmla="*/ 260 w 287"/>
                <a:gd name="T5" fmla="*/ 111 h 237"/>
                <a:gd name="T6" fmla="*/ 277 w 287"/>
                <a:gd name="T7" fmla="*/ 94 h 237"/>
                <a:gd name="T8" fmla="*/ 260 w 287"/>
                <a:gd name="T9" fmla="*/ 78 h 237"/>
                <a:gd name="T10" fmla="*/ 27 w 287"/>
                <a:gd name="T11" fmla="*/ 78 h 237"/>
                <a:gd name="T12" fmla="*/ 11 w 287"/>
                <a:gd name="T13" fmla="*/ 94 h 237"/>
                <a:gd name="T14" fmla="*/ 27 w 287"/>
                <a:gd name="T15" fmla="*/ 111 h 237"/>
                <a:gd name="T16" fmla="*/ 43 w 287"/>
                <a:gd name="T17" fmla="*/ 94 h 237"/>
                <a:gd name="T18" fmla="*/ 27 w 287"/>
                <a:gd name="T19" fmla="*/ 78 h 237"/>
                <a:gd name="T20" fmla="*/ 212 w 287"/>
                <a:gd name="T21" fmla="*/ 49 h 237"/>
                <a:gd name="T22" fmla="*/ 188 w 287"/>
                <a:gd name="T23" fmla="*/ 73 h 237"/>
                <a:gd name="T24" fmla="*/ 212 w 287"/>
                <a:gd name="T25" fmla="*/ 97 h 237"/>
                <a:gd name="T26" fmla="*/ 236 w 287"/>
                <a:gd name="T27" fmla="*/ 73 h 237"/>
                <a:gd name="T28" fmla="*/ 212 w 287"/>
                <a:gd name="T29" fmla="*/ 49 h 237"/>
                <a:gd name="T30" fmla="*/ 287 w 287"/>
                <a:gd name="T31" fmla="*/ 196 h 237"/>
                <a:gd name="T32" fmla="*/ 259 w 287"/>
                <a:gd name="T33" fmla="*/ 196 h 237"/>
                <a:gd name="T34" fmla="*/ 259 w 287"/>
                <a:gd name="T35" fmla="*/ 145 h 237"/>
                <a:gd name="T36" fmla="*/ 253 w 287"/>
                <a:gd name="T37" fmla="*/ 121 h 237"/>
                <a:gd name="T38" fmla="*/ 260 w 287"/>
                <a:gd name="T39" fmla="*/ 120 h 237"/>
                <a:gd name="T40" fmla="*/ 287 w 287"/>
                <a:gd name="T41" fmla="*/ 147 h 237"/>
                <a:gd name="T42" fmla="*/ 287 w 287"/>
                <a:gd name="T43" fmla="*/ 196 h 237"/>
                <a:gd name="T44" fmla="*/ 75 w 287"/>
                <a:gd name="T45" fmla="*/ 49 h 237"/>
                <a:gd name="T46" fmla="*/ 51 w 287"/>
                <a:gd name="T47" fmla="*/ 73 h 237"/>
                <a:gd name="T48" fmla="*/ 75 w 287"/>
                <a:gd name="T49" fmla="*/ 97 h 237"/>
                <a:gd name="T50" fmla="*/ 99 w 287"/>
                <a:gd name="T51" fmla="*/ 73 h 237"/>
                <a:gd name="T52" fmla="*/ 75 w 287"/>
                <a:gd name="T53" fmla="*/ 49 h 237"/>
                <a:gd name="T54" fmla="*/ 27 w 287"/>
                <a:gd name="T55" fmla="*/ 120 h 237"/>
                <a:gd name="T56" fmla="*/ 34 w 287"/>
                <a:gd name="T57" fmla="*/ 121 h 237"/>
                <a:gd name="T58" fmla="*/ 28 w 287"/>
                <a:gd name="T59" fmla="*/ 145 h 237"/>
                <a:gd name="T60" fmla="*/ 28 w 287"/>
                <a:gd name="T61" fmla="*/ 196 h 237"/>
                <a:gd name="T62" fmla="*/ 0 w 287"/>
                <a:gd name="T63" fmla="*/ 196 h 237"/>
                <a:gd name="T64" fmla="*/ 0 w 287"/>
                <a:gd name="T65" fmla="*/ 147 h 237"/>
                <a:gd name="T66" fmla="*/ 27 w 287"/>
                <a:gd name="T67" fmla="*/ 120 h 237"/>
                <a:gd name="T68" fmla="*/ 144 w 287"/>
                <a:gd name="T69" fmla="*/ 0 h 237"/>
                <a:gd name="T70" fmla="*/ 108 w 287"/>
                <a:gd name="T71" fmla="*/ 36 h 237"/>
                <a:gd name="T72" fmla="*/ 144 w 287"/>
                <a:gd name="T73" fmla="*/ 72 h 237"/>
                <a:gd name="T74" fmla="*/ 179 w 287"/>
                <a:gd name="T75" fmla="*/ 36 h 237"/>
                <a:gd name="T76" fmla="*/ 144 w 287"/>
                <a:gd name="T77" fmla="*/ 0 h 237"/>
                <a:gd name="T78" fmla="*/ 251 w 287"/>
                <a:gd name="T79" fmla="*/ 214 h 237"/>
                <a:gd name="T80" fmla="*/ 208 w 287"/>
                <a:gd name="T81" fmla="*/ 214 h 237"/>
                <a:gd name="T82" fmla="*/ 208 w 287"/>
                <a:gd name="T83" fmla="*/ 137 h 237"/>
                <a:gd name="T84" fmla="*/ 201 w 287"/>
                <a:gd name="T85" fmla="*/ 108 h 237"/>
                <a:gd name="T86" fmla="*/ 212 w 287"/>
                <a:gd name="T87" fmla="*/ 106 h 237"/>
                <a:gd name="T88" fmla="*/ 251 w 287"/>
                <a:gd name="T89" fmla="*/ 145 h 237"/>
                <a:gd name="T90" fmla="*/ 251 w 287"/>
                <a:gd name="T91" fmla="*/ 214 h 237"/>
                <a:gd name="T92" fmla="*/ 79 w 287"/>
                <a:gd name="T93" fmla="*/ 137 h 237"/>
                <a:gd name="T94" fmla="*/ 79 w 287"/>
                <a:gd name="T95" fmla="*/ 214 h 237"/>
                <a:gd name="T96" fmla="*/ 37 w 287"/>
                <a:gd name="T97" fmla="*/ 214 h 237"/>
                <a:gd name="T98" fmla="*/ 37 w 287"/>
                <a:gd name="T99" fmla="*/ 145 h 237"/>
                <a:gd name="T100" fmla="*/ 75 w 287"/>
                <a:gd name="T101" fmla="*/ 106 h 237"/>
                <a:gd name="T102" fmla="*/ 86 w 287"/>
                <a:gd name="T103" fmla="*/ 108 h 237"/>
                <a:gd name="T104" fmla="*/ 79 w 287"/>
                <a:gd name="T105" fmla="*/ 137 h 237"/>
                <a:gd name="T106" fmla="*/ 88 w 287"/>
                <a:gd name="T107" fmla="*/ 237 h 237"/>
                <a:gd name="T108" fmla="*/ 200 w 287"/>
                <a:gd name="T109" fmla="*/ 237 h 237"/>
                <a:gd name="T110" fmla="*/ 200 w 287"/>
                <a:gd name="T111" fmla="*/ 137 h 237"/>
                <a:gd name="T112" fmla="*/ 144 w 287"/>
                <a:gd name="T113" fmla="*/ 81 h 237"/>
                <a:gd name="T114" fmla="*/ 88 w 287"/>
                <a:gd name="T115" fmla="*/ 137 h 237"/>
                <a:gd name="T116" fmla="*/ 88 w 287"/>
                <a:gd name="T117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314062" y="4359642"/>
            <a:ext cx="672910" cy="672910"/>
            <a:chOff x="6934860" y="4133813"/>
            <a:chExt cx="638053" cy="638053"/>
          </a:xfrm>
        </p:grpSpPr>
        <p:sp>
          <p:nvSpPr>
            <p:cNvPr id="59" name="Oval 58"/>
            <p:cNvSpPr/>
            <p:nvPr/>
          </p:nvSpPr>
          <p:spPr>
            <a:xfrm>
              <a:off x="6934860" y="4133813"/>
              <a:ext cx="638053" cy="63805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4" name="Freeform 5"/>
            <p:cNvSpPr>
              <a:spLocks noEditPoints="1"/>
            </p:cNvSpPr>
            <p:nvPr/>
          </p:nvSpPr>
          <p:spPr bwMode="auto">
            <a:xfrm>
              <a:off x="7074861" y="4312770"/>
              <a:ext cx="348205" cy="274671"/>
            </a:xfrm>
            <a:custGeom>
              <a:avLst/>
              <a:gdLst>
                <a:gd name="T0" fmla="*/ 410 w 411"/>
                <a:gd name="T1" fmla="*/ 309 h 324"/>
                <a:gd name="T2" fmla="*/ 410 w 411"/>
                <a:gd name="T3" fmla="*/ 46 h 324"/>
                <a:gd name="T4" fmla="*/ 395 w 411"/>
                <a:gd name="T5" fmla="*/ 32 h 324"/>
                <a:gd name="T6" fmla="*/ 210 w 411"/>
                <a:gd name="T7" fmla="*/ 32 h 324"/>
                <a:gd name="T8" fmla="*/ 200 w 411"/>
                <a:gd name="T9" fmla="*/ 17 h 324"/>
                <a:gd name="T10" fmla="*/ 200 w 411"/>
                <a:gd name="T11" fmla="*/ 15 h 324"/>
                <a:gd name="T12" fmla="*/ 184 w 411"/>
                <a:gd name="T13" fmla="*/ 0 h 324"/>
                <a:gd name="T14" fmla="*/ 86 w 411"/>
                <a:gd name="T15" fmla="*/ 0 h 324"/>
                <a:gd name="T16" fmla="*/ 70 w 411"/>
                <a:gd name="T17" fmla="*/ 15 h 324"/>
                <a:gd name="T18" fmla="*/ 70 w 411"/>
                <a:gd name="T19" fmla="*/ 17 h 324"/>
                <a:gd name="T20" fmla="*/ 60 w 411"/>
                <a:gd name="T21" fmla="*/ 32 h 324"/>
                <a:gd name="T22" fmla="*/ 60 w 411"/>
                <a:gd name="T23" fmla="*/ 32 h 324"/>
                <a:gd name="T24" fmla="*/ 46 w 411"/>
                <a:gd name="T25" fmla="*/ 46 h 324"/>
                <a:gd name="T26" fmla="*/ 46 w 411"/>
                <a:gd name="T27" fmla="*/ 122 h 324"/>
                <a:gd name="T28" fmla="*/ 14 w 411"/>
                <a:gd name="T29" fmla="*/ 122 h 324"/>
                <a:gd name="T30" fmla="*/ 5 w 411"/>
                <a:gd name="T31" fmla="*/ 138 h 324"/>
                <a:gd name="T32" fmla="*/ 38 w 411"/>
                <a:gd name="T33" fmla="*/ 309 h 324"/>
                <a:gd name="T34" fmla="*/ 53 w 411"/>
                <a:gd name="T35" fmla="*/ 324 h 324"/>
                <a:gd name="T36" fmla="*/ 403 w 411"/>
                <a:gd name="T37" fmla="*/ 324 h 324"/>
                <a:gd name="T38" fmla="*/ 410 w 411"/>
                <a:gd name="T39" fmla="*/ 309 h 324"/>
                <a:gd name="T40" fmla="*/ 392 w 411"/>
                <a:gd name="T41" fmla="*/ 144 h 324"/>
                <a:gd name="T42" fmla="*/ 392 w 411"/>
                <a:gd name="T43" fmla="*/ 316 h 324"/>
                <a:gd name="T44" fmla="*/ 359 w 411"/>
                <a:gd name="T45" fmla="*/ 132 h 324"/>
                <a:gd name="T46" fmla="*/ 345 w 411"/>
                <a:gd name="T47" fmla="*/ 123 h 324"/>
                <a:gd name="T48" fmla="*/ 64 w 411"/>
                <a:gd name="T49" fmla="*/ 123 h 324"/>
                <a:gd name="T50" fmla="*/ 64 w 411"/>
                <a:gd name="T51" fmla="*/ 64 h 324"/>
                <a:gd name="T52" fmla="*/ 392 w 411"/>
                <a:gd name="T53" fmla="*/ 64 h 324"/>
                <a:gd name="T54" fmla="*/ 392 w 411"/>
                <a:gd name="T55" fmla="*/ 14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11" h="324">
                  <a:moveTo>
                    <a:pt x="410" y="309"/>
                  </a:moveTo>
                  <a:cubicBezTo>
                    <a:pt x="410" y="46"/>
                    <a:pt x="410" y="46"/>
                    <a:pt x="410" y="46"/>
                  </a:cubicBezTo>
                  <a:cubicBezTo>
                    <a:pt x="410" y="38"/>
                    <a:pt x="403" y="32"/>
                    <a:pt x="395" y="32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4" y="32"/>
                    <a:pt x="200" y="21"/>
                    <a:pt x="200" y="17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0" y="7"/>
                    <a:pt x="193" y="0"/>
                    <a:pt x="184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7" y="0"/>
                    <a:pt x="70" y="7"/>
                    <a:pt x="70" y="15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21"/>
                    <a:pt x="66" y="32"/>
                    <a:pt x="60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2" y="32"/>
                    <a:pt x="46" y="38"/>
                    <a:pt x="46" y="46"/>
                  </a:cubicBezTo>
                  <a:cubicBezTo>
                    <a:pt x="46" y="122"/>
                    <a:pt x="46" y="122"/>
                    <a:pt x="46" y="122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4" y="122"/>
                    <a:pt x="0" y="122"/>
                    <a:pt x="5" y="138"/>
                  </a:cubicBezTo>
                  <a:cubicBezTo>
                    <a:pt x="38" y="309"/>
                    <a:pt x="38" y="309"/>
                    <a:pt x="38" y="309"/>
                  </a:cubicBezTo>
                  <a:cubicBezTo>
                    <a:pt x="38" y="317"/>
                    <a:pt x="44" y="324"/>
                    <a:pt x="53" y="324"/>
                  </a:cubicBezTo>
                  <a:cubicBezTo>
                    <a:pt x="403" y="324"/>
                    <a:pt x="403" y="324"/>
                    <a:pt x="403" y="324"/>
                  </a:cubicBezTo>
                  <a:cubicBezTo>
                    <a:pt x="411" y="324"/>
                    <a:pt x="410" y="309"/>
                    <a:pt x="410" y="309"/>
                  </a:cubicBezTo>
                  <a:close/>
                  <a:moveTo>
                    <a:pt x="392" y="144"/>
                  </a:moveTo>
                  <a:cubicBezTo>
                    <a:pt x="392" y="316"/>
                    <a:pt x="392" y="316"/>
                    <a:pt x="392" y="316"/>
                  </a:cubicBezTo>
                  <a:cubicBezTo>
                    <a:pt x="359" y="132"/>
                    <a:pt x="359" y="132"/>
                    <a:pt x="359" y="132"/>
                  </a:cubicBezTo>
                  <a:cubicBezTo>
                    <a:pt x="356" y="122"/>
                    <a:pt x="345" y="123"/>
                    <a:pt x="345" y="123"/>
                  </a:cubicBezTo>
                  <a:cubicBezTo>
                    <a:pt x="64" y="123"/>
                    <a:pt x="64" y="123"/>
                    <a:pt x="64" y="123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392" y="64"/>
                    <a:pt x="392" y="64"/>
                    <a:pt x="392" y="64"/>
                  </a:cubicBezTo>
                  <a:lnTo>
                    <a:pt x="392" y="1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314062" y="5435586"/>
            <a:ext cx="672910" cy="672910"/>
            <a:chOff x="6934860" y="5154023"/>
            <a:chExt cx="638053" cy="638053"/>
          </a:xfrm>
        </p:grpSpPr>
        <p:sp>
          <p:nvSpPr>
            <p:cNvPr id="61" name="Oval 60"/>
            <p:cNvSpPr/>
            <p:nvPr/>
          </p:nvSpPr>
          <p:spPr>
            <a:xfrm>
              <a:off x="6934860" y="5154023"/>
              <a:ext cx="638053" cy="63805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068630" y="5308964"/>
              <a:ext cx="379377" cy="326661"/>
              <a:chOff x="5888038" y="5661025"/>
              <a:chExt cx="1393826" cy="1200151"/>
            </a:xfrm>
            <a:solidFill>
              <a:schemeClr val="bg1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6192838" y="5859463"/>
                <a:ext cx="133350" cy="1254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Oval 66"/>
              <p:cNvSpPr>
                <a:spLocks noChangeArrowheads="1"/>
              </p:cNvSpPr>
              <p:nvPr/>
            </p:nvSpPr>
            <p:spPr bwMode="auto">
              <a:xfrm>
                <a:off x="6454776" y="5661025"/>
                <a:ext cx="230188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8" name="Oval 67"/>
              <p:cNvSpPr>
                <a:spLocks noChangeArrowheads="1"/>
              </p:cNvSpPr>
              <p:nvPr/>
            </p:nvSpPr>
            <p:spPr bwMode="auto">
              <a:xfrm>
                <a:off x="6837363" y="5862638"/>
                <a:ext cx="136525" cy="1238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9" name="Rectangle 68"/>
              <p:cNvSpPr>
                <a:spLocks noChangeArrowheads="1"/>
              </p:cNvSpPr>
              <p:nvPr/>
            </p:nvSpPr>
            <p:spPr bwMode="auto">
              <a:xfrm>
                <a:off x="6149976" y="6653213"/>
                <a:ext cx="839788" cy="2079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0" name="Oval 69"/>
              <p:cNvSpPr>
                <a:spLocks noChangeArrowheads="1"/>
              </p:cNvSpPr>
              <p:nvPr/>
            </p:nvSpPr>
            <p:spPr bwMode="auto">
              <a:xfrm>
                <a:off x="7048501" y="5797550"/>
                <a:ext cx="233363" cy="207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1" name="Oval 70"/>
              <p:cNvSpPr>
                <a:spLocks noChangeArrowheads="1"/>
              </p:cNvSpPr>
              <p:nvPr/>
            </p:nvSpPr>
            <p:spPr bwMode="auto">
              <a:xfrm>
                <a:off x="5888038" y="5800725"/>
                <a:ext cx="233363" cy="21113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2" name="Freeform 71"/>
              <p:cNvSpPr>
                <a:spLocks/>
              </p:cNvSpPr>
              <p:nvPr/>
            </p:nvSpPr>
            <p:spPr bwMode="auto">
              <a:xfrm>
                <a:off x="6049963" y="5907088"/>
                <a:ext cx="1076325" cy="704850"/>
              </a:xfrm>
              <a:custGeom>
                <a:avLst/>
                <a:gdLst>
                  <a:gd name="T0" fmla="*/ 316 w 346"/>
                  <a:gd name="T1" fmla="*/ 39 h 227"/>
                  <a:gd name="T2" fmla="*/ 265 w 346"/>
                  <a:gd name="T3" fmla="*/ 85 h 227"/>
                  <a:gd name="T4" fmla="*/ 269 w 346"/>
                  <a:gd name="T5" fmla="*/ 38 h 227"/>
                  <a:gd name="T6" fmla="*/ 253 w 346"/>
                  <a:gd name="T7" fmla="*/ 36 h 227"/>
                  <a:gd name="T8" fmla="*/ 222 w 346"/>
                  <a:gd name="T9" fmla="*/ 75 h 227"/>
                  <a:gd name="T10" fmla="*/ 182 w 346"/>
                  <a:gd name="T11" fmla="*/ 12 h 227"/>
                  <a:gd name="T12" fmla="*/ 152 w 346"/>
                  <a:gd name="T13" fmla="*/ 12 h 227"/>
                  <a:gd name="T14" fmla="*/ 113 w 346"/>
                  <a:gd name="T15" fmla="*/ 74 h 227"/>
                  <a:gd name="T16" fmla="*/ 86 w 346"/>
                  <a:gd name="T17" fmla="*/ 36 h 227"/>
                  <a:gd name="T18" fmla="*/ 71 w 346"/>
                  <a:gd name="T19" fmla="*/ 36 h 227"/>
                  <a:gd name="T20" fmla="*/ 73 w 346"/>
                  <a:gd name="T21" fmla="*/ 88 h 227"/>
                  <a:gd name="T22" fmla="*/ 23 w 346"/>
                  <a:gd name="T23" fmla="*/ 39 h 227"/>
                  <a:gd name="T24" fmla="*/ 0 w 346"/>
                  <a:gd name="T25" fmla="*/ 47 h 227"/>
                  <a:gd name="T26" fmla="*/ 32 w 346"/>
                  <a:gd name="T27" fmla="*/ 227 h 227"/>
                  <a:gd name="T28" fmla="*/ 301 w 346"/>
                  <a:gd name="T29" fmla="*/ 227 h 227"/>
                  <a:gd name="T30" fmla="*/ 346 w 346"/>
                  <a:gd name="T31" fmla="*/ 52 h 227"/>
                  <a:gd name="T32" fmla="*/ 316 w 346"/>
                  <a:gd name="T33" fmla="*/ 3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6" h="227">
                    <a:moveTo>
                      <a:pt x="316" y="39"/>
                    </a:moveTo>
                    <a:cubicBezTo>
                      <a:pt x="265" y="85"/>
                      <a:pt x="265" y="85"/>
                      <a:pt x="265" y="85"/>
                    </a:cubicBezTo>
                    <a:cubicBezTo>
                      <a:pt x="269" y="38"/>
                      <a:pt x="269" y="38"/>
                      <a:pt x="269" y="38"/>
                    </a:cubicBezTo>
                    <a:cubicBezTo>
                      <a:pt x="269" y="38"/>
                      <a:pt x="262" y="27"/>
                      <a:pt x="253" y="36"/>
                    </a:cubicBezTo>
                    <a:cubicBezTo>
                      <a:pt x="222" y="75"/>
                      <a:pt x="222" y="75"/>
                      <a:pt x="222" y="75"/>
                    </a:cubicBezTo>
                    <a:cubicBezTo>
                      <a:pt x="182" y="12"/>
                      <a:pt x="182" y="12"/>
                      <a:pt x="182" y="12"/>
                    </a:cubicBezTo>
                    <a:cubicBezTo>
                      <a:pt x="182" y="12"/>
                      <a:pt x="171" y="0"/>
                      <a:pt x="152" y="12"/>
                    </a:cubicBezTo>
                    <a:cubicBezTo>
                      <a:pt x="113" y="74"/>
                      <a:pt x="113" y="74"/>
                      <a:pt x="113" y="74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6" y="36"/>
                      <a:pt x="79" y="25"/>
                      <a:pt x="71" y="36"/>
                    </a:cubicBezTo>
                    <a:cubicBezTo>
                      <a:pt x="73" y="88"/>
                      <a:pt x="73" y="88"/>
                      <a:pt x="73" y="88"/>
                    </a:cubicBezTo>
                    <a:cubicBezTo>
                      <a:pt x="23" y="39"/>
                      <a:pt x="23" y="39"/>
                      <a:pt x="23" y="39"/>
                    </a:cubicBezTo>
                    <a:cubicBezTo>
                      <a:pt x="23" y="39"/>
                      <a:pt x="7" y="32"/>
                      <a:pt x="0" y="47"/>
                    </a:cubicBezTo>
                    <a:cubicBezTo>
                      <a:pt x="32" y="227"/>
                      <a:pt x="32" y="227"/>
                      <a:pt x="32" y="227"/>
                    </a:cubicBezTo>
                    <a:cubicBezTo>
                      <a:pt x="301" y="227"/>
                      <a:pt x="301" y="227"/>
                      <a:pt x="301" y="227"/>
                    </a:cubicBezTo>
                    <a:cubicBezTo>
                      <a:pt x="346" y="52"/>
                      <a:pt x="346" y="52"/>
                      <a:pt x="346" y="52"/>
                    </a:cubicBezTo>
                    <a:cubicBezTo>
                      <a:pt x="346" y="52"/>
                      <a:pt x="341" y="29"/>
                      <a:pt x="316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3" name="矩形 72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15979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6" grpId="0"/>
      <p:bldP spid="58" grpId="0"/>
      <p:bldP spid="60" grpId="0"/>
      <p:bldP spid="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679643" y="2179367"/>
            <a:ext cx="2566773" cy="942198"/>
            <a:chOff x="1603804" y="2220559"/>
            <a:chExt cx="2433815" cy="893393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Accumulation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275270" y="3623278"/>
            <a:ext cx="2610670" cy="942198"/>
            <a:chOff x="1603804" y="2220559"/>
            <a:chExt cx="2475438" cy="893393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Warning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79271" y="2559832"/>
              <a:ext cx="2399971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8679643" y="5028482"/>
            <a:ext cx="2566773" cy="942198"/>
            <a:chOff x="1603804" y="2220559"/>
            <a:chExt cx="2433815" cy="893393"/>
          </a:xfrm>
        </p:grpSpPr>
        <p:sp>
          <p:nvSpPr>
            <p:cNvPr id="11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Bearish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79271" y="2559832"/>
              <a:ext cx="2358348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602883" y="2179367"/>
            <a:ext cx="2560318" cy="942198"/>
            <a:chOff x="1494367" y="2220559"/>
            <a:chExt cx="2427694" cy="893393"/>
          </a:xfrm>
        </p:grpSpPr>
        <p:sp>
          <p:nvSpPr>
            <p:cNvPr id="14" name="Text Placeholder 2"/>
            <p:cNvSpPr txBox="1">
              <a:spLocks/>
            </p:cNvSpPr>
            <p:nvPr/>
          </p:nvSpPr>
          <p:spPr>
            <a:xfrm>
              <a:off x="1908601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Recovery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112039" y="3623278"/>
            <a:ext cx="2512263" cy="942198"/>
            <a:chOff x="1539935" y="2220559"/>
            <a:chExt cx="2382128" cy="893393"/>
          </a:xfrm>
        </p:grpSpPr>
        <p:sp>
          <p:nvSpPr>
            <p:cNvPr id="17" name="Text Placeholder 2"/>
            <p:cNvSpPr txBox="1">
              <a:spLocks/>
            </p:cNvSpPr>
            <p:nvPr/>
          </p:nvSpPr>
          <p:spPr>
            <a:xfrm>
              <a:off x="1908603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Bullish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39935" y="2559832"/>
              <a:ext cx="2278716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602883" y="5028482"/>
            <a:ext cx="2560322" cy="942198"/>
            <a:chOff x="1494367" y="2220559"/>
            <a:chExt cx="2427698" cy="893393"/>
          </a:xfrm>
        </p:grpSpPr>
        <p:sp>
          <p:nvSpPr>
            <p:cNvPr id="20" name="Text Placeholder 2"/>
            <p:cNvSpPr txBox="1">
              <a:spLocks/>
            </p:cNvSpPr>
            <p:nvPr/>
          </p:nvSpPr>
          <p:spPr>
            <a:xfrm>
              <a:off x="1908605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Distribution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94367" y="2559832"/>
              <a:ext cx="2324283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Dorum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kolar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edipeping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elik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red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paorut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dacilasir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caeten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166087" y="2040949"/>
            <a:ext cx="4526576" cy="4025199"/>
            <a:chOff x="3949950" y="1935228"/>
            <a:chExt cx="4292100" cy="3816694"/>
          </a:xfrm>
        </p:grpSpPr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6528433" y="4412990"/>
              <a:ext cx="102065" cy="181300"/>
            </a:xfrm>
            <a:custGeom>
              <a:avLst/>
              <a:gdLst>
                <a:gd name="T0" fmla="*/ 76 w 76"/>
                <a:gd name="T1" fmla="*/ 0 h 135"/>
                <a:gd name="T2" fmla="*/ 0 w 76"/>
                <a:gd name="T3" fmla="*/ 135 h 135"/>
                <a:gd name="T4" fmla="*/ 76 w 76"/>
                <a:gd name="T5" fmla="*/ 0 h 135"/>
                <a:gd name="T6" fmla="*/ 76 w 7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6528433" y="4412990"/>
              <a:ext cx="102065" cy="181300"/>
            </a:xfrm>
            <a:custGeom>
              <a:avLst/>
              <a:gdLst>
                <a:gd name="T0" fmla="*/ 76 w 76"/>
                <a:gd name="T1" fmla="*/ 0 h 135"/>
                <a:gd name="T2" fmla="*/ 0 w 76"/>
                <a:gd name="T3" fmla="*/ 135 h 135"/>
                <a:gd name="T4" fmla="*/ 76 w 76"/>
                <a:gd name="T5" fmla="*/ 0 h 135"/>
                <a:gd name="T6" fmla="*/ 76 w 76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135">
                  <a:moveTo>
                    <a:pt x="76" y="0"/>
                  </a:moveTo>
                  <a:lnTo>
                    <a:pt x="0" y="135"/>
                  </a:lnTo>
                  <a:lnTo>
                    <a:pt x="76" y="0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5663567" y="4594289"/>
              <a:ext cx="206816" cy="0"/>
            </a:xfrm>
            <a:custGeom>
              <a:avLst/>
              <a:gdLst>
                <a:gd name="T0" fmla="*/ 154 w 154"/>
                <a:gd name="T1" fmla="*/ 0 w 154"/>
                <a:gd name="T2" fmla="*/ 154 w 154"/>
                <a:gd name="T3" fmla="*/ 154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5663567" y="4594289"/>
              <a:ext cx="206816" cy="0"/>
            </a:xfrm>
            <a:custGeom>
              <a:avLst/>
              <a:gdLst>
                <a:gd name="T0" fmla="*/ 154 w 154"/>
                <a:gd name="T1" fmla="*/ 0 w 154"/>
                <a:gd name="T2" fmla="*/ 154 w 154"/>
                <a:gd name="T3" fmla="*/ 154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154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15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00 w 476"/>
                <a:gd name="T5" fmla="*/ 0 h 691"/>
                <a:gd name="T6" fmla="*/ 476 w 476"/>
                <a:gd name="T7" fmla="*/ 132 h 691"/>
                <a:gd name="T8" fmla="*/ 476 w 476"/>
                <a:gd name="T9" fmla="*/ 132 h 691"/>
                <a:gd name="T10" fmla="*/ 400 w 476"/>
                <a:gd name="T11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00 w 476"/>
                <a:gd name="T5" fmla="*/ 0 h 691"/>
                <a:gd name="T6" fmla="*/ 476 w 476"/>
                <a:gd name="T7" fmla="*/ 132 h 691"/>
                <a:gd name="T8" fmla="*/ 476 w 476"/>
                <a:gd name="T9" fmla="*/ 132 h 691"/>
                <a:gd name="T10" fmla="*/ 400 w 476"/>
                <a:gd name="T11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00" y="0"/>
                  </a:lnTo>
                  <a:lnTo>
                    <a:pt x="476" y="132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558816" y="3095545"/>
              <a:ext cx="104751" cy="178614"/>
            </a:xfrm>
            <a:custGeom>
              <a:avLst/>
              <a:gdLst>
                <a:gd name="T0" fmla="*/ 78 w 78"/>
                <a:gd name="T1" fmla="*/ 0 h 133"/>
                <a:gd name="T2" fmla="*/ 0 w 78"/>
                <a:gd name="T3" fmla="*/ 133 h 133"/>
                <a:gd name="T4" fmla="*/ 0 w 78"/>
                <a:gd name="T5" fmla="*/ 133 h 133"/>
                <a:gd name="T6" fmla="*/ 78 w 7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558816" y="3095545"/>
              <a:ext cx="104751" cy="178614"/>
            </a:xfrm>
            <a:custGeom>
              <a:avLst/>
              <a:gdLst>
                <a:gd name="T0" fmla="*/ 78 w 78"/>
                <a:gd name="T1" fmla="*/ 0 h 133"/>
                <a:gd name="T2" fmla="*/ 0 w 78"/>
                <a:gd name="T3" fmla="*/ 133 h 133"/>
                <a:gd name="T4" fmla="*/ 0 w 78"/>
                <a:gd name="T5" fmla="*/ 133 h 133"/>
                <a:gd name="T6" fmla="*/ 78 w 78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8" h="133">
                  <a:moveTo>
                    <a:pt x="78" y="0"/>
                  </a:moveTo>
                  <a:lnTo>
                    <a:pt x="0" y="133"/>
                  </a:lnTo>
                  <a:lnTo>
                    <a:pt x="0" y="133"/>
                  </a:lnTo>
                  <a:lnTo>
                    <a:pt x="7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321617" y="3095545"/>
              <a:ext cx="206816" cy="0"/>
            </a:xfrm>
            <a:custGeom>
              <a:avLst/>
              <a:gdLst>
                <a:gd name="T0" fmla="*/ 0 w 154"/>
                <a:gd name="T1" fmla="*/ 0 w 154"/>
                <a:gd name="T2" fmla="*/ 154 w 154"/>
                <a:gd name="T3" fmla="*/ 0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6321617" y="3095545"/>
              <a:ext cx="206816" cy="0"/>
            </a:xfrm>
            <a:custGeom>
              <a:avLst/>
              <a:gdLst>
                <a:gd name="T0" fmla="*/ 0 w 154"/>
                <a:gd name="T1" fmla="*/ 0 w 154"/>
                <a:gd name="T2" fmla="*/ 154 w 154"/>
                <a:gd name="T3" fmla="*/ 0 w 15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54">
                  <a:moveTo>
                    <a:pt x="0" y="0"/>
                  </a:moveTo>
                  <a:lnTo>
                    <a:pt x="0" y="0"/>
                  </a:lnTo>
                  <a:lnTo>
                    <a:pt x="154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3949950" y="3095545"/>
              <a:ext cx="1713617" cy="2152765"/>
              <a:chOff x="3949950" y="3095545"/>
              <a:chExt cx="1713617" cy="2152765"/>
            </a:xfrm>
          </p:grpSpPr>
          <p:sp>
            <p:nvSpPr>
              <p:cNvPr id="76" name="Freeform 75"/>
              <p:cNvSpPr>
                <a:spLocks/>
              </p:cNvSpPr>
              <p:nvPr/>
            </p:nvSpPr>
            <p:spPr bwMode="auto">
              <a:xfrm>
                <a:off x="3949950" y="3095545"/>
                <a:ext cx="1713617" cy="2152765"/>
              </a:xfrm>
              <a:custGeom>
                <a:avLst/>
                <a:gdLst>
                  <a:gd name="T0" fmla="*/ 201 w 539"/>
                  <a:gd name="T1" fmla="*/ 0 h 677"/>
                  <a:gd name="T2" fmla="*/ 73 w 539"/>
                  <a:gd name="T3" fmla="*/ 77 h 677"/>
                  <a:gd name="T4" fmla="*/ 22 w 539"/>
                  <a:gd name="T5" fmla="*/ 166 h 677"/>
                  <a:gd name="T6" fmla="*/ 22 w 539"/>
                  <a:gd name="T7" fmla="*/ 304 h 677"/>
                  <a:gd name="T8" fmla="*/ 237 w 539"/>
                  <a:gd name="T9" fmla="*/ 677 h 677"/>
                  <a:gd name="T10" fmla="*/ 234 w 539"/>
                  <a:gd name="T11" fmla="*/ 527 h 677"/>
                  <a:gd name="T12" fmla="*/ 539 w 539"/>
                  <a:gd name="T13" fmla="*/ 0 h 677"/>
                  <a:gd name="T14" fmla="*/ 201 w 539"/>
                  <a:gd name="T15" fmla="*/ 0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7">
                    <a:moveTo>
                      <a:pt x="201" y="0"/>
                    </a:moveTo>
                    <a:cubicBezTo>
                      <a:pt x="150" y="2"/>
                      <a:pt x="101" y="29"/>
                      <a:pt x="73" y="77"/>
                    </a:cubicBezTo>
                    <a:cubicBezTo>
                      <a:pt x="22" y="166"/>
                      <a:pt x="22" y="166"/>
                      <a:pt x="22" y="166"/>
                    </a:cubicBezTo>
                    <a:cubicBezTo>
                      <a:pt x="0" y="204"/>
                      <a:pt x="0" y="266"/>
                      <a:pt x="22" y="304"/>
                    </a:cubicBezTo>
                    <a:cubicBezTo>
                      <a:pt x="237" y="677"/>
                      <a:pt x="237" y="677"/>
                      <a:pt x="237" y="677"/>
                    </a:cubicBezTo>
                    <a:cubicBezTo>
                      <a:pt x="209" y="629"/>
                      <a:pt x="210" y="573"/>
                      <a:pt x="234" y="527"/>
                    </a:cubicBezTo>
                    <a:cubicBezTo>
                      <a:pt x="539" y="0"/>
                      <a:pt x="539" y="0"/>
                      <a:pt x="539" y="0"/>
                    </a:cubicBezTo>
                    <a:cubicBezTo>
                      <a:pt x="201" y="0"/>
                      <a:pt x="201" y="0"/>
                      <a:pt x="201" y="0"/>
                    </a:cubicBezTo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7" name="Freeform 76"/>
              <p:cNvSpPr>
                <a:spLocks/>
              </p:cNvSpPr>
              <p:nvPr/>
            </p:nvSpPr>
            <p:spPr bwMode="auto">
              <a:xfrm>
                <a:off x="4589199" y="3095545"/>
                <a:ext cx="1074368" cy="178614"/>
              </a:xfrm>
              <a:custGeom>
                <a:avLst/>
                <a:gdLst>
                  <a:gd name="T0" fmla="*/ 800 w 800"/>
                  <a:gd name="T1" fmla="*/ 0 h 133"/>
                  <a:gd name="T2" fmla="*/ 0 w 800"/>
                  <a:gd name="T3" fmla="*/ 0 h 133"/>
                  <a:gd name="T4" fmla="*/ 722 w 800"/>
                  <a:gd name="T5" fmla="*/ 133 h 133"/>
                  <a:gd name="T6" fmla="*/ 800 w 800"/>
                  <a:gd name="T7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0" h="133">
                    <a:moveTo>
                      <a:pt x="800" y="0"/>
                    </a:moveTo>
                    <a:lnTo>
                      <a:pt x="0" y="0"/>
                    </a:lnTo>
                    <a:lnTo>
                      <a:pt x="722" y="133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4182282" y="1935228"/>
              <a:ext cx="2346151" cy="1404736"/>
              <a:chOff x="4182282" y="1935228"/>
              <a:chExt cx="2346151" cy="1404736"/>
            </a:xfrm>
          </p:grpSpPr>
          <p:sp>
            <p:nvSpPr>
              <p:cNvPr id="74" name="Freeform 73"/>
              <p:cNvSpPr>
                <a:spLocks/>
              </p:cNvSpPr>
              <p:nvPr/>
            </p:nvSpPr>
            <p:spPr bwMode="auto">
              <a:xfrm>
                <a:off x="4182282" y="1935228"/>
                <a:ext cx="2346151" cy="1404736"/>
              </a:xfrm>
              <a:custGeom>
                <a:avLst/>
                <a:gdLst>
                  <a:gd name="T0" fmla="*/ 569 w 738"/>
                  <a:gd name="T1" fmla="*/ 73 h 442"/>
                  <a:gd name="T2" fmla="*/ 438 w 738"/>
                  <a:gd name="T3" fmla="*/ 0 h 442"/>
                  <a:gd name="T4" fmla="*/ 335 w 738"/>
                  <a:gd name="T5" fmla="*/ 0 h 442"/>
                  <a:gd name="T6" fmla="*/ 215 w 738"/>
                  <a:gd name="T7" fmla="*/ 69 h 442"/>
                  <a:gd name="T8" fmla="*/ 0 w 738"/>
                  <a:gd name="T9" fmla="*/ 442 h 442"/>
                  <a:gd name="T10" fmla="*/ 128 w 738"/>
                  <a:gd name="T11" fmla="*/ 365 h 442"/>
                  <a:gd name="T12" fmla="*/ 738 w 738"/>
                  <a:gd name="T13" fmla="*/ 365 h 442"/>
                  <a:gd name="T14" fmla="*/ 569 w 738"/>
                  <a:gd name="T15" fmla="*/ 73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8" h="442">
                    <a:moveTo>
                      <a:pt x="569" y="73"/>
                    </a:moveTo>
                    <a:cubicBezTo>
                      <a:pt x="542" y="29"/>
                      <a:pt x="493" y="0"/>
                      <a:pt x="438" y="0"/>
                    </a:cubicBezTo>
                    <a:cubicBezTo>
                      <a:pt x="335" y="0"/>
                      <a:pt x="335" y="0"/>
                      <a:pt x="335" y="0"/>
                    </a:cubicBezTo>
                    <a:cubicBezTo>
                      <a:pt x="291" y="0"/>
                      <a:pt x="237" y="31"/>
                      <a:pt x="215" y="69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28" y="394"/>
                      <a:pt x="77" y="367"/>
                      <a:pt x="128" y="365"/>
                    </a:cubicBezTo>
                    <a:cubicBezTo>
                      <a:pt x="738" y="365"/>
                      <a:pt x="738" y="365"/>
                      <a:pt x="738" y="365"/>
                    </a:cubicBezTo>
                    <a:cubicBezTo>
                      <a:pt x="569" y="73"/>
                      <a:pt x="569" y="73"/>
                      <a:pt x="569" y="7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5" name="Freeform 74"/>
              <p:cNvSpPr>
                <a:spLocks/>
              </p:cNvSpPr>
              <p:nvPr/>
            </p:nvSpPr>
            <p:spPr bwMode="auto">
              <a:xfrm>
                <a:off x="5991249" y="2167560"/>
                <a:ext cx="537184" cy="927986"/>
              </a:xfrm>
              <a:custGeom>
                <a:avLst/>
                <a:gdLst>
                  <a:gd name="T0" fmla="*/ 0 w 400"/>
                  <a:gd name="T1" fmla="*/ 0 h 691"/>
                  <a:gd name="T2" fmla="*/ 246 w 400"/>
                  <a:gd name="T3" fmla="*/ 691 h 691"/>
                  <a:gd name="T4" fmla="*/ 400 w 400"/>
                  <a:gd name="T5" fmla="*/ 691 h 691"/>
                  <a:gd name="T6" fmla="*/ 182 w 400"/>
                  <a:gd name="T7" fmla="*/ 315 h 691"/>
                  <a:gd name="T8" fmla="*/ 0 w 400"/>
                  <a:gd name="T9" fmla="*/ 0 h 6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0" h="691">
                    <a:moveTo>
                      <a:pt x="0" y="0"/>
                    </a:moveTo>
                    <a:lnTo>
                      <a:pt x="246" y="691"/>
                    </a:lnTo>
                    <a:lnTo>
                      <a:pt x="400" y="691"/>
                    </a:lnTo>
                    <a:lnTo>
                      <a:pt x="182" y="3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5663567" y="4345842"/>
              <a:ext cx="2346151" cy="1406079"/>
              <a:chOff x="5663567" y="4345842"/>
              <a:chExt cx="2346151" cy="1406079"/>
            </a:xfrm>
          </p:grpSpPr>
          <p:grpSp>
            <p:nvGrpSpPr>
              <p:cNvPr id="66" name="Group 65"/>
              <p:cNvGrpSpPr/>
              <p:nvPr/>
            </p:nvGrpSpPr>
            <p:grpSpPr>
              <a:xfrm>
                <a:off x="5663567" y="4345842"/>
                <a:ext cx="2346151" cy="1406079"/>
                <a:chOff x="5663567" y="4345842"/>
                <a:chExt cx="2346151" cy="1406079"/>
              </a:xfrm>
            </p:grpSpPr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5663567" y="4345842"/>
                  <a:ext cx="2346151" cy="1406079"/>
                </a:xfrm>
                <a:custGeom>
                  <a:avLst/>
                  <a:gdLst>
                    <a:gd name="T0" fmla="*/ 168 w 738"/>
                    <a:gd name="T1" fmla="*/ 370 h 442"/>
                    <a:gd name="T2" fmla="*/ 300 w 738"/>
                    <a:gd name="T3" fmla="*/ 442 h 442"/>
                    <a:gd name="T4" fmla="*/ 402 w 738"/>
                    <a:gd name="T5" fmla="*/ 442 h 442"/>
                    <a:gd name="T6" fmla="*/ 522 w 738"/>
                    <a:gd name="T7" fmla="*/ 373 h 442"/>
                    <a:gd name="T8" fmla="*/ 738 w 738"/>
                    <a:gd name="T9" fmla="*/ 0 h 442"/>
                    <a:gd name="T10" fmla="*/ 609 w 738"/>
                    <a:gd name="T11" fmla="*/ 78 h 442"/>
                    <a:gd name="T12" fmla="*/ 0 w 738"/>
                    <a:gd name="T13" fmla="*/ 78 h 442"/>
                    <a:gd name="T14" fmla="*/ 168 w 738"/>
                    <a:gd name="T15" fmla="*/ 370 h 4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8" h="442">
                      <a:moveTo>
                        <a:pt x="168" y="370"/>
                      </a:moveTo>
                      <a:cubicBezTo>
                        <a:pt x="196" y="413"/>
                        <a:pt x="244" y="442"/>
                        <a:pt x="300" y="442"/>
                      </a:cubicBezTo>
                      <a:cubicBezTo>
                        <a:pt x="402" y="442"/>
                        <a:pt x="402" y="442"/>
                        <a:pt x="402" y="442"/>
                      </a:cubicBezTo>
                      <a:cubicBezTo>
                        <a:pt x="446" y="442"/>
                        <a:pt x="500" y="411"/>
                        <a:pt x="522" y="373"/>
                      </a:cubicBezTo>
                      <a:cubicBezTo>
                        <a:pt x="738" y="0"/>
                        <a:pt x="738" y="0"/>
                        <a:pt x="738" y="0"/>
                      </a:cubicBezTo>
                      <a:cubicBezTo>
                        <a:pt x="710" y="48"/>
                        <a:pt x="661" y="76"/>
                        <a:pt x="609" y="78"/>
                      </a:cubicBezTo>
                      <a:cubicBezTo>
                        <a:pt x="0" y="78"/>
                        <a:pt x="0" y="78"/>
                        <a:pt x="0" y="78"/>
                      </a:cubicBezTo>
                      <a:cubicBezTo>
                        <a:pt x="168" y="370"/>
                        <a:pt x="168" y="370"/>
                        <a:pt x="168" y="37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5663567" y="4594289"/>
                  <a:ext cx="534498" cy="927986"/>
                </a:xfrm>
                <a:custGeom>
                  <a:avLst/>
                  <a:gdLst>
                    <a:gd name="T0" fmla="*/ 0 w 398"/>
                    <a:gd name="T1" fmla="*/ 0 h 691"/>
                    <a:gd name="T2" fmla="*/ 5 w 398"/>
                    <a:gd name="T3" fmla="*/ 7 h 691"/>
                    <a:gd name="T4" fmla="*/ 398 w 398"/>
                    <a:gd name="T5" fmla="*/ 691 h 691"/>
                    <a:gd name="T6" fmla="*/ 154 w 398"/>
                    <a:gd name="T7" fmla="*/ 0 h 691"/>
                    <a:gd name="T8" fmla="*/ 0 w 398"/>
                    <a:gd name="T9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8" h="691">
                      <a:moveTo>
                        <a:pt x="0" y="0"/>
                      </a:moveTo>
                      <a:lnTo>
                        <a:pt x="5" y="7"/>
                      </a:lnTo>
                      <a:lnTo>
                        <a:pt x="398" y="691"/>
                      </a:lnTo>
                      <a:lnTo>
                        <a:pt x="15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6674717" y="4979124"/>
                <a:ext cx="362796" cy="338611"/>
                <a:chOff x="4418013" y="3475038"/>
                <a:chExt cx="285750" cy="266701"/>
              </a:xfrm>
              <a:solidFill>
                <a:schemeClr val="bg1"/>
              </a:solidFill>
            </p:grpSpPr>
            <p:sp>
              <p:nvSpPr>
                <p:cNvPr id="68" name="Freeform 105"/>
                <p:cNvSpPr>
                  <a:spLocks/>
                </p:cNvSpPr>
                <p:nvPr/>
              </p:nvSpPr>
              <p:spPr bwMode="auto">
                <a:xfrm>
                  <a:off x="4418013" y="3651251"/>
                  <a:ext cx="98425" cy="90488"/>
                </a:xfrm>
                <a:custGeom>
                  <a:avLst/>
                  <a:gdLst>
                    <a:gd name="T0" fmla="*/ 22 w 26"/>
                    <a:gd name="T1" fmla="*/ 1 h 24"/>
                    <a:gd name="T2" fmla="*/ 20 w 26"/>
                    <a:gd name="T3" fmla="*/ 1 h 24"/>
                    <a:gd name="T4" fmla="*/ 0 w 26"/>
                    <a:gd name="T5" fmla="*/ 20 h 24"/>
                    <a:gd name="T6" fmla="*/ 0 w 26"/>
                    <a:gd name="T7" fmla="*/ 22 h 24"/>
                    <a:gd name="T8" fmla="*/ 1 w 26"/>
                    <a:gd name="T9" fmla="*/ 23 h 24"/>
                    <a:gd name="T10" fmla="*/ 5 w 26"/>
                    <a:gd name="T11" fmla="*/ 24 h 24"/>
                    <a:gd name="T12" fmla="*/ 7 w 26"/>
                    <a:gd name="T13" fmla="*/ 24 h 24"/>
                    <a:gd name="T14" fmla="*/ 25 w 26"/>
                    <a:gd name="T15" fmla="*/ 6 h 24"/>
                    <a:gd name="T16" fmla="*/ 25 w 26"/>
                    <a:gd name="T17" fmla="*/ 3 h 24"/>
                    <a:gd name="T18" fmla="*/ 22 w 26"/>
                    <a:gd name="T19" fmla="*/ 1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6" h="24">
                      <a:moveTo>
                        <a:pt x="22" y="1"/>
                      </a:moveTo>
                      <a:cubicBezTo>
                        <a:pt x="22" y="0"/>
                        <a:pt x="21" y="0"/>
                        <a:pt x="20" y="1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1" y="23"/>
                        <a:pt x="1" y="23"/>
                      </a:cubicBezTo>
                      <a:cubicBezTo>
                        <a:pt x="5" y="24"/>
                        <a:pt x="5" y="24"/>
                        <a:pt x="5" y="24"/>
                      </a:cubicBezTo>
                      <a:cubicBezTo>
                        <a:pt x="6" y="24"/>
                        <a:pt x="7" y="24"/>
                        <a:pt x="7" y="24"/>
                      </a:cubicBezTo>
                      <a:cubicBezTo>
                        <a:pt x="25" y="6"/>
                        <a:pt x="25" y="6"/>
                        <a:pt x="25" y="6"/>
                      </a:cubicBezTo>
                      <a:cubicBezTo>
                        <a:pt x="26" y="5"/>
                        <a:pt x="26" y="4"/>
                        <a:pt x="25" y="3"/>
                      </a:cubicBezTo>
                      <a:lnTo>
                        <a:pt x="22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69" name="Freeform 106"/>
                <p:cNvSpPr>
                  <a:spLocks noEditPoints="1"/>
                </p:cNvSpPr>
                <p:nvPr/>
              </p:nvSpPr>
              <p:spPr bwMode="auto">
                <a:xfrm>
                  <a:off x="4456113" y="3475038"/>
                  <a:ext cx="247650" cy="236538"/>
                </a:xfrm>
                <a:custGeom>
                  <a:avLst/>
                  <a:gdLst>
                    <a:gd name="T0" fmla="*/ 45 w 66"/>
                    <a:gd name="T1" fmla="*/ 1 h 63"/>
                    <a:gd name="T2" fmla="*/ 45 w 66"/>
                    <a:gd name="T3" fmla="*/ 0 h 63"/>
                    <a:gd name="T4" fmla="*/ 45 w 66"/>
                    <a:gd name="T5" fmla="*/ 1 h 63"/>
                    <a:gd name="T6" fmla="*/ 40 w 66"/>
                    <a:gd name="T7" fmla="*/ 1 h 63"/>
                    <a:gd name="T8" fmla="*/ 39 w 66"/>
                    <a:gd name="T9" fmla="*/ 2 h 63"/>
                    <a:gd name="T10" fmla="*/ 37 w 66"/>
                    <a:gd name="T11" fmla="*/ 6 h 63"/>
                    <a:gd name="T12" fmla="*/ 38 w 66"/>
                    <a:gd name="T13" fmla="*/ 9 h 63"/>
                    <a:gd name="T14" fmla="*/ 36 w 66"/>
                    <a:gd name="T15" fmla="*/ 16 h 63"/>
                    <a:gd name="T16" fmla="*/ 21 w 66"/>
                    <a:gd name="T17" fmla="*/ 26 h 63"/>
                    <a:gd name="T18" fmla="*/ 5 w 66"/>
                    <a:gd name="T19" fmla="*/ 26 h 63"/>
                    <a:gd name="T20" fmla="*/ 5 w 66"/>
                    <a:gd name="T21" fmla="*/ 26 h 63"/>
                    <a:gd name="T22" fmla="*/ 5 w 66"/>
                    <a:gd name="T23" fmla="*/ 26 h 63"/>
                    <a:gd name="T24" fmla="*/ 0 w 66"/>
                    <a:gd name="T25" fmla="*/ 29 h 63"/>
                    <a:gd name="T26" fmla="*/ 0 w 66"/>
                    <a:gd name="T27" fmla="*/ 30 h 63"/>
                    <a:gd name="T28" fmla="*/ 0 w 66"/>
                    <a:gd name="T29" fmla="*/ 32 h 63"/>
                    <a:gd name="T30" fmla="*/ 31 w 66"/>
                    <a:gd name="T31" fmla="*/ 62 h 63"/>
                    <a:gd name="T32" fmla="*/ 32 w 66"/>
                    <a:gd name="T33" fmla="*/ 63 h 63"/>
                    <a:gd name="T34" fmla="*/ 33 w 66"/>
                    <a:gd name="T35" fmla="*/ 62 h 63"/>
                    <a:gd name="T36" fmla="*/ 37 w 66"/>
                    <a:gd name="T37" fmla="*/ 42 h 63"/>
                    <a:gd name="T38" fmla="*/ 46 w 66"/>
                    <a:gd name="T39" fmla="*/ 27 h 63"/>
                    <a:gd name="T40" fmla="*/ 54 w 66"/>
                    <a:gd name="T41" fmla="*/ 25 h 63"/>
                    <a:gd name="T42" fmla="*/ 56 w 66"/>
                    <a:gd name="T43" fmla="*/ 25 h 63"/>
                    <a:gd name="T44" fmla="*/ 61 w 66"/>
                    <a:gd name="T45" fmla="*/ 23 h 63"/>
                    <a:gd name="T46" fmla="*/ 61 w 66"/>
                    <a:gd name="T47" fmla="*/ 23 h 63"/>
                    <a:gd name="T48" fmla="*/ 45 w 66"/>
                    <a:gd name="T49" fmla="*/ 1 h 63"/>
                    <a:gd name="T50" fmla="*/ 54 w 66"/>
                    <a:gd name="T51" fmla="*/ 9 h 63"/>
                    <a:gd name="T52" fmla="*/ 52 w 66"/>
                    <a:gd name="T53" fmla="*/ 8 h 63"/>
                    <a:gd name="T54" fmla="*/ 54 w 66"/>
                    <a:gd name="T55" fmla="*/ 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66" h="63">
                      <a:moveTo>
                        <a:pt x="45" y="1"/>
                      </a:moveTo>
                      <a:cubicBezTo>
                        <a:pt x="45" y="0"/>
                        <a:pt x="45" y="0"/>
                        <a:pt x="45" y="0"/>
                      </a:cubicBezTo>
                      <a:cubicBezTo>
                        <a:pt x="45" y="1"/>
                        <a:pt x="45" y="1"/>
                        <a:pt x="45" y="1"/>
                      </a:cubicBezTo>
                      <a:cubicBezTo>
                        <a:pt x="43" y="0"/>
                        <a:pt x="41" y="0"/>
                        <a:pt x="40" y="1"/>
                      </a:cubicBezTo>
                      <a:cubicBezTo>
                        <a:pt x="39" y="2"/>
                        <a:pt x="39" y="2"/>
                        <a:pt x="39" y="2"/>
                      </a:cubicBezTo>
                      <a:cubicBezTo>
                        <a:pt x="38" y="3"/>
                        <a:pt x="37" y="5"/>
                        <a:pt x="37" y="6"/>
                      </a:cubicBezTo>
                      <a:cubicBezTo>
                        <a:pt x="37" y="7"/>
                        <a:pt x="37" y="8"/>
                        <a:pt x="38" y="9"/>
                      </a:cubicBezTo>
                      <a:cubicBezTo>
                        <a:pt x="39" y="12"/>
                        <a:pt x="38" y="15"/>
                        <a:pt x="36" y="16"/>
                      </a:cubicBezTo>
                      <a:cubicBezTo>
                        <a:pt x="33" y="19"/>
                        <a:pt x="24" y="28"/>
                        <a:pt x="21" y="26"/>
                      </a:cubicBezTo>
                      <a:cubicBezTo>
                        <a:pt x="16" y="23"/>
                        <a:pt x="10" y="24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3" y="27"/>
                        <a:pt x="2" y="28"/>
                        <a:pt x="0" y="29"/>
                      </a:cubicBezTo>
                      <a:cubicBezTo>
                        <a:pt x="0" y="29"/>
                        <a:pt x="0" y="30"/>
                        <a:pt x="0" y="30"/>
                      </a:cubicBezTo>
                      <a:cubicBezTo>
                        <a:pt x="0" y="31"/>
                        <a:pt x="0" y="31"/>
                        <a:pt x="0" y="32"/>
                      </a:cubicBezTo>
                      <a:cubicBezTo>
                        <a:pt x="31" y="62"/>
                        <a:pt x="31" y="62"/>
                        <a:pt x="31" y="62"/>
                      </a:cubicBezTo>
                      <a:cubicBezTo>
                        <a:pt x="31" y="63"/>
                        <a:pt x="32" y="63"/>
                        <a:pt x="32" y="63"/>
                      </a:cubicBezTo>
                      <a:cubicBezTo>
                        <a:pt x="33" y="63"/>
                        <a:pt x="33" y="63"/>
                        <a:pt x="33" y="62"/>
                      </a:cubicBezTo>
                      <a:cubicBezTo>
                        <a:pt x="38" y="57"/>
                        <a:pt x="41" y="49"/>
                        <a:pt x="37" y="42"/>
                      </a:cubicBezTo>
                      <a:cubicBezTo>
                        <a:pt x="35" y="39"/>
                        <a:pt x="44" y="30"/>
                        <a:pt x="46" y="27"/>
                      </a:cubicBezTo>
                      <a:cubicBezTo>
                        <a:pt x="48" y="25"/>
                        <a:pt x="51" y="24"/>
                        <a:pt x="54" y="25"/>
                      </a:cubicBezTo>
                      <a:cubicBezTo>
                        <a:pt x="54" y="25"/>
                        <a:pt x="55" y="25"/>
                        <a:pt x="56" y="25"/>
                      </a:cubicBezTo>
                      <a:cubicBezTo>
                        <a:pt x="58" y="25"/>
                        <a:pt x="60" y="25"/>
                        <a:pt x="61" y="23"/>
                      </a:cubicBezTo>
                      <a:cubicBezTo>
                        <a:pt x="61" y="23"/>
                        <a:pt x="61" y="23"/>
                        <a:pt x="61" y="23"/>
                      </a:cubicBezTo>
                      <a:cubicBezTo>
                        <a:pt x="66" y="17"/>
                        <a:pt x="54" y="3"/>
                        <a:pt x="45" y="1"/>
                      </a:cubicBezTo>
                      <a:close/>
                      <a:moveTo>
                        <a:pt x="54" y="9"/>
                      </a:moveTo>
                      <a:cubicBezTo>
                        <a:pt x="52" y="8"/>
                        <a:pt x="52" y="8"/>
                        <a:pt x="52" y="8"/>
                      </a:cubicBezTo>
                      <a:cubicBezTo>
                        <a:pt x="53" y="8"/>
                        <a:pt x="53" y="9"/>
                        <a:pt x="54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8" name="Group 47"/>
            <p:cNvGrpSpPr/>
            <p:nvPr/>
          </p:nvGrpSpPr>
          <p:grpSpPr>
            <a:xfrm>
              <a:off x="4614716" y="3843574"/>
              <a:ext cx="2002354" cy="1908348"/>
              <a:chOff x="4614716" y="3843574"/>
              <a:chExt cx="2002354" cy="1908348"/>
            </a:xfrm>
          </p:grpSpPr>
          <p:grpSp>
            <p:nvGrpSpPr>
              <p:cNvPr id="62" name="Group 61"/>
              <p:cNvGrpSpPr/>
              <p:nvPr/>
            </p:nvGrpSpPr>
            <p:grpSpPr>
              <a:xfrm>
                <a:off x="4614716" y="3843574"/>
                <a:ext cx="2002354" cy="1908348"/>
                <a:chOff x="4614716" y="3843574"/>
                <a:chExt cx="2002354" cy="1908348"/>
              </a:xfrm>
            </p:grpSpPr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>
                  <a:off x="4614716" y="3843575"/>
                  <a:ext cx="2002354" cy="1908347"/>
                </a:xfrm>
                <a:custGeom>
                  <a:avLst/>
                  <a:gdLst>
                    <a:gd name="T0" fmla="*/ 25 w 630"/>
                    <a:gd name="T1" fmla="*/ 292 h 600"/>
                    <a:gd name="T2" fmla="*/ 28 w 630"/>
                    <a:gd name="T3" fmla="*/ 442 h 600"/>
                    <a:gd name="T4" fmla="*/ 79 w 630"/>
                    <a:gd name="T5" fmla="*/ 531 h 600"/>
                    <a:gd name="T6" fmla="*/ 199 w 630"/>
                    <a:gd name="T7" fmla="*/ 600 h 600"/>
                    <a:gd name="T8" fmla="*/ 630 w 630"/>
                    <a:gd name="T9" fmla="*/ 600 h 600"/>
                    <a:gd name="T10" fmla="*/ 498 w 630"/>
                    <a:gd name="T11" fmla="*/ 528 h 600"/>
                    <a:gd name="T12" fmla="*/ 194 w 630"/>
                    <a:gd name="T13" fmla="*/ 0 h 600"/>
                    <a:gd name="T14" fmla="*/ 25 w 630"/>
                    <a:gd name="T15" fmla="*/ 292 h 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630" h="600">
                      <a:moveTo>
                        <a:pt x="25" y="292"/>
                      </a:moveTo>
                      <a:cubicBezTo>
                        <a:pt x="1" y="338"/>
                        <a:pt x="0" y="394"/>
                        <a:pt x="28" y="442"/>
                      </a:cubicBezTo>
                      <a:cubicBezTo>
                        <a:pt x="79" y="531"/>
                        <a:pt x="79" y="531"/>
                        <a:pt x="79" y="531"/>
                      </a:cubicBezTo>
                      <a:cubicBezTo>
                        <a:pt x="101" y="569"/>
                        <a:pt x="155" y="600"/>
                        <a:pt x="199" y="600"/>
                      </a:cubicBezTo>
                      <a:cubicBezTo>
                        <a:pt x="630" y="600"/>
                        <a:pt x="630" y="600"/>
                        <a:pt x="630" y="600"/>
                      </a:cubicBezTo>
                      <a:cubicBezTo>
                        <a:pt x="574" y="600"/>
                        <a:pt x="526" y="571"/>
                        <a:pt x="498" y="528"/>
                      </a:cubicBezTo>
                      <a:cubicBezTo>
                        <a:pt x="194" y="0"/>
                        <a:pt x="194" y="0"/>
                        <a:pt x="194" y="0"/>
                      </a:cubicBezTo>
                      <a:cubicBezTo>
                        <a:pt x="25" y="292"/>
                        <a:pt x="25" y="292"/>
                        <a:pt x="25" y="292"/>
                      </a:cubicBezTo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65" name="Freeform 64"/>
                <p:cNvSpPr>
                  <a:spLocks/>
                </p:cNvSpPr>
                <p:nvPr/>
              </p:nvSpPr>
              <p:spPr bwMode="auto">
                <a:xfrm>
                  <a:off x="4693950" y="3843574"/>
                  <a:ext cx="639249" cy="927986"/>
                </a:xfrm>
                <a:custGeom>
                  <a:avLst/>
                  <a:gdLst>
                    <a:gd name="T0" fmla="*/ 400 w 476"/>
                    <a:gd name="T1" fmla="*/ 0 h 691"/>
                    <a:gd name="T2" fmla="*/ 0 w 476"/>
                    <a:gd name="T3" fmla="*/ 691 h 691"/>
                    <a:gd name="T4" fmla="*/ 476 w 476"/>
                    <a:gd name="T5" fmla="*/ 132 h 691"/>
                    <a:gd name="T6" fmla="*/ 400 w 476"/>
                    <a:gd name="T7" fmla="*/ 0 h 6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76" h="691">
                      <a:moveTo>
                        <a:pt x="400" y="0"/>
                      </a:moveTo>
                      <a:lnTo>
                        <a:pt x="0" y="691"/>
                      </a:lnTo>
                      <a:lnTo>
                        <a:pt x="476" y="132"/>
                      </a:lnTo>
                      <a:lnTo>
                        <a:pt x="400" y="0"/>
                      </a:lnTo>
                      <a:close/>
                    </a:path>
                  </a:pathLst>
                </a:custGeom>
                <a:solidFill>
                  <a:schemeClr val="tx1">
                    <a:lumMod val="95000"/>
                    <a:lumOff val="5000"/>
                    <a:alpha val="10000"/>
                  </a:schemeClr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63" name="Freeform 18"/>
              <p:cNvSpPr>
                <a:spLocks/>
              </p:cNvSpPr>
              <p:nvPr/>
            </p:nvSpPr>
            <p:spPr bwMode="auto">
              <a:xfrm>
                <a:off x="5122816" y="4936315"/>
                <a:ext cx="413624" cy="413623"/>
              </a:xfrm>
              <a:custGeom>
                <a:avLst/>
                <a:gdLst>
                  <a:gd name="T0" fmla="*/ 266 w 360"/>
                  <a:gd name="T1" fmla="*/ 360 h 360"/>
                  <a:gd name="T2" fmla="*/ 294 w 360"/>
                  <a:gd name="T3" fmla="*/ 331 h 360"/>
                  <a:gd name="T4" fmla="*/ 245 w 360"/>
                  <a:gd name="T5" fmla="*/ 155 h 360"/>
                  <a:gd name="T6" fmla="*/ 318 w 360"/>
                  <a:gd name="T7" fmla="*/ 82 h 360"/>
                  <a:gd name="T8" fmla="*/ 340 w 360"/>
                  <a:gd name="T9" fmla="*/ 19 h 360"/>
                  <a:gd name="T10" fmla="*/ 278 w 360"/>
                  <a:gd name="T11" fmla="*/ 42 h 360"/>
                  <a:gd name="T12" fmla="*/ 205 w 360"/>
                  <a:gd name="T13" fmla="*/ 115 h 360"/>
                  <a:gd name="T14" fmla="*/ 28 w 360"/>
                  <a:gd name="T15" fmla="*/ 65 h 360"/>
                  <a:gd name="T16" fmla="*/ 0 w 360"/>
                  <a:gd name="T17" fmla="*/ 94 h 360"/>
                  <a:gd name="T18" fmla="*/ 148 w 360"/>
                  <a:gd name="T19" fmla="*/ 172 h 360"/>
                  <a:gd name="T20" fmla="*/ 98 w 360"/>
                  <a:gd name="T21" fmla="*/ 222 h 360"/>
                  <a:gd name="T22" fmla="*/ 38 w 360"/>
                  <a:gd name="T23" fmla="*/ 226 h 360"/>
                  <a:gd name="T24" fmla="*/ 9 w 360"/>
                  <a:gd name="T25" fmla="*/ 254 h 360"/>
                  <a:gd name="T26" fmla="*/ 80 w 360"/>
                  <a:gd name="T27" fmla="*/ 280 h 360"/>
                  <a:gd name="T28" fmla="*/ 105 w 360"/>
                  <a:gd name="T29" fmla="*/ 350 h 360"/>
                  <a:gd name="T30" fmla="*/ 134 w 360"/>
                  <a:gd name="T31" fmla="*/ 322 h 360"/>
                  <a:gd name="T32" fmla="*/ 137 w 360"/>
                  <a:gd name="T33" fmla="*/ 262 h 360"/>
                  <a:gd name="T34" fmla="*/ 188 w 360"/>
                  <a:gd name="T35" fmla="*/ 211 h 360"/>
                  <a:gd name="T36" fmla="*/ 266 w 360"/>
                  <a:gd name="T3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60" h="360">
                    <a:moveTo>
                      <a:pt x="266" y="360"/>
                    </a:moveTo>
                    <a:cubicBezTo>
                      <a:pt x="294" y="331"/>
                      <a:pt x="294" y="331"/>
                      <a:pt x="294" y="331"/>
                    </a:cubicBezTo>
                    <a:cubicBezTo>
                      <a:pt x="245" y="155"/>
                      <a:pt x="245" y="155"/>
                      <a:pt x="245" y="155"/>
                    </a:cubicBezTo>
                    <a:cubicBezTo>
                      <a:pt x="318" y="82"/>
                      <a:pt x="318" y="82"/>
                      <a:pt x="318" y="82"/>
                    </a:cubicBezTo>
                    <a:cubicBezTo>
                      <a:pt x="318" y="82"/>
                      <a:pt x="360" y="39"/>
                      <a:pt x="340" y="19"/>
                    </a:cubicBezTo>
                    <a:cubicBezTo>
                      <a:pt x="320" y="0"/>
                      <a:pt x="278" y="42"/>
                      <a:pt x="278" y="42"/>
                    </a:cubicBezTo>
                    <a:cubicBezTo>
                      <a:pt x="205" y="115"/>
                      <a:pt x="205" y="115"/>
                      <a:pt x="205" y="11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148" y="172"/>
                      <a:pt x="148" y="172"/>
                      <a:pt x="148" y="172"/>
                    </a:cubicBezTo>
                    <a:cubicBezTo>
                      <a:pt x="98" y="222"/>
                      <a:pt x="98" y="222"/>
                      <a:pt x="98" y="222"/>
                    </a:cubicBezTo>
                    <a:cubicBezTo>
                      <a:pt x="38" y="226"/>
                      <a:pt x="38" y="226"/>
                      <a:pt x="38" y="226"/>
                    </a:cubicBezTo>
                    <a:cubicBezTo>
                      <a:pt x="9" y="254"/>
                      <a:pt x="9" y="254"/>
                      <a:pt x="9" y="254"/>
                    </a:cubicBezTo>
                    <a:cubicBezTo>
                      <a:pt x="80" y="280"/>
                      <a:pt x="80" y="280"/>
                      <a:pt x="80" y="280"/>
                    </a:cubicBezTo>
                    <a:cubicBezTo>
                      <a:pt x="105" y="350"/>
                      <a:pt x="105" y="350"/>
                      <a:pt x="105" y="350"/>
                    </a:cubicBezTo>
                    <a:cubicBezTo>
                      <a:pt x="134" y="322"/>
                      <a:pt x="134" y="322"/>
                      <a:pt x="134" y="322"/>
                    </a:cubicBezTo>
                    <a:cubicBezTo>
                      <a:pt x="137" y="262"/>
                      <a:pt x="137" y="262"/>
                      <a:pt x="137" y="262"/>
                    </a:cubicBezTo>
                    <a:cubicBezTo>
                      <a:pt x="188" y="211"/>
                      <a:pt x="188" y="211"/>
                      <a:pt x="188" y="211"/>
                    </a:cubicBezTo>
                    <a:lnTo>
                      <a:pt x="266" y="36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5574932" y="1935228"/>
              <a:ext cx="1999668" cy="1908347"/>
              <a:chOff x="5574932" y="1935228"/>
              <a:chExt cx="1999668" cy="1908347"/>
            </a:xfrm>
          </p:grpSpPr>
          <p:sp>
            <p:nvSpPr>
              <p:cNvPr id="60" name="Freeform 59"/>
              <p:cNvSpPr>
                <a:spLocks/>
              </p:cNvSpPr>
              <p:nvPr/>
            </p:nvSpPr>
            <p:spPr bwMode="auto">
              <a:xfrm>
                <a:off x="5574932" y="1935228"/>
                <a:ext cx="1999668" cy="1908347"/>
              </a:xfrm>
              <a:custGeom>
                <a:avLst/>
                <a:gdLst>
                  <a:gd name="T0" fmla="*/ 604 w 629"/>
                  <a:gd name="T1" fmla="*/ 308 h 600"/>
                  <a:gd name="T2" fmla="*/ 602 w 629"/>
                  <a:gd name="T3" fmla="*/ 158 h 600"/>
                  <a:gd name="T4" fmla="*/ 550 w 629"/>
                  <a:gd name="T5" fmla="*/ 69 h 600"/>
                  <a:gd name="T6" fmla="*/ 430 w 629"/>
                  <a:gd name="T7" fmla="*/ 0 h 600"/>
                  <a:gd name="T8" fmla="*/ 0 w 629"/>
                  <a:gd name="T9" fmla="*/ 0 h 600"/>
                  <a:gd name="T10" fmla="*/ 131 w 629"/>
                  <a:gd name="T11" fmla="*/ 73 h 600"/>
                  <a:gd name="T12" fmla="*/ 436 w 629"/>
                  <a:gd name="T13" fmla="*/ 600 h 600"/>
                  <a:gd name="T14" fmla="*/ 604 w 629"/>
                  <a:gd name="T15" fmla="*/ 308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9" h="600">
                    <a:moveTo>
                      <a:pt x="604" y="308"/>
                    </a:moveTo>
                    <a:cubicBezTo>
                      <a:pt x="628" y="262"/>
                      <a:pt x="629" y="206"/>
                      <a:pt x="602" y="158"/>
                    </a:cubicBezTo>
                    <a:cubicBezTo>
                      <a:pt x="550" y="69"/>
                      <a:pt x="550" y="69"/>
                      <a:pt x="550" y="69"/>
                    </a:cubicBezTo>
                    <a:cubicBezTo>
                      <a:pt x="528" y="31"/>
                      <a:pt x="474" y="0"/>
                      <a:pt x="4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5" y="0"/>
                      <a:pt x="104" y="29"/>
                      <a:pt x="131" y="73"/>
                    </a:cubicBezTo>
                    <a:cubicBezTo>
                      <a:pt x="436" y="600"/>
                      <a:pt x="436" y="600"/>
                      <a:pt x="436" y="600"/>
                    </a:cubicBezTo>
                    <a:cubicBezTo>
                      <a:pt x="604" y="308"/>
                      <a:pt x="604" y="308"/>
                      <a:pt x="604" y="30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60"/>
              <p:cNvSpPr>
                <a:spLocks/>
              </p:cNvSpPr>
              <p:nvPr/>
            </p:nvSpPr>
            <p:spPr bwMode="auto">
              <a:xfrm>
                <a:off x="6856115" y="2914246"/>
                <a:ext cx="639249" cy="929328"/>
              </a:xfrm>
              <a:custGeom>
                <a:avLst/>
                <a:gdLst>
                  <a:gd name="T0" fmla="*/ 476 w 476"/>
                  <a:gd name="T1" fmla="*/ 0 h 692"/>
                  <a:gd name="T2" fmla="*/ 0 w 476"/>
                  <a:gd name="T3" fmla="*/ 559 h 692"/>
                  <a:gd name="T4" fmla="*/ 78 w 476"/>
                  <a:gd name="T5" fmla="*/ 692 h 692"/>
                  <a:gd name="T6" fmla="*/ 476 w 476"/>
                  <a:gd name="T7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76" h="692">
                    <a:moveTo>
                      <a:pt x="476" y="0"/>
                    </a:moveTo>
                    <a:lnTo>
                      <a:pt x="0" y="559"/>
                    </a:lnTo>
                    <a:lnTo>
                      <a:pt x="78" y="692"/>
                    </a:lnTo>
                    <a:lnTo>
                      <a:pt x="4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6528433" y="2437495"/>
              <a:ext cx="1713617" cy="2156795"/>
              <a:chOff x="6528433" y="2437495"/>
              <a:chExt cx="1713617" cy="2156795"/>
            </a:xfrm>
          </p:grpSpPr>
          <p:sp>
            <p:nvSpPr>
              <p:cNvPr id="54" name="Freeform 53"/>
              <p:cNvSpPr>
                <a:spLocks/>
              </p:cNvSpPr>
              <p:nvPr/>
            </p:nvSpPr>
            <p:spPr bwMode="auto">
              <a:xfrm>
                <a:off x="6528433" y="2437495"/>
                <a:ext cx="1713617" cy="2156794"/>
              </a:xfrm>
              <a:custGeom>
                <a:avLst/>
                <a:gdLst>
                  <a:gd name="T0" fmla="*/ 337 w 539"/>
                  <a:gd name="T1" fmla="*/ 678 h 678"/>
                  <a:gd name="T2" fmla="*/ 466 w 539"/>
                  <a:gd name="T3" fmla="*/ 600 h 678"/>
                  <a:gd name="T4" fmla="*/ 517 w 539"/>
                  <a:gd name="T5" fmla="*/ 511 h 678"/>
                  <a:gd name="T6" fmla="*/ 517 w 539"/>
                  <a:gd name="T7" fmla="*/ 373 h 678"/>
                  <a:gd name="T8" fmla="*/ 302 w 539"/>
                  <a:gd name="T9" fmla="*/ 0 h 678"/>
                  <a:gd name="T10" fmla="*/ 304 w 539"/>
                  <a:gd name="T11" fmla="*/ 150 h 678"/>
                  <a:gd name="T12" fmla="*/ 0 w 539"/>
                  <a:gd name="T13" fmla="*/ 678 h 678"/>
                  <a:gd name="T14" fmla="*/ 337 w 539"/>
                  <a:gd name="T15" fmla="*/ 678 h 6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9" h="678">
                    <a:moveTo>
                      <a:pt x="337" y="678"/>
                    </a:moveTo>
                    <a:cubicBezTo>
                      <a:pt x="389" y="676"/>
                      <a:pt x="438" y="648"/>
                      <a:pt x="466" y="600"/>
                    </a:cubicBezTo>
                    <a:cubicBezTo>
                      <a:pt x="517" y="511"/>
                      <a:pt x="517" y="511"/>
                      <a:pt x="517" y="511"/>
                    </a:cubicBezTo>
                    <a:cubicBezTo>
                      <a:pt x="539" y="473"/>
                      <a:pt x="539" y="411"/>
                      <a:pt x="517" y="373"/>
                    </a:cubicBezTo>
                    <a:cubicBezTo>
                      <a:pt x="302" y="0"/>
                      <a:pt x="302" y="0"/>
                      <a:pt x="302" y="0"/>
                    </a:cubicBezTo>
                    <a:cubicBezTo>
                      <a:pt x="329" y="48"/>
                      <a:pt x="328" y="104"/>
                      <a:pt x="304" y="150"/>
                    </a:cubicBezTo>
                    <a:cubicBezTo>
                      <a:pt x="0" y="678"/>
                      <a:pt x="0" y="678"/>
                      <a:pt x="0" y="678"/>
                    </a:cubicBezTo>
                    <a:cubicBezTo>
                      <a:pt x="337" y="678"/>
                      <a:pt x="337" y="678"/>
                      <a:pt x="337" y="678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54"/>
              <p:cNvSpPr>
                <a:spLocks/>
              </p:cNvSpPr>
              <p:nvPr/>
            </p:nvSpPr>
            <p:spPr bwMode="auto">
              <a:xfrm>
                <a:off x="6528433" y="4412990"/>
                <a:ext cx="1071682" cy="181300"/>
              </a:xfrm>
              <a:custGeom>
                <a:avLst/>
                <a:gdLst>
                  <a:gd name="T0" fmla="*/ 76 w 798"/>
                  <a:gd name="T1" fmla="*/ 0 h 135"/>
                  <a:gd name="T2" fmla="*/ 0 w 798"/>
                  <a:gd name="T3" fmla="*/ 135 h 135"/>
                  <a:gd name="T4" fmla="*/ 798 w 798"/>
                  <a:gd name="T5" fmla="*/ 135 h 135"/>
                  <a:gd name="T6" fmla="*/ 76 w 798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8" h="135">
                    <a:moveTo>
                      <a:pt x="76" y="0"/>
                    </a:moveTo>
                    <a:lnTo>
                      <a:pt x="0" y="135"/>
                    </a:lnTo>
                    <a:lnTo>
                      <a:pt x="798" y="135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  <a:alpha val="10000"/>
                </a:schemeClr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3" name="Shape 222"/>
            <p:cNvSpPr/>
            <p:nvPr/>
          </p:nvSpPr>
          <p:spPr>
            <a:xfrm>
              <a:off x="4445538" y="3585006"/>
              <a:ext cx="328470" cy="412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defTabSz="48216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26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5051424" y="2328257"/>
              <a:ext cx="612143" cy="429803"/>
              <a:chOff x="7350125" y="1003300"/>
              <a:chExt cx="522288" cy="366713"/>
            </a:xfrm>
            <a:solidFill>
              <a:schemeClr val="bg1"/>
            </a:solidFill>
          </p:grpSpPr>
          <p:sp>
            <p:nvSpPr>
              <p:cNvPr id="85" name="Freeform 21"/>
              <p:cNvSpPr>
                <a:spLocks noEditPoints="1"/>
              </p:cNvSpPr>
              <p:nvPr/>
            </p:nvSpPr>
            <p:spPr bwMode="auto">
              <a:xfrm>
                <a:off x="7350125" y="1003300"/>
                <a:ext cx="373063" cy="366713"/>
              </a:xfrm>
              <a:custGeom>
                <a:avLst/>
                <a:gdLst>
                  <a:gd name="T0" fmla="*/ 85 w 99"/>
                  <a:gd name="T1" fmla="*/ 60 h 97"/>
                  <a:gd name="T2" fmla="*/ 99 w 99"/>
                  <a:gd name="T3" fmla="*/ 54 h 97"/>
                  <a:gd name="T4" fmla="*/ 99 w 99"/>
                  <a:gd name="T5" fmla="*/ 43 h 97"/>
                  <a:gd name="T6" fmla="*/ 85 w 99"/>
                  <a:gd name="T7" fmla="*/ 38 h 97"/>
                  <a:gd name="T8" fmla="*/ 83 w 99"/>
                  <a:gd name="T9" fmla="*/ 32 h 97"/>
                  <a:gd name="T10" fmla="*/ 88 w 99"/>
                  <a:gd name="T11" fmla="*/ 18 h 97"/>
                  <a:gd name="T12" fmla="*/ 81 w 99"/>
                  <a:gd name="T13" fmla="*/ 11 h 97"/>
                  <a:gd name="T14" fmla="*/ 67 w 99"/>
                  <a:gd name="T15" fmla="*/ 16 h 97"/>
                  <a:gd name="T16" fmla="*/ 61 w 99"/>
                  <a:gd name="T17" fmla="*/ 14 h 97"/>
                  <a:gd name="T18" fmla="*/ 55 w 99"/>
                  <a:gd name="T19" fmla="*/ 0 h 97"/>
                  <a:gd name="T20" fmla="*/ 44 w 99"/>
                  <a:gd name="T21" fmla="*/ 0 h 97"/>
                  <a:gd name="T22" fmla="*/ 38 w 99"/>
                  <a:gd name="T23" fmla="*/ 14 h 97"/>
                  <a:gd name="T24" fmla="*/ 32 w 99"/>
                  <a:gd name="T25" fmla="*/ 16 h 97"/>
                  <a:gd name="T26" fmla="*/ 18 w 99"/>
                  <a:gd name="T27" fmla="*/ 11 h 97"/>
                  <a:gd name="T28" fmla="*/ 10 w 99"/>
                  <a:gd name="T29" fmla="*/ 18 h 97"/>
                  <a:gd name="T30" fmla="*/ 16 w 99"/>
                  <a:gd name="T31" fmla="*/ 32 h 97"/>
                  <a:gd name="T32" fmla="*/ 14 w 99"/>
                  <a:gd name="T33" fmla="*/ 38 h 97"/>
                  <a:gd name="T34" fmla="*/ 0 w 99"/>
                  <a:gd name="T35" fmla="*/ 44 h 97"/>
                  <a:gd name="T36" fmla="*/ 0 w 99"/>
                  <a:gd name="T37" fmla="*/ 54 h 97"/>
                  <a:gd name="T38" fmla="*/ 14 w 99"/>
                  <a:gd name="T39" fmla="*/ 60 h 97"/>
                  <a:gd name="T40" fmla="*/ 16 w 99"/>
                  <a:gd name="T41" fmla="*/ 66 h 97"/>
                  <a:gd name="T42" fmla="*/ 11 w 99"/>
                  <a:gd name="T43" fmla="*/ 79 h 97"/>
                  <a:gd name="T44" fmla="*/ 18 w 99"/>
                  <a:gd name="T45" fmla="*/ 87 h 97"/>
                  <a:gd name="T46" fmla="*/ 32 w 99"/>
                  <a:gd name="T47" fmla="*/ 82 h 97"/>
                  <a:gd name="T48" fmla="*/ 38 w 99"/>
                  <a:gd name="T49" fmla="*/ 84 h 97"/>
                  <a:gd name="T50" fmla="*/ 44 w 99"/>
                  <a:gd name="T51" fmla="*/ 97 h 97"/>
                  <a:gd name="T52" fmla="*/ 55 w 99"/>
                  <a:gd name="T53" fmla="*/ 97 h 97"/>
                  <a:gd name="T54" fmla="*/ 61 w 99"/>
                  <a:gd name="T55" fmla="*/ 84 h 97"/>
                  <a:gd name="T56" fmla="*/ 67 w 99"/>
                  <a:gd name="T57" fmla="*/ 81 h 97"/>
                  <a:gd name="T58" fmla="*/ 81 w 99"/>
                  <a:gd name="T59" fmla="*/ 87 h 97"/>
                  <a:gd name="T60" fmla="*/ 89 w 99"/>
                  <a:gd name="T61" fmla="*/ 79 h 97"/>
                  <a:gd name="T62" fmla="*/ 83 w 99"/>
                  <a:gd name="T63" fmla="*/ 66 h 97"/>
                  <a:gd name="T64" fmla="*/ 85 w 99"/>
                  <a:gd name="T65" fmla="*/ 60 h 97"/>
                  <a:gd name="T66" fmla="*/ 49 w 99"/>
                  <a:gd name="T67" fmla="*/ 64 h 97"/>
                  <a:gd name="T68" fmla="*/ 34 w 99"/>
                  <a:gd name="T69" fmla="*/ 49 h 97"/>
                  <a:gd name="T70" fmla="*/ 49 w 99"/>
                  <a:gd name="T71" fmla="*/ 33 h 97"/>
                  <a:gd name="T72" fmla="*/ 65 w 99"/>
                  <a:gd name="T73" fmla="*/ 49 h 97"/>
                  <a:gd name="T74" fmla="*/ 49 w 99"/>
                  <a:gd name="T75" fmla="*/ 64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9" h="97">
                    <a:moveTo>
                      <a:pt x="85" y="60"/>
                    </a:moveTo>
                    <a:cubicBezTo>
                      <a:pt x="85" y="60"/>
                      <a:pt x="99" y="55"/>
                      <a:pt x="99" y="54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85" y="38"/>
                      <a:pt x="85" y="38"/>
                    </a:cubicBezTo>
                    <a:cubicBezTo>
                      <a:pt x="83" y="32"/>
                      <a:pt x="83" y="32"/>
                      <a:pt x="83" y="32"/>
                    </a:cubicBezTo>
                    <a:cubicBezTo>
                      <a:pt x="83" y="32"/>
                      <a:pt x="89" y="19"/>
                      <a:pt x="88" y="18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0" y="10"/>
                      <a:pt x="67" y="16"/>
                      <a:pt x="67" y="16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4"/>
                      <a:pt x="55" y="0"/>
                      <a:pt x="5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3" y="0"/>
                      <a:pt x="38" y="14"/>
                      <a:pt x="38" y="14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19" y="10"/>
                      <a:pt x="18" y="1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6" y="32"/>
                      <a:pt x="16" y="32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0" y="43"/>
                      <a:pt x="0" y="4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5"/>
                      <a:pt x="14" y="60"/>
                      <a:pt x="14" y="60"/>
                    </a:cubicBezTo>
                    <a:cubicBezTo>
                      <a:pt x="16" y="66"/>
                      <a:pt x="16" y="66"/>
                      <a:pt x="16" y="66"/>
                    </a:cubicBezTo>
                    <a:cubicBezTo>
                      <a:pt x="16" y="66"/>
                      <a:pt x="10" y="79"/>
                      <a:pt x="11" y="79"/>
                    </a:cubicBezTo>
                    <a:cubicBezTo>
                      <a:pt x="18" y="87"/>
                      <a:pt x="18" y="87"/>
                      <a:pt x="18" y="87"/>
                    </a:cubicBezTo>
                    <a:cubicBezTo>
                      <a:pt x="19" y="88"/>
                      <a:pt x="32" y="82"/>
                      <a:pt x="32" y="82"/>
                    </a:cubicBezTo>
                    <a:cubicBezTo>
                      <a:pt x="38" y="84"/>
                      <a:pt x="38" y="84"/>
                      <a:pt x="38" y="84"/>
                    </a:cubicBezTo>
                    <a:cubicBezTo>
                      <a:pt x="38" y="84"/>
                      <a:pt x="44" y="97"/>
                      <a:pt x="44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6" y="97"/>
                      <a:pt x="61" y="84"/>
                      <a:pt x="61" y="84"/>
                    </a:cubicBezTo>
                    <a:cubicBezTo>
                      <a:pt x="67" y="81"/>
                      <a:pt x="67" y="81"/>
                      <a:pt x="67" y="81"/>
                    </a:cubicBezTo>
                    <a:cubicBezTo>
                      <a:pt x="67" y="81"/>
                      <a:pt x="80" y="87"/>
                      <a:pt x="81" y="87"/>
                    </a:cubicBezTo>
                    <a:cubicBezTo>
                      <a:pt x="89" y="79"/>
                      <a:pt x="89" y="79"/>
                      <a:pt x="89" y="79"/>
                    </a:cubicBezTo>
                    <a:cubicBezTo>
                      <a:pt x="89" y="79"/>
                      <a:pt x="83" y="66"/>
                      <a:pt x="83" y="66"/>
                    </a:cubicBezTo>
                    <a:lnTo>
                      <a:pt x="85" y="60"/>
                    </a:lnTo>
                    <a:close/>
                    <a:moveTo>
                      <a:pt x="49" y="64"/>
                    </a:moveTo>
                    <a:cubicBezTo>
                      <a:pt x="41" y="64"/>
                      <a:pt x="34" y="57"/>
                      <a:pt x="34" y="49"/>
                    </a:cubicBezTo>
                    <a:cubicBezTo>
                      <a:pt x="34" y="40"/>
                      <a:pt x="41" y="33"/>
                      <a:pt x="49" y="33"/>
                    </a:cubicBezTo>
                    <a:cubicBezTo>
                      <a:pt x="58" y="33"/>
                      <a:pt x="65" y="40"/>
                      <a:pt x="65" y="49"/>
                    </a:cubicBezTo>
                    <a:cubicBezTo>
                      <a:pt x="65" y="57"/>
                      <a:pt x="58" y="64"/>
                      <a:pt x="49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6" name="Freeform 22"/>
              <p:cNvSpPr>
                <a:spLocks noEditPoints="1"/>
              </p:cNvSpPr>
              <p:nvPr/>
            </p:nvSpPr>
            <p:spPr bwMode="auto">
              <a:xfrm>
                <a:off x="7699375" y="1189038"/>
                <a:ext cx="173038" cy="176213"/>
              </a:xfrm>
              <a:custGeom>
                <a:avLst/>
                <a:gdLst>
                  <a:gd name="T0" fmla="*/ 41 w 46"/>
                  <a:gd name="T1" fmla="*/ 22 h 47"/>
                  <a:gd name="T2" fmla="*/ 40 w 46"/>
                  <a:gd name="T3" fmla="*/ 19 h 47"/>
                  <a:gd name="T4" fmla="*/ 44 w 46"/>
                  <a:gd name="T5" fmla="*/ 13 h 47"/>
                  <a:gd name="T6" fmla="*/ 42 w 46"/>
                  <a:gd name="T7" fmla="*/ 9 h 47"/>
                  <a:gd name="T8" fmla="*/ 35 w 46"/>
                  <a:gd name="T9" fmla="*/ 10 h 47"/>
                  <a:gd name="T10" fmla="*/ 32 w 46"/>
                  <a:gd name="T11" fmla="*/ 8 h 47"/>
                  <a:gd name="T12" fmla="*/ 31 w 46"/>
                  <a:gd name="T13" fmla="*/ 1 h 47"/>
                  <a:gd name="T14" fmla="*/ 26 w 46"/>
                  <a:gd name="T15" fmla="*/ 0 h 47"/>
                  <a:gd name="T16" fmla="*/ 22 w 46"/>
                  <a:gd name="T17" fmla="*/ 5 h 47"/>
                  <a:gd name="T18" fmla="*/ 19 w 46"/>
                  <a:gd name="T19" fmla="*/ 6 h 47"/>
                  <a:gd name="T20" fmla="*/ 13 w 46"/>
                  <a:gd name="T21" fmla="*/ 2 h 47"/>
                  <a:gd name="T22" fmla="*/ 9 w 46"/>
                  <a:gd name="T23" fmla="*/ 5 h 47"/>
                  <a:gd name="T24" fmla="*/ 10 w 46"/>
                  <a:gd name="T25" fmla="*/ 12 h 47"/>
                  <a:gd name="T26" fmla="*/ 8 w 46"/>
                  <a:gd name="T27" fmla="*/ 14 h 47"/>
                  <a:gd name="T28" fmla="*/ 1 w 46"/>
                  <a:gd name="T29" fmla="*/ 15 h 47"/>
                  <a:gd name="T30" fmla="*/ 0 w 46"/>
                  <a:gd name="T31" fmla="*/ 20 h 47"/>
                  <a:gd name="T32" fmla="*/ 6 w 46"/>
                  <a:gd name="T33" fmla="*/ 25 h 47"/>
                  <a:gd name="T34" fmla="*/ 6 w 46"/>
                  <a:gd name="T35" fmla="*/ 28 h 47"/>
                  <a:gd name="T36" fmla="*/ 2 w 46"/>
                  <a:gd name="T37" fmla="*/ 34 h 47"/>
                  <a:gd name="T38" fmla="*/ 5 w 46"/>
                  <a:gd name="T39" fmla="*/ 38 h 47"/>
                  <a:gd name="T40" fmla="*/ 11 w 46"/>
                  <a:gd name="T41" fmla="*/ 37 h 47"/>
                  <a:gd name="T42" fmla="*/ 14 w 46"/>
                  <a:gd name="T43" fmla="*/ 39 h 47"/>
                  <a:gd name="T44" fmla="*/ 15 w 46"/>
                  <a:gd name="T45" fmla="*/ 46 h 47"/>
                  <a:gd name="T46" fmla="*/ 20 w 46"/>
                  <a:gd name="T47" fmla="*/ 47 h 47"/>
                  <a:gd name="T48" fmla="*/ 24 w 46"/>
                  <a:gd name="T49" fmla="*/ 41 h 47"/>
                  <a:gd name="T50" fmla="*/ 27 w 46"/>
                  <a:gd name="T51" fmla="*/ 41 h 47"/>
                  <a:gd name="T52" fmla="*/ 33 w 46"/>
                  <a:gd name="T53" fmla="*/ 45 h 47"/>
                  <a:gd name="T54" fmla="*/ 37 w 46"/>
                  <a:gd name="T55" fmla="*/ 42 h 47"/>
                  <a:gd name="T56" fmla="*/ 36 w 46"/>
                  <a:gd name="T57" fmla="*/ 35 h 47"/>
                  <a:gd name="T58" fmla="*/ 38 w 46"/>
                  <a:gd name="T59" fmla="*/ 33 h 47"/>
                  <a:gd name="T60" fmla="*/ 45 w 46"/>
                  <a:gd name="T61" fmla="*/ 31 h 47"/>
                  <a:gd name="T62" fmla="*/ 46 w 46"/>
                  <a:gd name="T63" fmla="*/ 26 h 47"/>
                  <a:gd name="T64" fmla="*/ 41 w 46"/>
                  <a:gd name="T65" fmla="*/ 22 h 47"/>
                  <a:gd name="T66" fmla="*/ 30 w 46"/>
                  <a:gd name="T67" fmla="*/ 25 h 47"/>
                  <a:gd name="T68" fmla="*/ 21 w 46"/>
                  <a:gd name="T69" fmla="*/ 31 h 47"/>
                  <a:gd name="T70" fmla="*/ 16 w 46"/>
                  <a:gd name="T71" fmla="*/ 22 h 47"/>
                  <a:gd name="T72" fmla="*/ 25 w 46"/>
                  <a:gd name="T73" fmla="*/ 16 h 47"/>
                  <a:gd name="T74" fmla="*/ 30 w 46"/>
                  <a:gd name="T75" fmla="*/ 25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6" h="47">
                    <a:moveTo>
                      <a:pt x="41" y="22"/>
                    </a:moveTo>
                    <a:cubicBezTo>
                      <a:pt x="40" y="19"/>
                      <a:pt x="40" y="19"/>
                      <a:pt x="40" y="19"/>
                    </a:cubicBezTo>
                    <a:cubicBezTo>
                      <a:pt x="40" y="19"/>
                      <a:pt x="44" y="13"/>
                      <a:pt x="44" y="13"/>
                    </a:cubicBezTo>
                    <a:cubicBezTo>
                      <a:pt x="42" y="9"/>
                      <a:pt x="42" y="9"/>
                      <a:pt x="42" y="9"/>
                    </a:cubicBezTo>
                    <a:cubicBezTo>
                      <a:pt x="41" y="8"/>
                      <a:pt x="35" y="10"/>
                      <a:pt x="35" y="10"/>
                    </a:cubicBezTo>
                    <a:cubicBezTo>
                      <a:pt x="32" y="8"/>
                      <a:pt x="32" y="8"/>
                      <a:pt x="32" y="8"/>
                    </a:cubicBezTo>
                    <a:cubicBezTo>
                      <a:pt x="32" y="8"/>
                      <a:pt x="32" y="1"/>
                      <a:pt x="31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6" y="0"/>
                      <a:pt x="22" y="5"/>
                      <a:pt x="22" y="5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4" y="2"/>
                      <a:pt x="13" y="2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5"/>
                      <a:pt x="10" y="12"/>
                      <a:pt x="10" y="12"/>
                    </a:cubicBezTo>
                    <a:cubicBezTo>
                      <a:pt x="8" y="14"/>
                      <a:pt x="8" y="14"/>
                      <a:pt x="8" y="14"/>
                    </a:cubicBezTo>
                    <a:cubicBezTo>
                      <a:pt x="8" y="14"/>
                      <a:pt x="1" y="15"/>
                      <a:pt x="1" y="1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1"/>
                      <a:pt x="6" y="25"/>
                      <a:pt x="6" y="25"/>
                    </a:cubicBezTo>
                    <a:cubicBezTo>
                      <a:pt x="6" y="28"/>
                      <a:pt x="6" y="28"/>
                      <a:pt x="6" y="28"/>
                    </a:cubicBezTo>
                    <a:cubicBezTo>
                      <a:pt x="6" y="28"/>
                      <a:pt x="2" y="33"/>
                      <a:pt x="2" y="34"/>
                    </a:cubicBezTo>
                    <a:cubicBezTo>
                      <a:pt x="5" y="38"/>
                      <a:pt x="5" y="38"/>
                      <a:pt x="5" y="38"/>
                    </a:cubicBezTo>
                    <a:cubicBezTo>
                      <a:pt x="5" y="38"/>
                      <a:pt x="11" y="37"/>
                      <a:pt x="11" y="37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5" y="46"/>
                      <a:pt x="15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7"/>
                      <a:pt x="24" y="41"/>
                      <a:pt x="24" y="41"/>
                    </a:cubicBezTo>
                    <a:cubicBezTo>
                      <a:pt x="27" y="41"/>
                      <a:pt x="27" y="41"/>
                      <a:pt x="27" y="41"/>
                    </a:cubicBezTo>
                    <a:cubicBezTo>
                      <a:pt x="27" y="41"/>
                      <a:pt x="33" y="45"/>
                      <a:pt x="33" y="45"/>
                    </a:cubicBezTo>
                    <a:cubicBezTo>
                      <a:pt x="37" y="42"/>
                      <a:pt x="37" y="42"/>
                      <a:pt x="37" y="42"/>
                    </a:cubicBezTo>
                    <a:cubicBezTo>
                      <a:pt x="38" y="42"/>
                      <a:pt x="36" y="35"/>
                      <a:pt x="36" y="35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8" y="33"/>
                      <a:pt x="45" y="32"/>
                      <a:pt x="45" y="31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6" y="26"/>
                      <a:pt x="41" y="22"/>
                      <a:pt x="41" y="22"/>
                    </a:cubicBezTo>
                    <a:close/>
                    <a:moveTo>
                      <a:pt x="30" y="25"/>
                    </a:moveTo>
                    <a:cubicBezTo>
                      <a:pt x="29" y="29"/>
                      <a:pt x="25" y="32"/>
                      <a:pt x="21" y="31"/>
                    </a:cubicBezTo>
                    <a:cubicBezTo>
                      <a:pt x="17" y="30"/>
                      <a:pt x="15" y="26"/>
                      <a:pt x="16" y="22"/>
                    </a:cubicBezTo>
                    <a:cubicBezTo>
                      <a:pt x="17" y="18"/>
                      <a:pt x="21" y="15"/>
                      <a:pt x="25" y="16"/>
                    </a:cubicBezTo>
                    <a:cubicBezTo>
                      <a:pt x="29" y="17"/>
                      <a:pt x="31" y="21"/>
                      <a:pt x="30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7" name="Freeform 71"/>
            <p:cNvSpPr>
              <a:spLocks noEditPoints="1"/>
            </p:cNvSpPr>
            <p:nvPr/>
          </p:nvSpPr>
          <p:spPr bwMode="auto">
            <a:xfrm>
              <a:off x="6760765" y="2349305"/>
              <a:ext cx="252470" cy="383135"/>
            </a:xfrm>
            <a:custGeom>
              <a:avLst/>
              <a:gdLst>
                <a:gd name="T0" fmla="*/ 13 w 48"/>
                <a:gd name="T1" fmla="*/ 59 h 73"/>
                <a:gd name="T2" fmla="*/ 36 w 48"/>
                <a:gd name="T3" fmla="*/ 59 h 73"/>
                <a:gd name="T4" fmla="*/ 36 w 48"/>
                <a:gd name="T5" fmla="*/ 59 h 73"/>
                <a:gd name="T6" fmla="*/ 37 w 48"/>
                <a:gd name="T7" fmla="*/ 59 h 73"/>
                <a:gd name="T8" fmla="*/ 38 w 48"/>
                <a:gd name="T9" fmla="*/ 57 h 73"/>
                <a:gd name="T10" fmla="*/ 24 w 48"/>
                <a:gd name="T11" fmla="*/ 41 h 73"/>
                <a:gd name="T12" fmla="*/ 11 w 48"/>
                <a:gd name="T13" fmla="*/ 57 h 73"/>
                <a:gd name="T14" fmla="*/ 11 w 48"/>
                <a:gd name="T15" fmla="*/ 59 h 73"/>
                <a:gd name="T16" fmla="*/ 13 w 48"/>
                <a:gd name="T17" fmla="*/ 59 h 73"/>
                <a:gd name="T18" fmla="*/ 13 w 48"/>
                <a:gd name="T19" fmla="*/ 59 h 73"/>
                <a:gd name="T20" fmla="*/ 44 w 48"/>
                <a:gd name="T21" fmla="*/ 11 h 73"/>
                <a:gd name="T22" fmla="*/ 48 w 48"/>
                <a:gd name="T23" fmla="*/ 7 h 73"/>
                <a:gd name="T24" fmla="*/ 48 w 48"/>
                <a:gd name="T25" fmla="*/ 5 h 73"/>
                <a:gd name="T26" fmla="*/ 44 w 48"/>
                <a:gd name="T27" fmla="*/ 0 h 73"/>
                <a:gd name="T28" fmla="*/ 5 w 48"/>
                <a:gd name="T29" fmla="*/ 0 h 73"/>
                <a:gd name="T30" fmla="*/ 0 w 48"/>
                <a:gd name="T31" fmla="*/ 5 h 73"/>
                <a:gd name="T32" fmla="*/ 0 w 48"/>
                <a:gd name="T33" fmla="*/ 7 h 73"/>
                <a:gd name="T34" fmla="*/ 4 w 48"/>
                <a:gd name="T35" fmla="*/ 11 h 73"/>
                <a:gd name="T36" fmla="*/ 44 w 48"/>
                <a:gd name="T37" fmla="*/ 11 h 73"/>
                <a:gd name="T38" fmla="*/ 40 w 48"/>
                <a:gd name="T39" fmla="*/ 13 h 73"/>
                <a:gd name="T40" fmla="*/ 44 w 48"/>
                <a:gd name="T41" fmla="*/ 13 h 73"/>
                <a:gd name="T42" fmla="*/ 31 w 48"/>
                <a:gd name="T43" fmla="*/ 36 h 73"/>
                <a:gd name="T44" fmla="*/ 44 w 48"/>
                <a:gd name="T45" fmla="*/ 59 h 73"/>
                <a:gd name="T46" fmla="*/ 40 w 48"/>
                <a:gd name="T47" fmla="*/ 59 h 73"/>
                <a:gd name="T48" fmla="*/ 26 w 48"/>
                <a:gd name="T49" fmla="*/ 38 h 73"/>
                <a:gd name="T50" fmla="*/ 25 w 48"/>
                <a:gd name="T51" fmla="*/ 36 h 73"/>
                <a:gd name="T52" fmla="*/ 26 w 48"/>
                <a:gd name="T53" fmla="*/ 35 h 73"/>
                <a:gd name="T54" fmla="*/ 26 w 48"/>
                <a:gd name="T55" fmla="*/ 35 h 73"/>
                <a:gd name="T56" fmla="*/ 40 w 48"/>
                <a:gd name="T57" fmla="*/ 13 h 73"/>
                <a:gd name="T58" fmla="*/ 4 w 48"/>
                <a:gd name="T59" fmla="*/ 61 h 73"/>
                <a:gd name="T60" fmla="*/ 0 w 48"/>
                <a:gd name="T61" fmla="*/ 66 h 73"/>
                <a:gd name="T62" fmla="*/ 0 w 48"/>
                <a:gd name="T63" fmla="*/ 68 h 73"/>
                <a:gd name="T64" fmla="*/ 5 w 48"/>
                <a:gd name="T65" fmla="*/ 73 h 73"/>
                <a:gd name="T66" fmla="*/ 44 w 48"/>
                <a:gd name="T67" fmla="*/ 73 h 73"/>
                <a:gd name="T68" fmla="*/ 48 w 48"/>
                <a:gd name="T69" fmla="*/ 68 h 73"/>
                <a:gd name="T70" fmla="*/ 48 w 48"/>
                <a:gd name="T71" fmla="*/ 66 h 73"/>
                <a:gd name="T72" fmla="*/ 44 w 48"/>
                <a:gd name="T73" fmla="*/ 61 h 73"/>
                <a:gd name="T74" fmla="*/ 4 w 48"/>
                <a:gd name="T75" fmla="*/ 61 h 73"/>
                <a:gd name="T76" fmla="*/ 8 w 48"/>
                <a:gd name="T77" fmla="*/ 59 h 73"/>
                <a:gd name="T78" fmla="*/ 4 w 48"/>
                <a:gd name="T79" fmla="*/ 59 h 73"/>
                <a:gd name="T80" fmla="*/ 18 w 48"/>
                <a:gd name="T81" fmla="*/ 36 h 73"/>
                <a:gd name="T82" fmla="*/ 4 w 48"/>
                <a:gd name="T83" fmla="*/ 13 h 73"/>
                <a:gd name="T84" fmla="*/ 8 w 48"/>
                <a:gd name="T85" fmla="*/ 13 h 73"/>
                <a:gd name="T86" fmla="*/ 22 w 48"/>
                <a:gd name="T87" fmla="*/ 35 h 73"/>
                <a:gd name="T88" fmla="*/ 24 w 48"/>
                <a:gd name="T89" fmla="*/ 37 h 73"/>
                <a:gd name="T90" fmla="*/ 22 w 48"/>
                <a:gd name="T91" fmla="*/ 38 h 73"/>
                <a:gd name="T92" fmla="*/ 8 w 48"/>
                <a:gd name="T93" fmla="*/ 5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8" h="73">
                  <a:moveTo>
                    <a:pt x="13" y="59"/>
                  </a:move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6" y="59"/>
                    <a:pt x="37" y="59"/>
                    <a:pt x="37" y="59"/>
                  </a:cubicBezTo>
                  <a:cubicBezTo>
                    <a:pt x="38" y="58"/>
                    <a:pt x="38" y="57"/>
                    <a:pt x="38" y="57"/>
                  </a:cubicBezTo>
                  <a:cubicBezTo>
                    <a:pt x="36" y="49"/>
                    <a:pt x="31" y="41"/>
                    <a:pt x="24" y="41"/>
                  </a:cubicBezTo>
                  <a:cubicBezTo>
                    <a:pt x="17" y="41"/>
                    <a:pt x="12" y="49"/>
                    <a:pt x="11" y="57"/>
                  </a:cubicBezTo>
                  <a:cubicBezTo>
                    <a:pt x="11" y="57"/>
                    <a:pt x="11" y="58"/>
                    <a:pt x="11" y="59"/>
                  </a:cubicBezTo>
                  <a:cubicBezTo>
                    <a:pt x="12" y="59"/>
                    <a:pt x="12" y="59"/>
                    <a:pt x="13" y="59"/>
                  </a:cubicBezTo>
                  <a:cubicBezTo>
                    <a:pt x="13" y="59"/>
                    <a:pt x="13" y="59"/>
                    <a:pt x="13" y="59"/>
                  </a:cubicBezTo>
                  <a:close/>
                  <a:moveTo>
                    <a:pt x="44" y="11"/>
                  </a:moveTo>
                  <a:cubicBezTo>
                    <a:pt x="47" y="11"/>
                    <a:pt x="48" y="9"/>
                    <a:pt x="48" y="7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8" y="2"/>
                    <a:pt x="46" y="0"/>
                    <a:pt x="4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1"/>
                    <a:pt x="4" y="11"/>
                  </a:cubicBezTo>
                  <a:cubicBezTo>
                    <a:pt x="44" y="11"/>
                    <a:pt x="44" y="11"/>
                    <a:pt x="44" y="11"/>
                  </a:cubicBezTo>
                  <a:close/>
                  <a:moveTo>
                    <a:pt x="40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22"/>
                    <a:pt x="39" y="31"/>
                    <a:pt x="31" y="36"/>
                  </a:cubicBezTo>
                  <a:cubicBezTo>
                    <a:pt x="39" y="42"/>
                    <a:pt x="43" y="50"/>
                    <a:pt x="44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39" y="51"/>
                    <a:pt x="35" y="41"/>
                    <a:pt x="26" y="38"/>
                  </a:cubicBezTo>
                  <a:cubicBezTo>
                    <a:pt x="25" y="38"/>
                    <a:pt x="25" y="37"/>
                    <a:pt x="25" y="36"/>
                  </a:cubicBezTo>
                  <a:cubicBezTo>
                    <a:pt x="25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4" y="32"/>
                    <a:pt x="39" y="21"/>
                    <a:pt x="40" y="13"/>
                  </a:cubicBezTo>
                  <a:close/>
                  <a:moveTo>
                    <a:pt x="4" y="61"/>
                  </a:moveTo>
                  <a:cubicBezTo>
                    <a:pt x="2" y="62"/>
                    <a:pt x="0" y="64"/>
                    <a:pt x="0" y="6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3"/>
                    <a:pt x="5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6" y="73"/>
                    <a:pt x="48" y="70"/>
                    <a:pt x="48" y="6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8" y="64"/>
                    <a:pt x="47" y="62"/>
                    <a:pt x="44" y="61"/>
                  </a:cubicBezTo>
                  <a:cubicBezTo>
                    <a:pt x="4" y="61"/>
                    <a:pt x="4" y="61"/>
                    <a:pt x="4" y="61"/>
                  </a:cubicBezTo>
                  <a:close/>
                  <a:moveTo>
                    <a:pt x="8" y="59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5" y="50"/>
                    <a:pt x="10" y="42"/>
                    <a:pt x="18" y="36"/>
                  </a:cubicBezTo>
                  <a:cubicBezTo>
                    <a:pt x="10" y="31"/>
                    <a:pt x="5" y="22"/>
                    <a:pt x="4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9" y="21"/>
                    <a:pt x="14" y="32"/>
                    <a:pt x="22" y="35"/>
                  </a:cubicBezTo>
                  <a:cubicBezTo>
                    <a:pt x="23" y="35"/>
                    <a:pt x="24" y="36"/>
                    <a:pt x="24" y="37"/>
                  </a:cubicBezTo>
                  <a:cubicBezTo>
                    <a:pt x="23" y="38"/>
                    <a:pt x="23" y="38"/>
                    <a:pt x="22" y="38"/>
                  </a:cubicBezTo>
                  <a:cubicBezTo>
                    <a:pt x="14" y="41"/>
                    <a:pt x="9" y="51"/>
                    <a:pt x="8" y="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8" name="Shape 227"/>
            <p:cNvSpPr/>
            <p:nvPr/>
          </p:nvSpPr>
          <p:spPr>
            <a:xfrm>
              <a:off x="7351672" y="3651621"/>
              <a:ext cx="433011" cy="46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153" h="21260" extrusionOk="0">
                  <a:moveTo>
                    <a:pt x="11752" y="11733"/>
                  </a:moveTo>
                  <a:lnTo>
                    <a:pt x="9401" y="11733"/>
                  </a:lnTo>
                  <a:lnTo>
                    <a:pt x="9401" y="5975"/>
                  </a:lnTo>
                  <a:lnTo>
                    <a:pt x="11752" y="5975"/>
                  </a:lnTo>
                  <a:cubicBezTo>
                    <a:pt x="11752" y="5975"/>
                    <a:pt x="11752" y="11733"/>
                    <a:pt x="11752" y="11733"/>
                  </a:cubicBezTo>
                  <a:close/>
                  <a:moveTo>
                    <a:pt x="11752" y="15276"/>
                  </a:moveTo>
                  <a:lnTo>
                    <a:pt x="9401" y="15276"/>
                  </a:lnTo>
                  <a:lnTo>
                    <a:pt x="9401" y="12951"/>
                  </a:lnTo>
                  <a:lnTo>
                    <a:pt x="11752" y="12951"/>
                  </a:lnTo>
                  <a:cubicBezTo>
                    <a:pt x="11752" y="12951"/>
                    <a:pt x="11752" y="15276"/>
                    <a:pt x="11752" y="15276"/>
                  </a:cubicBezTo>
                  <a:close/>
                  <a:moveTo>
                    <a:pt x="20789" y="13227"/>
                  </a:moveTo>
                  <a:lnTo>
                    <a:pt x="18761" y="11523"/>
                  </a:lnTo>
                  <a:cubicBezTo>
                    <a:pt x="18172" y="11029"/>
                    <a:pt x="18172" y="10223"/>
                    <a:pt x="18761" y="9729"/>
                  </a:cubicBezTo>
                  <a:lnTo>
                    <a:pt x="20789" y="8025"/>
                  </a:lnTo>
                  <a:cubicBezTo>
                    <a:pt x="21376" y="7532"/>
                    <a:pt x="21220" y="7072"/>
                    <a:pt x="20441" y="7001"/>
                  </a:cubicBezTo>
                  <a:lnTo>
                    <a:pt x="17751" y="6761"/>
                  </a:lnTo>
                  <a:cubicBezTo>
                    <a:pt x="16971" y="6692"/>
                    <a:pt x="16552" y="6061"/>
                    <a:pt x="16819" y="5360"/>
                  </a:cubicBezTo>
                  <a:lnTo>
                    <a:pt x="18247" y="1615"/>
                  </a:lnTo>
                  <a:cubicBezTo>
                    <a:pt x="18515" y="912"/>
                    <a:pt x="18188" y="656"/>
                    <a:pt x="17520" y="1047"/>
                  </a:cubicBezTo>
                  <a:lnTo>
                    <a:pt x="14346" y="2896"/>
                  </a:lnTo>
                  <a:cubicBezTo>
                    <a:pt x="13678" y="3285"/>
                    <a:pt x="12815" y="3072"/>
                    <a:pt x="12430" y="2423"/>
                  </a:cubicBezTo>
                  <a:lnTo>
                    <a:pt x="11279" y="489"/>
                  </a:lnTo>
                  <a:cubicBezTo>
                    <a:pt x="10893" y="-160"/>
                    <a:pt x="10255" y="-164"/>
                    <a:pt x="9860" y="481"/>
                  </a:cubicBezTo>
                  <a:lnTo>
                    <a:pt x="8793" y="2232"/>
                  </a:lnTo>
                  <a:cubicBezTo>
                    <a:pt x="8398" y="2877"/>
                    <a:pt x="7493" y="3153"/>
                    <a:pt x="6781" y="2844"/>
                  </a:cubicBezTo>
                  <a:lnTo>
                    <a:pt x="4900" y="2031"/>
                  </a:lnTo>
                  <a:cubicBezTo>
                    <a:pt x="4188" y="1723"/>
                    <a:pt x="3639" y="2080"/>
                    <a:pt x="3682" y="2825"/>
                  </a:cubicBezTo>
                  <a:lnTo>
                    <a:pt x="3784" y="4615"/>
                  </a:lnTo>
                  <a:cubicBezTo>
                    <a:pt x="3826" y="5360"/>
                    <a:pt x="3242" y="6128"/>
                    <a:pt x="2486" y="6320"/>
                  </a:cubicBezTo>
                  <a:lnTo>
                    <a:pt x="670" y="6780"/>
                  </a:lnTo>
                  <a:cubicBezTo>
                    <a:pt x="-85" y="6972"/>
                    <a:pt x="-224" y="7532"/>
                    <a:pt x="365" y="8025"/>
                  </a:cubicBezTo>
                  <a:lnTo>
                    <a:pt x="2394" y="9729"/>
                  </a:lnTo>
                  <a:cubicBezTo>
                    <a:pt x="2981" y="10223"/>
                    <a:pt x="2981" y="11029"/>
                    <a:pt x="2394" y="11523"/>
                  </a:cubicBezTo>
                  <a:lnTo>
                    <a:pt x="365" y="13225"/>
                  </a:lnTo>
                  <a:cubicBezTo>
                    <a:pt x="-224" y="13720"/>
                    <a:pt x="-68" y="14196"/>
                    <a:pt x="709" y="14285"/>
                  </a:cubicBezTo>
                  <a:lnTo>
                    <a:pt x="3171" y="14567"/>
                  </a:lnTo>
                  <a:cubicBezTo>
                    <a:pt x="3948" y="14656"/>
                    <a:pt x="4381" y="15309"/>
                    <a:pt x="4133" y="16017"/>
                  </a:cubicBezTo>
                  <a:lnTo>
                    <a:pt x="2869" y="19625"/>
                  </a:lnTo>
                  <a:cubicBezTo>
                    <a:pt x="2622" y="20333"/>
                    <a:pt x="2976" y="20609"/>
                    <a:pt x="3655" y="20240"/>
                  </a:cubicBezTo>
                  <a:lnTo>
                    <a:pt x="6549" y="18661"/>
                  </a:lnTo>
                  <a:cubicBezTo>
                    <a:pt x="7229" y="18291"/>
                    <a:pt x="8143" y="18495"/>
                    <a:pt x="8581" y="19113"/>
                  </a:cubicBezTo>
                  <a:lnTo>
                    <a:pt x="9782" y="20816"/>
                  </a:lnTo>
                  <a:cubicBezTo>
                    <a:pt x="10219" y="21436"/>
                    <a:pt x="10875" y="21403"/>
                    <a:pt x="11240" y="20741"/>
                  </a:cubicBezTo>
                  <a:lnTo>
                    <a:pt x="12297" y="18823"/>
                  </a:lnTo>
                  <a:cubicBezTo>
                    <a:pt x="12660" y="18160"/>
                    <a:pt x="13532" y="17891"/>
                    <a:pt x="14234" y="18221"/>
                  </a:cubicBezTo>
                  <a:lnTo>
                    <a:pt x="16272" y="19181"/>
                  </a:lnTo>
                  <a:cubicBezTo>
                    <a:pt x="16974" y="19511"/>
                    <a:pt x="17514" y="19172"/>
                    <a:pt x="17472" y="18427"/>
                  </a:cubicBezTo>
                  <a:lnTo>
                    <a:pt x="17370" y="16637"/>
                  </a:lnTo>
                  <a:cubicBezTo>
                    <a:pt x="17327" y="15891"/>
                    <a:pt x="17912" y="15124"/>
                    <a:pt x="18668" y="14932"/>
                  </a:cubicBezTo>
                  <a:lnTo>
                    <a:pt x="20482" y="14472"/>
                  </a:lnTo>
                  <a:cubicBezTo>
                    <a:pt x="21239" y="14280"/>
                    <a:pt x="21376" y="13720"/>
                    <a:pt x="20789" y="1322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defTabSz="482163">
                <a:defRPr sz="120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 sz="126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8310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433115" y="4787889"/>
            <a:ext cx="10014268" cy="627864"/>
            <a:chOff x="1358545" y="4539879"/>
            <a:chExt cx="9495531" cy="595341"/>
          </a:xfrm>
        </p:grpSpPr>
        <p:sp>
          <p:nvSpPr>
            <p:cNvPr id="44" name="Rectangle 43"/>
            <p:cNvSpPr/>
            <p:nvPr/>
          </p:nvSpPr>
          <p:spPr>
            <a:xfrm>
              <a:off x="1358545" y="4539879"/>
              <a:ext cx="192615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iolor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3233752" y="4539879"/>
              <a:ext cx="192615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iolor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149958" y="4539879"/>
              <a:ext cx="192615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iolor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7028666" y="4539879"/>
              <a:ext cx="192615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iolor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927924" y="4539879"/>
              <a:ext cx="192615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iolor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</a:t>
              </a:r>
              <a:r>
                <a:rPr lang="en-US" sz="116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626768" y="2382343"/>
            <a:ext cx="1639181" cy="2282474"/>
            <a:chOff x="1542167" y="2258938"/>
            <a:chExt cx="1554272" cy="2164242"/>
          </a:xfrm>
        </p:grpSpPr>
        <p:grpSp>
          <p:nvGrpSpPr>
            <p:cNvPr id="2" name="Group 47"/>
            <p:cNvGrpSpPr/>
            <p:nvPr/>
          </p:nvGrpSpPr>
          <p:grpSpPr>
            <a:xfrm>
              <a:off x="1542167" y="2258940"/>
              <a:ext cx="1554272" cy="2164240"/>
              <a:chOff x="663207" y="1246790"/>
              <a:chExt cx="1324962" cy="1844938"/>
            </a:xfrm>
            <a:solidFill>
              <a:srgbClr val="FFC000">
                <a:alpha val="76000"/>
              </a:srgbClr>
            </a:solidFill>
          </p:grpSpPr>
          <p:sp>
            <p:nvSpPr>
              <p:cNvPr id="3" name="Rounded Rectangle 2"/>
              <p:cNvSpPr/>
              <p:nvPr/>
            </p:nvSpPr>
            <p:spPr>
              <a:xfrm>
                <a:off x="663207" y="1246790"/>
                <a:ext cx="1324962" cy="1612996"/>
              </a:xfrm>
              <a:prstGeom prst="roundRect">
                <a:avLst>
                  <a:gd name="adj" fmla="val 7114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" name="Isosceles Triangle 3"/>
              <p:cNvSpPr/>
              <p:nvPr/>
            </p:nvSpPr>
            <p:spPr>
              <a:xfrm rot="10800000">
                <a:off x="1122392" y="2859785"/>
                <a:ext cx="406592" cy="231943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" name="Text Placeholder 3"/>
              <p:cNvSpPr txBox="1">
                <a:spLocks/>
              </p:cNvSpPr>
              <p:nvPr/>
            </p:nvSpPr>
            <p:spPr>
              <a:xfrm>
                <a:off x="1020548" y="2561770"/>
                <a:ext cx="610283" cy="20985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64326" fontAlgn="auto">
                  <a:spcBef>
                    <a:spcPct val="20000"/>
                  </a:spcBef>
                  <a:spcAft>
                    <a:spcPts val="0"/>
                  </a:spcAft>
                  <a:defRPr/>
                </a:pPr>
                <a:r>
                  <a:rPr lang="en-US" sz="1687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Analysis</a:t>
                </a: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42167" y="2258938"/>
              <a:ext cx="1554272" cy="1506237"/>
              <a:chOff x="1542167" y="2258938"/>
              <a:chExt cx="1554272" cy="1506237"/>
            </a:xfrm>
          </p:grpSpPr>
          <p:sp>
            <p:nvSpPr>
              <p:cNvPr id="7" name="Round Same Side Corner Rectangle 6"/>
              <p:cNvSpPr/>
              <p:nvPr/>
            </p:nvSpPr>
            <p:spPr>
              <a:xfrm>
                <a:off x="1542167" y="2258938"/>
                <a:ext cx="1554272" cy="1506237"/>
              </a:xfrm>
              <a:prstGeom prst="round2SameRect">
                <a:avLst>
                  <a:gd name="adj1" fmla="val 8730"/>
                  <a:gd name="adj2" fmla="val 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Shape 719"/>
              <p:cNvSpPr/>
              <p:nvPr/>
            </p:nvSpPr>
            <p:spPr>
              <a:xfrm>
                <a:off x="1926940" y="2723391"/>
                <a:ext cx="634861" cy="5459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3622291" y="2382343"/>
            <a:ext cx="1639181" cy="2282474"/>
            <a:chOff x="3434322" y="2258938"/>
            <a:chExt cx="1554272" cy="2164242"/>
          </a:xfrm>
        </p:grpSpPr>
        <p:grpSp>
          <p:nvGrpSpPr>
            <p:cNvPr id="9" name="Group 48"/>
            <p:cNvGrpSpPr/>
            <p:nvPr/>
          </p:nvGrpSpPr>
          <p:grpSpPr>
            <a:xfrm>
              <a:off x="3434322" y="2258939"/>
              <a:ext cx="1554272" cy="2164241"/>
              <a:chOff x="663207" y="1246789"/>
              <a:chExt cx="1324962" cy="1844939"/>
            </a:xfrm>
            <a:solidFill>
              <a:srgbClr val="B2D235">
                <a:alpha val="76000"/>
              </a:srgbClr>
            </a:solidFill>
          </p:grpSpPr>
          <p:sp>
            <p:nvSpPr>
              <p:cNvPr id="10" name="Rounded Rectangle 9"/>
              <p:cNvSpPr/>
              <p:nvPr/>
            </p:nvSpPr>
            <p:spPr>
              <a:xfrm>
                <a:off x="663207" y="1246789"/>
                <a:ext cx="1324962" cy="1612996"/>
              </a:xfrm>
              <a:prstGeom prst="roundRect">
                <a:avLst>
                  <a:gd name="adj" fmla="val 7114"/>
                </a:avLst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Isosceles Triangle 10"/>
              <p:cNvSpPr/>
              <p:nvPr/>
            </p:nvSpPr>
            <p:spPr>
              <a:xfrm rot="10800000">
                <a:off x="1122392" y="2859785"/>
                <a:ext cx="406592" cy="231943"/>
              </a:xfrm>
              <a:prstGeom prst="triangl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Text Placeholder 3"/>
              <p:cNvSpPr txBox="1">
                <a:spLocks/>
              </p:cNvSpPr>
              <p:nvPr/>
            </p:nvSpPr>
            <p:spPr>
              <a:xfrm>
                <a:off x="1035445" y="2561770"/>
                <a:ext cx="580482" cy="20985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64326">
                  <a:spcBef>
                    <a:spcPct val="20000"/>
                  </a:spcBef>
                  <a:defRPr/>
                </a:pPr>
                <a:r>
                  <a:rPr lang="en-US" sz="1687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Strategy</a:t>
                </a: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3434322" y="2258938"/>
              <a:ext cx="1554272" cy="1494341"/>
              <a:chOff x="3434322" y="2258938"/>
              <a:chExt cx="1554272" cy="1494341"/>
            </a:xfrm>
          </p:grpSpPr>
          <p:sp>
            <p:nvSpPr>
              <p:cNvPr id="13" name="Round Same Side Corner Rectangle 12"/>
              <p:cNvSpPr/>
              <p:nvPr/>
            </p:nvSpPr>
            <p:spPr>
              <a:xfrm>
                <a:off x="3434322" y="2258938"/>
                <a:ext cx="1554272" cy="1494341"/>
              </a:xfrm>
              <a:prstGeom prst="round2SameRect">
                <a:avLst>
                  <a:gd name="adj1" fmla="val 8730"/>
                  <a:gd name="adj2" fmla="val 0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Shape 2102"/>
              <p:cNvSpPr/>
              <p:nvPr/>
            </p:nvSpPr>
            <p:spPr>
              <a:xfrm>
                <a:off x="3880227" y="2753830"/>
                <a:ext cx="661621" cy="5292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43" y="10800"/>
                    </a:moveTo>
                    <a:cubicBezTo>
                      <a:pt x="17065" y="10800"/>
                      <a:pt x="16800" y="11898"/>
                      <a:pt x="16709" y="12419"/>
                    </a:cubicBezTo>
                    <a:cubicBezTo>
                      <a:pt x="16115" y="15817"/>
                      <a:pt x="13696" y="18359"/>
                      <a:pt x="10800" y="18359"/>
                    </a:cubicBezTo>
                    <a:cubicBezTo>
                      <a:pt x="9130" y="18359"/>
                      <a:pt x="7618" y="17514"/>
                      <a:pt x="6524" y="16146"/>
                    </a:cubicBezTo>
                    <a:cubicBezTo>
                      <a:pt x="6018" y="15513"/>
                      <a:pt x="5198" y="15513"/>
                      <a:pt x="4691" y="16146"/>
                    </a:cubicBezTo>
                    <a:cubicBezTo>
                      <a:pt x="4185" y="16779"/>
                      <a:pt x="4185" y="17804"/>
                      <a:pt x="4691" y="18437"/>
                    </a:cubicBezTo>
                    <a:cubicBezTo>
                      <a:pt x="6255" y="20391"/>
                      <a:pt x="8415" y="21600"/>
                      <a:pt x="10800" y="21600"/>
                    </a:cubicBezTo>
                    <a:cubicBezTo>
                      <a:pt x="14669" y="21600"/>
                      <a:pt x="17943" y="18421"/>
                      <a:pt x="19043" y="14039"/>
                    </a:cubicBezTo>
                    <a:lnTo>
                      <a:pt x="21600" y="14039"/>
                    </a:lnTo>
                    <a:lnTo>
                      <a:pt x="21600" y="10800"/>
                    </a:lnTo>
                    <a:cubicBezTo>
                      <a:pt x="21600" y="10800"/>
                      <a:pt x="18143" y="10800"/>
                      <a:pt x="18143" y="10800"/>
                    </a:cubicBezTo>
                    <a:close/>
                    <a:moveTo>
                      <a:pt x="4891" y="9180"/>
                    </a:moveTo>
                    <a:cubicBezTo>
                      <a:pt x="5484" y="5783"/>
                      <a:pt x="7904" y="3240"/>
                      <a:pt x="10800" y="3240"/>
                    </a:cubicBezTo>
                    <a:cubicBezTo>
                      <a:pt x="12470" y="3240"/>
                      <a:pt x="13982" y="4086"/>
                      <a:pt x="15076" y="5454"/>
                    </a:cubicBezTo>
                    <a:cubicBezTo>
                      <a:pt x="15582" y="6086"/>
                      <a:pt x="16404" y="6086"/>
                      <a:pt x="16909" y="5454"/>
                    </a:cubicBezTo>
                    <a:cubicBezTo>
                      <a:pt x="17415" y="4821"/>
                      <a:pt x="17415" y="3796"/>
                      <a:pt x="16909" y="3163"/>
                    </a:cubicBezTo>
                    <a:cubicBezTo>
                      <a:pt x="15346" y="1209"/>
                      <a:pt x="13186" y="0"/>
                      <a:pt x="10800" y="0"/>
                    </a:cubicBezTo>
                    <a:cubicBezTo>
                      <a:pt x="6931" y="0"/>
                      <a:pt x="3658" y="3178"/>
                      <a:pt x="2557" y="7560"/>
                    </a:cubicBezTo>
                    <a:lnTo>
                      <a:pt x="0" y="7560"/>
                    </a:lnTo>
                    <a:lnTo>
                      <a:pt x="0" y="10800"/>
                    </a:lnTo>
                    <a:lnTo>
                      <a:pt x="3457" y="10800"/>
                    </a:lnTo>
                    <a:cubicBezTo>
                      <a:pt x="4535" y="10800"/>
                      <a:pt x="4800" y="9702"/>
                      <a:pt x="4891" y="9180"/>
                    </a:cubicBezTo>
                    <a:close/>
                    <a:moveTo>
                      <a:pt x="7343" y="10800"/>
                    </a:moveTo>
                    <a:cubicBezTo>
                      <a:pt x="7343" y="13185"/>
                      <a:pt x="8891" y="15120"/>
                      <a:pt x="10800" y="15120"/>
                    </a:cubicBezTo>
                    <a:cubicBezTo>
                      <a:pt x="12709" y="15120"/>
                      <a:pt x="14255" y="13185"/>
                      <a:pt x="14255" y="10800"/>
                    </a:cubicBezTo>
                    <a:cubicBezTo>
                      <a:pt x="14255" y="8415"/>
                      <a:pt x="12709" y="6480"/>
                      <a:pt x="10800" y="6480"/>
                    </a:cubicBezTo>
                    <a:cubicBezTo>
                      <a:pt x="8891" y="6480"/>
                      <a:pt x="7343" y="8415"/>
                      <a:pt x="734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5617814" y="2382344"/>
            <a:ext cx="1639181" cy="2282473"/>
            <a:chOff x="5326478" y="2258939"/>
            <a:chExt cx="1554272" cy="2164241"/>
          </a:xfrm>
        </p:grpSpPr>
        <p:grpSp>
          <p:nvGrpSpPr>
            <p:cNvPr id="15" name="Group 54"/>
            <p:cNvGrpSpPr/>
            <p:nvPr/>
          </p:nvGrpSpPr>
          <p:grpSpPr>
            <a:xfrm>
              <a:off x="5326478" y="2258940"/>
              <a:ext cx="1554272" cy="2164240"/>
              <a:chOff x="663207" y="1246790"/>
              <a:chExt cx="1324962" cy="1844938"/>
            </a:xfrm>
            <a:solidFill>
              <a:srgbClr val="F23B48">
                <a:alpha val="76000"/>
              </a:srgbClr>
            </a:solidFill>
          </p:grpSpPr>
          <p:sp>
            <p:nvSpPr>
              <p:cNvPr id="16" name="Rounded Rectangle 15"/>
              <p:cNvSpPr/>
              <p:nvPr/>
            </p:nvSpPr>
            <p:spPr>
              <a:xfrm>
                <a:off x="663207" y="1246790"/>
                <a:ext cx="1324962" cy="1612996"/>
              </a:xfrm>
              <a:prstGeom prst="roundRect">
                <a:avLst>
                  <a:gd name="adj" fmla="val 7114"/>
                </a:avLst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7" name="Isosceles Triangle 16"/>
              <p:cNvSpPr/>
              <p:nvPr/>
            </p:nvSpPr>
            <p:spPr>
              <a:xfrm rot="10800000">
                <a:off x="1122392" y="2859785"/>
                <a:ext cx="406592" cy="231943"/>
              </a:xfrm>
              <a:prstGeom prst="triangle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8" name="Text Placeholder 3"/>
              <p:cNvSpPr txBox="1">
                <a:spLocks/>
              </p:cNvSpPr>
              <p:nvPr/>
            </p:nvSpPr>
            <p:spPr>
              <a:xfrm>
                <a:off x="1004999" y="2561770"/>
                <a:ext cx="641381" cy="20985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64326">
                  <a:spcBef>
                    <a:spcPct val="20000"/>
                  </a:spcBef>
                  <a:defRPr/>
                </a:pPr>
                <a:r>
                  <a:rPr lang="en-US" sz="1687" err="1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Reseacrh</a:t>
                </a:r>
                <a:endParaRPr lang="en-US" sz="1687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5326478" y="2258939"/>
              <a:ext cx="1554272" cy="1506236"/>
              <a:chOff x="5326478" y="2258939"/>
              <a:chExt cx="1554272" cy="1506236"/>
            </a:xfrm>
          </p:grpSpPr>
          <p:sp>
            <p:nvSpPr>
              <p:cNvPr id="19" name="Round Same Side Corner Rectangle 18"/>
              <p:cNvSpPr/>
              <p:nvPr/>
            </p:nvSpPr>
            <p:spPr>
              <a:xfrm>
                <a:off x="5326478" y="2258939"/>
                <a:ext cx="1554272" cy="1506236"/>
              </a:xfrm>
              <a:prstGeom prst="round2SameRect">
                <a:avLst>
                  <a:gd name="adj1" fmla="val 8730"/>
                  <a:gd name="adj2" fmla="val 0"/>
                </a:avLst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3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62" name="Group 61"/>
              <p:cNvGrpSpPr/>
              <p:nvPr/>
            </p:nvGrpSpPr>
            <p:grpSpPr>
              <a:xfrm>
                <a:off x="5809323" y="2701621"/>
                <a:ext cx="624284" cy="633395"/>
                <a:chOff x="2360613" y="2686051"/>
                <a:chExt cx="217488" cy="220662"/>
              </a:xfrm>
              <a:solidFill>
                <a:schemeClr val="bg1"/>
              </a:solidFill>
            </p:grpSpPr>
            <p:sp>
              <p:nvSpPr>
                <p:cNvPr id="63" name="Freeform 34"/>
                <p:cNvSpPr>
                  <a:spLocks noEditPoints="1"/>
                </p:cNvSpPr>
                <p:nvPr/>
              </p:nvSpPr>
              <p:spPr bwMode="auto">
                <a:xfrm>
                  <a:off x="2427288" y="2686051"/>
                  <a:ext cx="150813" cy="150813"/>
                </a:xfrm>
                <a:custGeom>
                  <a:avLst/>
                  <a:gdLst>
                    <a:gd name="T0" fmla="*/ 65 w 79"/>
                    <a:gd name="T1" fmla="*/ 14 h 79"/>
                    <a:gd name="T2" fmla="*/ 14 w 79"/>
                    <a:gd name="T3" fmla="*/ 14 h 79"/>
                    <a:gd name="T4" fmla="*/ 12 w 79"/>
                    <a:gd name="T5" fmla="*/ 63 h 79"/>
                    <a:gd name="T6" fmla="*/ 12 w 79"/>
                    <a:gd name="T7" fmla="*/ 63 h 79"/>
                    <a:gd name="T8" fmla="*/ 17 w 79"/>
                    <a:gd name="T9" fmla="*/ 68 h 79"/>
                    <a:gd name="T10" fmla="*/ 65 w 79"/>
                    <a:gd name="T11" fmla="*/ 65 h 79"/>
                    <a:gd name="T12" fmla="*/ 65 w 79"/>
                    <a:gd name="T13" fmla="*/ 14 h 79"/>
                    <a:gd name="T14" fmla="*/ 58 w 79"/>
                    <a:gd name="T15" fmla="*/ 59 h 79"/>
                    <a:gd name="T16" fmla="*/ 20 w 79"/>
                    <a:gd name="T17" fmla="*/ 59 h 79"/>
                    <a:gd name="T18" fmla="*/ 20 w 79"/>
                    <a:gd name="T19" fmla="*/ 21 h 79"/>
                    <a:gd name="T20" fmla="*/ 59 w 79"/>
                    <a:gd name="T21" fmla="*/ 21 h 79"/>
                    <a:gd name="T22" fmla="*/ 58 w 79"/>
                    <a:gd name="T23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79">
                      <a:moveTo>
                        <a:pt x="65" y="14"/>
                      </a:moveTo>
                      <a:cubicBezTo>
                        <a:pt x="51" y="0"/>
                        <a:pt x="28" y="0"/>
                        <a:pt x="14" y="14"/>
                      </a:cubicBezTo>
                      <a:cubicBezTo>
                        <a:pt x="1" y="27"/>
                        <a:pt x="0" y="48"/>
                        <a:pt x="12" y="63"/>
                      </a:cubicBezTo>
                      <a:cubicBezTo>
                        <a:pt x="12" y="63"/>
                        <a:pt x="12" y="63"/>
                        <a:pt x="12" y="63"/>
                      </a:cubicBezTo>
                      <a:cubicBezTo>
                        <a:pt x="14" y="65"/>
                        <a:pt x="15" y="66"/>
                        <a:pt x="17" y="68"/>
                      </a:cubicBezTo>
                      <a:cubicBezTo>
                        <a:pt x="31" y="79"/>
                        <a:pt x="52" y="78"/>
                        <a:pt x="65" y="65"/>
                      </a:cubicBezTo>
                      <a:cubicBezTo>
                        <a:pt x="79" y="51"/>
                        <a:pt x="79" y="28"/>
                        <a:pt x="65" y="14"/>
                      </a:cubicBezTo>
                      <a:close/>
                      <a:moveTo>
                        <a:pt x="58" y="59"/>
                      </a:moveTo>
                      <a:cubicBezTo>
                        <a:pt x="48" y="69"/>
                        <a:pt x="31" y="69"/>
                        <a:pt x="20" y="59"/>
                      </a:cubicBezTo>
                      <a:cubicBezTo>
                        <a:pt x="10" y="48"/>
                        <a:pt x="10" y="31"/>
                        <a:pt x="20" y="21"/>
                      </a:cubicBezTo>
                      <a:cubicBezTo>
                        <a:pt x="31" y="10"/>
                        <a:pt x="48" y="10"/>
                        <a:pt x="59" y="21"/>
                      </a:cubicBezTo>
                      <a:cubicBezTo>
                        <a:pt x="69" y="31"/>
                        <a:pt x="69" y="48"/>
                        <a:pt x="58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64" name="Freeform 35"/>
                <p:cNvSpPr>
                  <a:spLocks/>
                </p:cNvSpPr>
                <p:nvPr/>
              </p:nvSpPr>
              <p:spPr bwMode="auto">
                <a:xfrm>
                  <a:off x="2360613" y="2814638"/>
                  <a:ext cx="92075" cy="92075"/>
                </a:xfrm>
                <a:custGeom>
                  <a:avLst/>
                  <a:gdLst>
                    <a:gd name="T0" fmla="*/ 0 w 58"/>
                    <a:gd name="T1" fmla="*/ 46 h 58"/>
                    <a:gd name="T2" fmla="*/ 11 w 58"/>
                    <a:gd name="T3" fmla="*/ 58 h 58"/>
                    <a:gd name="T4" fmla="*/ 58 w 58"/>
                    <a:gd name="T5" fmla="*/ 7 h 58"/>
                    <a:gd name="T6" fmla="*/ 50 w 58"/>
                    <a:gd name="T7" fmla="*/ 0 h 58"/>
                    <a:gd name="T8" fmla="*/ 0 w 58"/>
                    <a:gd name="T9" fmla="*/ 4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8">
                      <a:moveTo>
                        <a:pt x="0" y="46"/>
                      </a:moveTo>
                      <a:lnTo>
                        <a:pt x="11" y="58"/>
                      </a:lnTo>
                      <a:lnTo>
                        <a:pt x="58" y="7"/>
                      </a:lnTo>
                      <a:lnTo>
                        <a:pt x="50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65" name="Freeform 36"/>
                <p:cNvSpPr>
                  <a:spLocks/>
                </p:cNvSpPr>
                <p:nvPr/>
              </p:nvSpPr>
              <p:spPr bwMode="auto">
                <a:xfrm>
                  <a:off x="2505075" y="2736851"/>
                  <a:ext cx="57150" cy="68263"/>
                </a:xfrm>
                <a:custGeom>
                  <a:avLst/>
                  <a:gdLst>
                    <a:gd name="T0" fmla="*/ 16 w 30"/>
                    <a:gd name="T1" fmla="*/ 0 h 36"/>
                    <a:gd name="T2" fmla="*/ 0 w 30"/>
                    <a:gd name="T3" fmla="*/ 34 h 36"/>
                    <a:gd name="T4" fmla="*/ 6 w 30"/>
                    <a:gd name="T5" fmla="*/ 36 h 36"/>
                    <a:gd name="T6" fmla="*/ 16 w 30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36">
                      <a:moveTo>
                        <a:pt x="16" y="0"/>
                      </a:moveTo>
                      <a:cubicBezTo>
                        <a:pt x="21" y="26"/>
                        <a:pt x="0" y="34"/>
                        <a:pt x="0" y="34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30" y="21"/>
                        <a:pt x="16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grpSp>
        <p:nvGrpSpPr>
          <p:cNvPr id="35" name="Group 34"/>
          <p:cNvGrpSpPr/>
          <p:nvPr/>
        </p:nvGrpSpPr>
        <p:grpSpPr>
          <a:xfrm>
            <a:off x="7613338" y="2382344"/>
            <a:ext cx="1639181" cy="2282473"/>
            <a:chOff x="7218634" y="2258939"/>
            <a:chExt cx="1554272" cy="2164241"/>
          </a:xfrm>
        </p:grpSpPr>
        <p:grpSp>
          <p:nvGrpSpPr>
            <p:cNvPr id="21" name="Group 60"/>
            <p:cNvGrpSpPr/>
            <p:nvPr/>
          </p:nvGrpSpPr>
          <p:grpSpPr>
            <a:xfrm>
              <a:off x="7218634" y="2258940"/>
              <a:ext cx="1554272" cy="2164240"/>
              <a:chOff x="663207" y="1246790"/>
              <a:chExt cx="1324962" cy="1844938"/>
            </a:xfrm>
            <a:solidFill>
              <a:srgbClr val="00BBD6">
                <a:alpha val="76000"/>
              </a:srgbClr>
            </a:solidFill>
          </p:grpSpPr>
          <p:sp>
            <p:nvSpPr>
              <p:cNvPr id="22" name="Rounded Rectangle 21"/>
              <p:cNvSpPr/>
              <p:nvPr/>
            </p:nvSpPr>
            <p:spPr>
              <a:xfrm>
                <a:off x="663207" y="1246790"/>
                <a:ext cx="1324962" cy="1612996"/>
              </a:xfrm>
              <a:prstGeom prst="roundRect">
                <a:avLst>
                  <a:gd name="adj" fmla="val 7114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Isosceles Triangle 22"/>
              <p:cNvSpPr/>
              <p:nvPr/>
            </p:nvSpPr>
            <p:spPr>
              <a:xfrm rot="10800000">
                <a:off x="1122392" y="2859785"/>
                <a:ext cx="406592" cy="231943"/>
              </a:xfrm>
              <a:prstGeom prst="triangl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Text Placeholder 3"/>
              <p:cNvSpPr txBox="1">
                <a:spLocks/>
              </p:cNvSpPr>
              <p:nvPr/>
            </p:nvSpPr>
            <p:spPr>
              <a:xfrm>
                <a:off x="1016657" y="2561770"/>
                <a:ext cx="618058" cy="20985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64326">
                  <a:spcBef>
                    <a:spcPct val="20000"/>
                  </a:spcBef>
                  <a:defRPr/>
                </a:pPr>
                <a:r>
                  <a:rPr lang="en-US" sz="1687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Planning</a:t>
                </a: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7218634" y="2258939"/>
              <a:ext cx="1554272" cy="1494340"/>
              <a:chOff x="7218634" y="2258939"/>
              <a:chExt cx="1554272" cy="1494340"/>
            </a:xfrm>
          </p:grpSpPr>
          <p:sp>
            <p:nvSpPr>
              <p:cNvPr id="25" name="Round Same Side Corner Rectangle 24"/>
              <p:cNvSpPr/>
              <p:nvPr/>
            </p:nvSpPr>
            <p:spPr>
              <a:xfrm>
                <a:off x="7218634" y="2258939"/>
                <a:ext cx="1554272" cy="1494340"/>
              </a:xfrm>
              <a:prstGeom prst="round2SameRect">
                <a:avLst>
                  <a:gd name="adj1" fmla="val 8730"/>
                  <a:gd name="adj2" fmla="val 0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6" name="Shape 3659"/>
              <p:cNvSpPr/>
              <p:nvPr/>
            </p:nvSpPr>
            <p:spPr>
              <a:xfrm>
                <a:off x="7647536" y="2723391"/>
                <a:ext cx="658225" cy="617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1440" extrusionOk="0">
                    <a:moveTo>
                      <a:pt x="20097" y="14373"/>
                    </a:moveTo>
                    <a:lnTo>
                      <a:pt x="15990" y="12571"/>
                    </a:lnTo>
                    <a:lnTo>
                      <a:pt x="16463" y="14008"/>
                    </a:lnTo>
                    <a:cubicBezTo>
                      <a:pt x="16439" y="15532"/>
                      <a:pt x="13726" y="16745"/>
                      <a:pt x="10496" y="16745"/>
                    </a:cubicBezTo>
                    <a:cubicBezTo>
                      <a:pt x="7268" y="16745"/>
                      <a:pt x="4553" y="15532"/>
                      <a:pt x="4529" y="14008"/>
                    </a:cubicBezTo>
                    <a:lnTo>
                      <a:pt x="5002" y="12571"/>
                    </a:lnTo>
                    <a:lnTo>
                      <a:pt x="895" y="14373"/>
                    </a:lnTo>
                    <a:cubicBezTo>
                      <a:pt x="-255" y="14878"/>
                      <a:pt x="-304" y="15814"/>
                      <a:pt x="789" y="16451"/>
                    </a:cubicBezTo>
                    <a:lnTo>
                      <a:pt x="8511" y="20962"/>
                    </a:lnTo>
                    <a:cubicBezTo>
                      <a:pt x="9602" y="21600"/>
                      <a:pt x="11390" y="21600"/>
                      <a:pt x="12481" y="20962"/>
                    </a:cubicBezTo>
                    <a:lnTo>
                      <a:pt x="20205" y="16451"/>
                    </a:lnTo>
                    <a:cubicBezTo>
                      <a:pt x="21296" y="15814"/>
                      <a:pt x="21247" y="14878"/>
                      <a:pt x="20097" y="14373"/>
                    </a:cubicBezTo>
                    <a:close/>
                    <a:moveTo>
                      <a:pt x="10496" y="5209"/>
                    </a:moveTo>
                    <a:cubicBezTo>
                      <a:pt x="11724" y="5209"/>
                      <a:pt x="12866" y="4796"/>
                      <a:pt x="13199" y="4152"/>
                    </a:cubicBezTo>
                    <a:cubicBezTo>
                      <a:pt x="12739" y="2744"/>
                      <a:pt x="12343" y="1535"/>
                      <a:pt x="12094" y="773"/>
                    </a:cubicBezTo>
                    <a:cubicBezTo>
                      <a:pt x="11927" y="264"/>
                      <a:pt x="11175" y="0"/>
                      <a:pt x="10496" y="0"/>
                    </a:cubicBezTo>
                    <a:cubicBezTo>
                      <a:pt x="9817" y="0"/>
                      <a:pt x="9065" y="264"/>
                      <a:pt x="8898" y="773"/>
                    </a:cubicBezTo>
                    <a:cubicBezTo>
                      <a:pt x="8649" y="1535"/>
                      <a:pt x="8253" y="2744"/>
                      <a:pt x="7792" y="4152"/>
                    </a:cubicBezTo>
                    <a:cubicBezTo>
                      <a:pt x="8126" y="4796"/>
                      <a:pt x="9268" y="5209"/>
                      <a:pt x="10496" y="5209"/>
                    </a:cubicBezTo>
                    <a:close/>
                    <a:moveTo>
                      <a:pt x="10496" y="13197"/>
                    </a:moveTo>
                    <a:cubicBezTo>
                      <a:pt x="13109" y="13197"/>
                      <a:pt x="15296" y="12229"/>
                      <a:pt x="15429" y="10966"/>
                    </a:cubicBezTo>
                    <a:cubicBezTo>
                      <a:pt x="15041" y="9779"/>
                      <a:pt x="14617" y="8484"/>
                      <a:pt x="14201" y="7211"/>
                    </a:cubicBezTo>
                    <a:cubicBezTo>
                      <a:pt x="13911" y="8118"/>
                      <a:pt x="12316" y="8759"/>
                      <a:pt x="10496" y="8759"/>
                    </a:cubicBezTo>
                    <a:cubicBezTo>
                      <a:pt x="8678" y="8759"/>
                      <a:pt x="7081" y="8118"/>
                      <a:pt x="6791" y="7211"/>
                    </a:cubicBezTo>
                    <a:cubicBezTo>
                      <a:pt x="6375" y="8484"/>
                      <a:pt x="5951" y="9779"/>
                      <a:pt x="5563" y="10966"/>
                    </a:cubicBezTo>
                    <a:cubicBezTo>
                      <a:pt x="5696" y="12229"/>
                      <a:pt x="7883" y="13197"/>
                      <a:pt x="10496" y="13197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9608861" y="2382344"/>
            <a:ext cx="1639181" cy="2282473"/>
            <a:chOff x="9110789" y="2258939"/>
            <a:chExt cx="1554272" cy="2164241"/>
          </a:xfrm>
        </p:grpSpPr>
        <p:grpSp>
          <p:nvGrpSpPr>
            <p:cNvPr id="27" name="Group 66"/>
            <p:cNvGrpSpPr/>
            <p:nvPr/>
          </p:nvGrpSpPr>
          <p:grpSpPr>
            <a:xfrm>
              <a:off x="9110789" y="2258940"/>
              <a:ext cx="1554272" cy="2164240"/>
              <a:chOff x="663207" y="1246790"/>
              <a:chExt cx="1324962" cy="1844938"/>
            </a:xfrm>
            <a:solidFill>
              <a:srgbClr val="895881">
                <a:alpha val="76000"/>
              </a:srgbClr>
            </a:solidFill>
          </p:grpSpPr>
          <p:sp>
            <p:nvSpPr>
              <p:cNvPr id="28" name="Rounded Rectangle 27"/>
              <p:cNvSpPr/>
              <p:nvPr/>
            </p:nvSpPr>
            <p:spPr>
              <a:xfrm>
                <a:off x="663207" y="1246790"/>
                <a:ext cx="1324962" cy="1612996"/>
              </a:xfrm>
              <a:prstGeom prst="roundRect">
                <a:avLst>
                  <a:gd name="adj" fmla="val 7114"/>
                </a:avLst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Isosceles Triangle 28"/>
              <p:cNvSpPr/>
              <p:nvPr/>
            </p:nvSpPr>
            <p:spPr>
              <a:xfrm rot="10800000">
                <a:off x="1122392" y="2859785"/>
                <a:ext cx="406592" cy="231943"/>
              </a:xfrm>
              <a:prstGeom prst="triangle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0" name="Text Placeholder 3"/>
              <p:cNvSpPr txBox="1">
                <a:spLocks/>
              </p:cNvSpPr>
              <p:nvPr/>
            </p:nvSpPr>
            <p:spPr>
              <a:xfrm>
                <a:off x="986210" y="2561770"/>
                <a:ext cx="678957" cy="209855"/>
              </a:xfrm>
              <a:prstGeom prst="rect">
                <a:avLst/>
              </a:prstGeom>
              <a:noFill/>
            </p:spPr>
            <p:txBody>
              <a:bodyPr wrap="none" lIns="0" tIns="0" rIns="0" bIns="0" anchor="ctr" anchorCtr="0">
                <a:spAutoFit/>
              </a:bodyPr>
              <a:lstStyle>
                <a:lvl1pPr marL="0" indent="0" algn="ctr">
                  <a:buNone/>
                  <a:defRPr sz="14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</a:defRPr>
                </a:lvl1pPr>
                <a:lvl2pPr marL="457200" indent="0">
                  <a:buNone/>
                  <a:defRPr sz="1200"/>
                </a:lvl2pPr>
                <a:lvl3pPr marL="914400" indent="0">
                  <a:buNone/>
                  <a:defRPr sz="1000"/>
                </a:lvl3pPr>
                <a:lvl4pPr marL="1371600" indent="0">
                  <a:buNone/>
                  <a:defRPr sz="900"/>
                </a:lvl4pPr>
                <a:lvl5pPr marL="1828800" indent="0">
                  <a:buNone/>
                  <a:defRPr sz="900"/>
                </a:lvl5pPr>
                <a:lvl6pPr marL="2286000" indent="0">
                  <a:buNone/>
                  <a:defRPr sz="900"/>
                </a:lvl6pPr>
                <a:lvl7pPr marL="2743200" indent="0">
                  <a:buNone/>
                  <a:defRPr sz="900"/>
                </a:lvl7pPr>
                <a:lvl8pPr marL="3200400" indent="0">
                  <a:buNone/>
                  <a:defRPr sz="900"/>
                </a:lvl8pPr>
                <a:lvl9pPr marL="3657600" indent="0">
                  <a:buNone/>
                  <a:defRPr sz="900"/>
                </a:lvl9pPr>
              </a:lstStyle>
              <a:p>
                <a:pPr defTabSz="964326">
                  <a:spcBef>
                    <a:spcPct val="20000"/>
                  </a:spcBef>
                  <a:defRPr/>
                </a:pPr>
                <a:r>
                  <a:rPr lang="en-US" sz="1687">
                    <a:solidFill>
                      <a:schemeClr val="bg1"/>
                    </a:solidFill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rPr>
                  <a:t>Costumer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110789" y="2258939"/>
              <a:ext cx="1554272" cy="1494340"/>
              <a:chOff x="9110789" y="2258939"/>
              <a:chExt cx="1554272" cy="1494340"/>
            </a:xfrm>
          </p:grpSpPr>
          <p:sp>
            <p:nvSpPr>
              <p:cNvPr id="31" name="Round Same Side Corner Rectangle 30"/>
              <p:cNvSpPr/>
              <p:nvPr/>
            </p:nvSpPr>
            <p:spPr>
              <a:xfrm>
                <a:off x="9110789" y="2258939"/>
                <a:ext cx="1554272" cy="1494340"/>
              </a:xfrm>
              <a:prstGeom prst="round2SameRect">
                <a:avLst>
                  <a:gd name="adj1" fmla="val 8730"/>
                  <a:gd name="adj2" fmla="val 0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5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11"/>
              <p:cNvSpPr>
                <a:spLocks noEditPoints="1"/>
              </p:cNvSpPr>
              <p:nvPr/>
            </p:nvSpPr>
            <p:spPr bwMode="auto">
              <a:xfrm>
                <a:off x="9611345" y="2771772"/>
                <a:ext cx="616508" cy="510308"/>
              </a:xfrm>
              <a:custGeom>
                <a:avLst/>
                <a:gdLst>
                  <a:gd name="T0" fmla="*/ 260 w 287"/>
                  <a:gd name="T1" fmla="*/ 78 h 237"/>
                  <a:gd name="T2" fmla="*/ 244 w 287"/>
                  <a:gd name="T3" fmla="*/ 94 h 237"/>
                  <a:gd name="T4" fmla="*/ 260 w 287"/>
                  <a:gd name="T5" fmla="*/ 111 h 237"/>
                  <a:gd name="T6" fmla="*/ 277 w 287"/>
                  <a:gd name="T7" fmla="*/ 94 h 237"/>
                  <a:gd name="T8" fmla="*/ 260 w 287"/>
                  <a:gd name="T9" fmla="*/ 78 h 237"/>
                  <a:gd name="T10" fmla="*/ 27 w 287"/>
                  <a:gd name="T11" fmla="*/ 78 h 237"/>
                  <a:gd name="T12" fmla="*/ 11 w 287"/>
                  <a:gd name="T13" fmla="*/ 94 h 237"/>
                  <a:gd name="T14" fmla="*/ 27 w 287"/>
                  <a:gd name="T15" fmla="*/ 111 h 237"/>
                  <a:gd name="T16" fmla="*/ 43 w 287"/>
                  <a:gd name="T17" fmla="*/ 94 h 237"/>
                  <a:gd name="T18" fmla="*/ 27 w 287"/>
                  <a:gd name="T19" fmla="*/ 78 h 237"/>
                  <a:gd name="T20" fmla="*/ 212 w 287"/>
                  <a:gd name="T21" fmla="*/ 49 h 237"/>
                  <a:gd name="T22" fmla="*/ 188 w 287"/>
                  <a:gd name="T23" fmla="*/ 73 h 237"/>
                  <a:gd name="T24" fmla="*/ 212 w 287"/>
                  <a:gd name="T25" fmla="*/ 97 h 237"/>
                  <a:gd name="T26" fmla="*/ 236 w 287"/>
                  <a:gd name="T27" fmla="*/ 73 h 237"/>
                  <a:gd name="T28" fmla="*/ 212 w 287"/>
                  <a:gd name="T29" fmla="*/ 49 h 237"/>
                  <a:gd name="T30" fmla="*/ 287 w 287"/>
                  <a:gd name="T31" fmla="*/ 196 h 237"/>
                  <a:gd name="T32" fmla="*/ 259 w 287"/>
                  <a:gd name="T33" fmla="*/ 196 h 237"/>
                  <a:gd name="T34" fmla="*/ 259 w 287"/>
                  <a:gd name="T35" fmla="*/ 145 h 237"/>
                  <a:gd name="T36" fmla="*/ 253 w 287"/>
                  <a:gd name="T37" fmla="*/ 121 h 237"/>
                  <a:gd name="T38" fmla="*/ 260 w 287"/>
                  <a:gd name="T39" fmla="*/ 120 h 237"/>
                  <a:gd name="T40" fmla="*/ 287 w 287"/>
                  <a:gd name="T41" fmla="*/ 147 h 237"/>
                  <a:gd name="T42" fmla="*/ 287 w 287"/>
                  <a:gd name="T43" fmla="*/ 196 h 237"/>
                  <a:gd name="T44" fmla="*/ 75 w 287"/>
                  <a:gd name="T45" fmla="*/ 49 h 237"/>
                  <a:gd name="T46" fmla="*/ 51 w 287"/>
                  <a:gd name="T47" fmla="*/ 73 h 237"/>
                  <a:gd name="T48" fmla="*/ 75 w 287"/>
                  <a:gd name="T49" fmla="*/ 97 h 237"/>
                  <a:gd name="T50" fmla="*/ 99 w 287"/>
                  <a:gd name="T51" fmla="*/ 73 h 237"/>
                  <a:gd name="T52" fmla="*/ 75 w 287"/>
                  <a:gd name="T53" fmla="*/ 49 h 237"/>
                  <a:gd name="T54" fmla="*/ 27 w 287"/>
                  <a:gd name="T55" fmla="*/ 120 h 237"/>
                  <a:gd name="T56" fmla="*/ 34 w 287"/>
                  <a:gd name="T57" fmla="*/ 121 h 237"/>
                  <a:gd name="T58" fmla="*/ 28 w 287"/>
                  <a:gd name="T59" fmla="*/ 145 h 237"/>
                  <a:gd name="T60" fmla="*/ 28 w 287"/>
                  <a:gd name="T61" fmla="*/ 196 h 237"/>
                  <a:gd name="T62" fmla="*/ 0 w 287"/>
                  <a:gd name="T63" fmla="*/ 196 h 237"/>
                  <a:gd name="T64" fmla="*/ 0 w 287"/>
                  <a:gd name="T65" fmla="*/ 147 h 237"/>
                  <a:gd name="T66" fmla="*/ 27 w 287"/>
                  <a:gd name="T67" fmla="*/ 120 h 237"/>
                  <a:gd name="T68" fmla="*/ 144 w 287"/>
                  <a:gd name="T69" fmla="*/ 0 h 237"/>
                  <a:gd name="T70" fmla="*/ 108 w 287"/>
                  <a:gd name="T71" fmla="*/ 36 h 237"/>
                  <a:gd name="T72" fmla="*/ 144 w 287"/>
                  <a:gd name="T73" fmla="*/ 72 h 237"/>
                  <a:gd name="T74" fmla="*/ 179 w 287"/>
                  <a:gd name="T75" fmla="*/ 36 h 237"/>
                  <a:gd name="T76" fmla="*/ 144 w 287"/>
                  <a:gd name="T77" fmla="*/ 0 h 237"/>
                  <a:gd name="T78" fmla="*/ 251 w 287"/>
                  <a:gd name="T79" fmla="*/ 214 h 237"/>
                  <a:gd name="T80" fmla="*/ 208 w 287"/>
                  <a:gd name="T81" fmla="*/ 214 h 237"/>
                  <a:gd name="T82" fmla="*/ 208 w 287"/>
                  <a:gd name="T83" fmla="*/ 137 h 237"/>
                  <a:gd name="T84" fmla="*/ 201 w 287"/>
                  <a:gd name="T85" fmla="*/ 108 h 237"/>
                  <a:gd name="T86" fmla="*/ 212 w 287"/>
                  <a:gd name="T87" fmla="*/ 106 h 237"/>
                  <a:gd name="T88" fmla="*/ 251 w 287"/>
                  <a:gd name="T89" fmla="*/ 145 h 237"/>
                  <a:gd name="T90" fmla="*/ 251 w 287"/>
                  <a:gd name="T91" fmla="*/ 214 h 237"/>
                  <a:gd name="T92" fmla="*/ 79 w 287"/>
                  <a:gd name="T93" fmla="*/ 137 h 237"/>
                  <a:gd name="T94" fmla="*/ 79 w 287"/>
                  <a:gd name="T95" fmla="*/ 214 h 237"/>
                  <a:gd name="T96" fmla="*/ 37 w 287"/>
                  <a:gd name="T97" fmla="*/ 214 h 237"/>
                  <a:gd name="T98" fmla="*/ 37 w 287"/>
                  <a:gd name="T99" fmla="*/ 145 h 237"/>
                  <a:gd name="T100" fmla="*/ 75 w 287"/>
                  <a:gd name="T101" fmla="*/ 106 h 237"/>
                  <a:gd name="T102" fmla="*/ 86 w 287"/>
                  <a:gd name="T103" fmla="*/ 108 h 237"/>
                  <a:gd name="T104" fmla="*/ 79 w 287"/>
                  <a:gd name="T105" fmla="*/ 137 h 237"/>
                  <a:gd name="T106" fmla="*/ 88 w 287"/>
                  <a:gd name="T107" fmla="*/ 237 h 237"/>
                  <a:gd name="T108" fmla="*/ 200 w 287"/>
                  <a:gd name="T109" fmla="*/ 237 h 237"/>
                  <a:gd name="T110" fmla="*/ 200 w 287"/>
                  <a:gd name="T111" fmla="*/ 137 h 237"/>
                  <a:gd name="T112" fmla="*/ 144 w 287"/>
                  <a:gd name="T113" fmla="*/ 81 h 237"/>
                  <a:gd name="T114" fmla="*/ 88 w 287"/>
                  <a:gd name="T115" fmla="*/ 137 h 237"/>
                  <a:gd name="T116" fmla="*/ 88 w 287"/>
                  <a:gd name="T117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87" h="237">
                    <a:moveTo>
                      <a:pt x="260" y="78"/>
                    </a:moveTo>
                    <a:cubicBezTo>
                      <a:pt x="251" y="78"/>
                      <a:pt x="244" y="85"/>
                      <a:pt x="244" y="94"/>
                    </a:cubicBezTo>
                    <a:cubicBezTo>
                      <a:pt x="244" y="103"/>
                      <a:pt x="251" y="111"/>
                      <a:pt x="260" y="111"/>
                    </a:cubicBezTo>
                    <a:cubicBezTo>
                      <a:pt x="269" y="111"/>
                      <a:pt x="277" y="103"/>
                      <a:pt x="277" y="94"/>
                    </a:cubicBezTo>
                    <a:cubicBezTo>
                      <a:pt x="277" y="85"/>
                      <a:pt x="269" y="78"/>
                      <a:pt x="260" y="78"/>
                    </a:cubicBezTo>
                    <a:close/>
                    <a:moveTo>
                      <a:pt x="27" y="78"/>
                    </a:moveTo>
                    <a:cubicBezTo>
                      <a:pt x="18" y="78"/>
                      <a:pt x="11" y="85"/>
                      <a:pt x="11" y="94"/>
                    </a:cubicBezTo>
                    <a:cubicBezTo>
                      <a:pt x="11" y="103"/>
                      <a:pt x="18" y="111"/>
                      <a:pt x="27" y="111"/>
                    </a:cubicBezTo>
                    <a:cubicBezTo>
                      <a:pt x="36" y="111"/>
                      <a:pt x="43" y="103"/>
                      <a:pt x="43" y="94"/>
                    </a:cubicBezTo>
                    <a:cubicBezTo>
                      <a:pt x="43" y="85"/>
                      <a:pt x="36" y="78"/>
                      <a:pt x="27" y="78"/>
                    </a:cubicBezTo>
                    <a:close/>
                    <a:moveTo>
                      <a:pt x="212" y="49"/>
                    </a:moveTo>
                    <a:cubicBezTo>
                      <a:pt x="199" y="49"/>
                      <a:pt x="188" y="59"/>
                      <a:pt x="188" y="73"/>
                    </a:cubicBezTo>
                    <a:cubicBezTo>
                      <a:pt x="188" y="86"/>
                      <a:pt x="199" y="97"/>
                      <a:pt x="212" y="97"/>
                    </a:cubicBezTo>
                    <a:cubicBezTo>
                      <a:pt x="225" y="97"/>
                      <a:pt x="236" y="86"/>
                      <a:pt x="236" y="73"/>
                    </a:cubicBezTo>
                    <a:cubicBezTo>
                      <a:pt x="236" y="59"/>
                      <a:pt x="225" y="49"/>
                      <a:pt x="212" y="49"/>
                    </a:cubicBezTo>
                    <a:close/>
                    <a:moveTo>
                      <a:pt x="287" y="196"/>
                    </a:moveTo>
                    <a:cubicBezTo>
                      <a:pt x="259" y="196"/>
                      <a:pt x="259" y="196"/>
                      <a:pt x="259" y="196"/>
                    </a:cubicBezTo>
                    <a:cubicBezTo>
                      <a:pt x="259" y="145"/>
                      <a:pt x="259" y="145"/>
                      <a:pt x="259" y="145"/>
                    </a:cubicBezTo>
                    <a:cubicBezTo>
                      <a:pt x="259" y="136"/>
                      <a:pt x="257" y="128"/>
                      <a:pt x="253" y="121"/>
                    </a:cubicBezTo>
                    <a:cubicBezTo>
                      <a:pt x="255" y="120"/>
                      <a:pt x="258" y="120"/>
                      <a:pt x="260" y="120"/>
                    </a:cubicBezTo>
                    <a:cubicBezTo>
                      <a:pt x="275" y="120"/>
                      <a:pt x="287" y="132"/>
                      <a:pt x="287" y="147"/>
                    </a:cubicBezTo>
                    <a:lnTo>
                      <a:pt x="287" y="196"/>
                    </a:lnTo>
                    <a:close/>
                    <a:moveTo>
                      <a:pt x="75" y="49"/>
                    </a:moveTo>
                    <a:cubicBezTo>
                      <a:pt x="62" y="49"/>
                      <a:pt x="51" y="59"/>
                      <a:pt x="51" y="73"/>
                    </a:cubicBezTo>
                    <a:cubicBezTo>
                      <a:pt x="51" y="86"/>
                      <a:pt x="62" y="97"/>
                      <a:pt x="75" y="97"/>
                    </a:cubicBezTo>
                    <a:cubicBezTo>
                      <a:pt x="88" y="97"/>
                      <a:pt x="99" y="86"/>
                      <a:pt x="99" y="73"/>
                    </a:cubicBezTo>
                    <a:cubicBezTo>
                      <a:pt x="99" y="59"/>
                      <a:pt x="88" y="49"/>
                      <a:pt x="75" y="49"/>
                    </a:cubicBezTo>
                    <a:close/>
                    <a:moveTo>
                      <a:pt x="27" y="120"/>
                    </a:moveTo>
                    <a:cubicBezTo>
                      <a:pt x="29" y="120"/>
                      <a:pt x="32" y="120"/>
                      <a:pt x="34" y="121"/>
                    </a:cubicBezTo>
                    <a:cubicBezTo>
                      <a:pt x="30" y="128"/>
                      <a:pt x="28" y="136"/>
                      <a:pt x="28" y="145"/>
                    </a:cubicBezTo>
                    <a:cubicBezTo>
                      <a:pt x="28" y="196"/>
                      <a:pt x="28" y="196"/>
                      <a:pt x="28" y="19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32"/>
                      <a:pt x="12" y="120"/>
                      <a:pt x="27" y="120"/>
                    </a:cubicBezTo>
                    <a:close/>
                    <a:moveTo>
                      <a:pt x="144" y="0"/>
                    </a:moveTo>
                    <a:cubicBezTo>
                      <a:pt x="124" y="0"/>
                      <a:pt x="108" y="16"/>
                      <a:pt x="108" y="36"/>
                    </a:cubicBezTo>
                    <a:cubicBezTo>
                      <a:pt x="108" y="56"/>
                      <a:pt x="124" y="72"/>
                      <a:pt x="144" y="72"/>
                    </a:cubicBezTo>
                    <a:cubicBezTo>
                      <a:pt x="163" y="72"/>
                      <a:pt x="179" y="56"/>
                      <a:pt x="179" y="36"/>
                    </a:cubicBezTo>
                    <a:cubicBezTo>
                      <a:pt x="179" y="16"/>
                      <a:pt x="163" y="0"/>
                      <a:pt x="144" y="0"/>
                    </a:cubicBezTo>
                    <a:close/>
                    <a:moveTo>
                      <a:pt x="251" y="214"/>
                    </a:moveTo>
                    <a:cubicBezTo>
                      <a:pt x="208" y="214"/>
                      <a:pt x="208" y="214"/>
                      <a:pt x="208" y="214"/>
                    </a:cubicBezTo>
                    <a:cubicBezTo>
                      <a:pt x="208" y="137"/>
                      <a:pt x="208" y="137"/>
                      <a:pt x="208" y="137"/>
                    </a:cubicBezTo>
                    <a:cubicBezTo>
                      <a:pt x="208" y="127"/>
                      <a:pt x="206" y="117"/>
                      <a:pt x="201" y="108"/>
                    </a:cubicBezTo>
                    <a:cubicBezTo>
                      <a:pt x="205" y="107"/>
                      <a:pt x="208" y="106"/>
                      <a:pt x="212" y="106"/>
                    </a:cubicBezTo>
                    <a:cubicBezTo>
                      <a:pt x="233" y="106"/>
                      <a:pt x="251" y="124"/>
                      <a:pt x="251" y="145"/>
                    </a:cubicBezTo>
                    <a:lnTo>
                      <a:pt x="251" y="214"/>
                    </a:lnTo>
                    <a:close/>
                    <a:moveTo>
                      <a:pt x="79" y="137"/>
                    </a:moveTo>
                    <a:cubicBezTo>
                      <a:pt x="79" y="214"/>
                      <a:pt x="79" y="214"/>
                      <a:pt x="79" y="214"/>
                    </a:cubicBezTo>
                    <a:cubicBezTo>
                      <a:pt x="37" y="214"/>
                      <a:pt x="37" y="214"/>
                      <a:pt x="37" y="214"/>
                    </a:cubicBezTo>
                    <a:cubicBezTo>
                      <a:pt x="37" y="145"/>
                      <a:pt x="37" y="145"/>
                      <a:pt x="37" y="145"/>
                    </a:cubicBezTo>
                    <a:cubicBezTo>
                      <a:pt x="37" y="124"/>
                      <a:pt x="54" y="106"/>
                      <a:pt x="75" y="106"/>
                    </a:cubicBezTo>
                    <a:cubicBezTo>
                      <a:pt x="79" y="106"/>
                      <a:pt x="83" y="107"/>
                      <a:pt x="86" y="108"/>
                    </a:cubicBezTo>
                    <a:cubicBezTo>
                      <a:pt x="81" y="117"/>
                      <a:pt x="79" y="127"/>
                      <a:pt x="79" y="137"/>
                    </a:cubicBezTo>
                    <a:close/>
                    <a:moveTo>
                      <a:pt x="88" y="237"/>
                    </a:moveTo>
                    <a:cubicBezTo>
                      <a:pt x="200" y="237"/>
                      <a:pt x="200" y="237"/>
                      <a:pt x="200" y="237"/>
                    </a:cubicBezTo>
                    <a:cubicBezTo>
                      <a:pt x="200" y="137"/>
                      <a:pt x="200" y="137"/>
                      <a:pt x="200" y="137"/>
                    </a:cubicBezTo>
                    <a:cubicBezTo>
                      <a:pt x="200" y="106"/>
                      <a:pt x="174" y="81"/>
                      <a:pt x="144" y="81"/>
                    </a:cubicBezTo>
                    <a:cubicBezTo>
                      <a:pt x="113" y="81"/>
                      <a:pt x="88" y="106"/>
                      <a:pt x="88" y="137"/>
                    </a:cubicBezTo>
                    <a:lnTo>
                      <a:pt x="88" y="23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51" name="矩形 50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86623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891628"/>
            <a:ext cx="5681516" cy="22786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9"/>
          <p:cNvSpPr>
            <a:spLocks noChangeArrowheads="1"/>
          </p:cNvSpPr>
          <p:nvPr/>
        </p:nvSpPr>
        <p:spPr bwMode="auto">
          <a:xfrm>
            <a:off x="6861080" y="1886047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b="1">
              <a:solidFill>
                <a:schemeClr val="accent1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72"/>
          <p:cNvSpPr>
            <a:spLocks noChangeArrowheads="1"/>
          </p:cNvSpPr>
          <p:nvPr/>
        </p:nvSpPr>
        <p:spPr bwMode="auto">
          <a:xfrm>
            <a:off x="2975028" y="3311748"/>
            <a:ext cx="2330766" cy="73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47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73"/>
          <p:cNvSpPr>
            <a:spLocks noChangeArrowheads="1"/>
          </p:cNvSpPr>
          <p:nvPr/>
        </p:nvSpPr>
        <p:spPr bwMode="auto">
          <a:xfrm>
            <a:off x="3011897" y="2042570"/>
            <a:ext cx="2257028" cy="135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879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799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直接连接符 74"/>
          <p:cNvSpPr>
            <a:spLocks noChangeShapeType="1"/>
          </p:cNvSpPr>
          <p:nvPr/>
        </p:nvSpPr>
        <p:spPr bwMode="auto">
          <a:xfrm>
            <a:off x="6271473" y="1886046"/>
            <a:ext cx="0" cy="3953897"/>
          </a:xfrm>
          <a:prstGeom prst="line">
            <a:avLst/>
          </a:prstGeom>
          <a:noFill/>
          <a:ln w="12700" cap="flat" cmpd="sng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69"/>
          <p:cNvSpPr>
            <a:spLocks noChangeArrowheads="1"/>
          </p:cNvSpPr>
          <p:nvPr/>
        </p:nvSpPr>
        <p:spPr bwMode="auto">
          <a:xfrm>
            <a:off x="6861080" y="3009098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b="1">
              <a:solidFill>
                <a:schemeClr val="accent2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69"/>
          <p:cNvSpPr>
            <a:spLocks noChangeArrowheads="1"/>
          </p:cNvSpPr>
          <p:nvPr/>
        </p:nvSpPr>
        <p:spPr bwMode="auto">
          <a:xfrm>
            <a:off x="6861080" y="4132150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3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b="1">
              <a:solidFill>
                <a:schemeClr val="accent3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69"/>
          <p:cNvSpPr>
            <a:spLocks noChangeArrowheads="1"/>
          </p:cNvSpPr>
          <p:nvPr/>
        </p:nvSpPr>
        <p:spPr bwMode="auto">
          <a:xfrm>
            <a:off x="6861080" y="5255201"/>
            <a:ext cx="301672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>
                <a:solidFill>
                  <a:schemeClr val="accent4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b="1">
              <a:solidFill>
                <a:schemeClr val="accent4"/>
              </a:solidFill>
              <a:latin typeface="Arial" panose="020B0604020202020204" pitchFamily="34" charset="0"/>
              <a:ea typeface="微软雅黑" pitchFamily="34" charset="-122"/>
              <a:sym typeface="Arial" panose="020B0604020202020204" pitchFamily="34" charset="0"/>
            </a:endParaRPr>
          </a:p>
          <a:p>
            <a:r>
              <a:rPr lang="en-US" altLang="zh-CN" sz="16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</a:t>
            </a:r>
            <a:r>
              <a:rPr lang="en-US" altLang="zh-CN" sz="16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TO ADD CAPTION TEXT</a:t>
            </a:r>
            <a:endParaRPr lang="zh-CN" altLang="en-US" sz="16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230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7" grpId="0"/>
      <p:bldP spid="8" grpId="0"/>
      <p:bldP spid="9" grpId="0" animBg="1"/>
      <p:bldP spid="19" grpId="0"/>
      <p:bldP spid="20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37187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4374353" y="3019857"/>
            <a:ext cx="2684017" cy="2313807"/>
            <a:chOff x="4147427" y="2863429"/>
            <a:chExt cx="2544985" cy="2193952"/>
          </a:xfrm>
        </p:grpSpPr>
        <p:sp>
          <p:nvSpPr>
            <p:cNvPr id="187" name="Isosceles Triangle 186"/>
            <p:cNvSpPr/>
            <p:nvPr/>
          </p:nvSpPr>
          <p:spPr>
            <a:xfrm>
              <a:off x="4147427" y="2863429"/>
              <a:ext cx="2544985" cy="2193952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2" name="Title 1"/>
            <p:cNvSpPr txBox="1">
              <a:spLocks/>
            </p:cNvSpPr>
            <p:nvPr/>
          </p:nvSpPr>
          <p:spPr>
            <a:xfrm>
              <a:off x="5083742" y="3853064"/>
              <a:ext cx="672354" cy="62941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216729" y="3019857"/>
            <a:ext cx="2684017" cy="2313807"/>
            <a:chOff x="6842569" y="2863429"/>
            <a:chExt cx="2544985" cy="2193952"/>
          </a:xfrm>
        </p:grpSpPr>
        <p:grpSp>
          <p:nvGrpSpPr>
            <p:cNvPr id="164" name="Group 163"/>
            <p:cNvGrpSpPr/>
            <p:nvPr/>
          </p:nvGrpSpPr>
          <p:grpSpPr>
            <a:xfrm>
              <a:off x="6842569" y="2863429"/>
              <a:ext cx="2544985" cy="2193952"/>
              <a:chOff x="6705600" y="3042120"/>
              <a:chExt cx="2686304" cy="2315779"/>
            </a:xfrm>
            <a:solidFill>
              <a:srgbClr val="895881"/>
            </a:solidFill>
          </p:grpSpPr>
          <p:sp>
            <p:nvSpPr>
              <p:cNvPr id="165" name="Isosceles Triangle 164"/>
              <p:cNvSpPr/>
              <p:nvPr/>
            </p:nvSpPr>
            <p:spPr>
              <a:xfrm>
                <a:off x="6705600" y="3042120"/>
                <a:ext cx="2686304" cy="2315779"/>
              </a:xfrm>
              <a:prstGeom prst="triangl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8" name="Rectangle 9"/>
              <p:cNvSpPr>
                <a:spLocks noChangeArrowheads="1"/>
              </p:cNvSpPr>
              <p:nvPr/>
            </p:nvSpPr>
            <p:spPr bwMode="auto">
              <a:xfrm>
                <a:off x="8110400" y="4704889"/>
                <a:ext cx="2941" cy="29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13" name="Title 1"/>
            <p:cNvSpPr txBox="1">
              <a:spLocks/>
            </p:cNvSpPr>
            <p:nvPr/>
          </p:nvSpPr>
          <p:spPr>
            <a:xfrm>
              <a:off x="7778885" y="3853064"/>
              <a:ext cx="672354" cy="62941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953163" y="2590792"/>
            <a:ext cx="2684017" cy="2313805"/>
            <a:chOff x="2799855" y="2456590"/>
            <a:chExt cx="2544985" cy="2193950"/>
          </a:xfrm>
        </p:grpSpPr>
        <p:sp>
          <p:nvSpPr>
            <p:cNvPr id="174" name="Isosceles Triangle 173"/>
            <p:cNvSpPr/>
            <p:nvPr/>
          </p:nvSpPr>
          <p:spPr>
            <a:xfrm flipV="1">
              <a:off x="2799855" y="2456590"/>
              <a:ext cx="2544985" cy="2193950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4" name="Title 1"/>
            <p:cNvSpPr txBox="1">
              <a:spLocks/>
            </p:cNvSpPr>
            <p:nvPr/>
          </p:nvSpPr>
          <p:spPr>
            <a:xfrm>
              <a:off x="3736171" y="3115334"/>
              <a:ext cx="672354" cy="62941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E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95541" y="2590796"/>
            <a:ext cx="2684017" cy="2313807"/>
            <a:chOff x="5494998" y="2456593"/>
            <a:chExt cx="2544985" cy="2193952"/>
          </a:xfrm>
        </p:grpSpPr>
        <p:sp>
          <p:nvSpPr>
            <p:cNvPr id="162" name="Isosceles Triangle 161"/>
            <p:cNvSpPr/>
            <p:nvPr/>
          </p:nvSpPr>
          <p:spPr>
            <a:xfrm flipV="1">
              <a:off x="5494998" y="2456593"/>
              <a:ext cx="2544985" cy="2193952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5" name="Title 1"/>
            <p:cNvSpPr txBox="1">
              <a:spLocks/>
            </p:cNvSpPr>
            <p:nvPr/>
          </p:nvSpPr>
          <p:spPr>
            <a:xfrm>
              <a:off x="6431313" y="3115334"/>
              <a:ext cx="672354" cy="62941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637918" y="2590796"/>
            <a:ext cx="2684017" cy="2313807"/>
            <a:chOff x="8190141" y="2456593"/>
            <a:chExt cx="2544985" cy="2193952"/>
          </a:xfrm>
        </p:grpSpPr>
        <p:sp>
          <p:nvSpPr>
            <p:cNvPr id="177" name="Isosceles Triangle 176"/>
            <p:cNvSpPr/>
            <p:nvPr/>
          </p:nvSpPr>
          <p:spPr>
            <a:xfrm flipV="1">
              <a:off x="8190141" y="2456593"/>
              <a:ext cx="2544985" cy="2193952"/>
            </a:xfrm>
            <a:prstGeom prst="triangl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7" name="Title 1"/>
            <p:cNvSpPr txBox="1">
              <a:spLocks/>
            </p:cNvSpPr>
            <p:nvPr/>
          </p:nvSpPr>
          <p:spPr>
            <a:xfrm>
              <a:off x="9108140" y="3115334"/>
              <a:ext cx="672354" cy="629412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L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531975" y="3019857"/>
            <a:ext cx="2684017" cy="2313807"/>
            <a:chOff x="1452284" y="2863429"/>
            <a:chExt cx="2544985" cy="2193952"/>
          </a:xfrm>
          <a:solidFill>
            <a:schemeClr val="accent1"/>
          </a:solidFill>
        </p:grpSpPr>
        <p:sp>
          <p:nvSpPr>
            <p:cNvPr id="182" name="Isosceles Triangle 181"/>
            <p:cNvSpPr/>
            <p:nvPr/>
          </p:nvSpPr>
          <p:spPr>
            <a:xfrm>
              <a:off x="1452284" y="2863429"/>
              <a:ext cx="2544985" cy="219395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11" name="Title 1"/>
            <p:cNvSpPr txBox="1">
              <a:spLocks/>
            </p:cNvSpPr>
            <p:nvPr/>
          </p:nvSpPr>
          <p:spPr>
            <a:xfrm>
              <a:off x="2395658" y="3853064"/>
              <a:ext cx="672354" cy="629412"/>
            </a:xfrm>
            <a:prstGeom prst="rect">
              <a:avLst/>
            </a:prstGeom>
            <a:grpFill/>
          </p:spPr>
          <p:txBody>
            <a:bodyPr vert="horz" lIns="96435" tIns="48218" rIns="96435" bIns="48218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GB" sz="5695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P</a:t>
              </a:r>
            </a:p>
          </p:txBody>
        </p:sp>
      </p:grpSp>
      <p:sp>
        <p:nvSpPr>
          <p:cNvPr id="196" name="TextBox 195"/>
          <p:cNvSpPr txBox="1"/>
          <p:nvPr/>
        </p:nvSpPr>
        <p:spPr>
          <a:xfrm>
            <a:off x="2487731" y="4973934"/>
            <a:ext cx="745717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Politic</a:t>
            </a:r>
          </a:p>
        </p:txBody>
      </p:sp>
      <p:sp>
        <p:nvSpPr>
          <p:cNvPr id="197" name="TextBox 196"/>
          <p:cNvSpPr txBox="1"/>
          <p:nvPr/>
        </p:nvSpPr>
        <p:spPr>
          <a:xfrm>
            <a:off x="5354722" y="4973934"/>
            <a:ext cx="723275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Social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7904553" y="4973934"/>
            <a:ext cx="1308371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Environment</a:t>
            </a:r>
          </a:p>
        </p:txBody>
      </p:sp>
      <p:sp>
        <p:nvSpPr>
          <p:cNvPr id="199" name="TextBox 198"/>
          <p:cNvSpPr txBox="1"/>
          <p:nvPr/>
        </p:nvSpPr>
        <p:spPr>
          <a:xfrm>
            <a:off x="3790066" y="2636994"/>
            <a:ext cx="1010213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Economy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6477753" y="2636994"/>
            <a:ext cx="1319592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 err="1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Thechnology</a:t>
            </a:r>
            <a:endParaRPr lang="en-US" sz="1687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9642336" y="2636994"/>
            <a:ext cx="675185" cy="3519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Legal</a:t>
            </a:r>
          </a:p>
        </p:txBody>
      </p:sp>
      <p:sp>
        <p:nvSpPr>
          <p:cNvPr id="204" name="Rectangle 203"/>
          <p:cNvSpPr/>
          <p:nvPr/>
        </p:nvSpPr>
        <p:spPr>
          <a:xfrm>
            <a:off x="1531974" y="5412568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05" name="Rectangle 204"/>
          <p:cNvSpPr/>
          <p:nvPr/>
        </p:nvSpPr>
        <p:spPr>
          <a:xfrm>
            <a:off x="4374353" y="5412568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7216729" y="5412568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07" name="Rectangle 206"/>
          <p:cNvSpPr/>
          <p:nvPr/>
        </p:nvSpPr>
        <p:spPr>
          <a:xfrm>
            <a:off x="2953163" y="2039807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09" name="Rectangle 208"/>
          <p:cNvSpPr/>
          <p:nvPr/>
        </p:nvSpPr>
        <p:spPr>
          <a:xfrm>
            <a:off x="5795540" y="2039807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210" name="Rectangle 209"/>
          <p:cNvSpPr/>
          <p:nvPr/>
        </p:nvSpPr>
        <p:spPr>
          <a:xfrm>
            <a:off x="8637918" y="2039807"/>
            <a:ext cx="2684017" cy="481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Lorem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Ipms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dolor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sita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slidera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por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adus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ana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but </a:t>
            </a:r>
            <a:r>
              <a:rPr lang="en-US" sz="1266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volup</a:t>
            </a:r>
            <a:r>
              <a:rPr lang="en-US" sz="1266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dam</a:t>
            </a:r>
            <a:endParaRPr lang="en-US" sz="1266" b="1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6606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15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/>
      <p:bldP spid="197" grpId="0"/>
      <p:bldP spid="198" grpId="0"/>
      <p:bldP spid="199" grpId="0"/>
      <p:bldP spid="200" grpId="0"/>
      <p:bldP spid="203" grpId="0"/>
      <p:bldP spid="204" grpId="0"/>
      <p:bldP spid="205" grpId="0"/>
      <p:bldP spid="206" grpId="0"/>
      <p:bldP spid="207" grpId="0"/>
      <p:bldP spid="209" grpId="0"/>
      <p:bldP spid="2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8861698" y="2001508"/>
            <a:ext cx="2455624" cy="1071849"/>
            <a:chOff x="8657822" y="2704651"/>
            <a:chExt cx="2328423" cy="1016328"/>
          </a:xfrm>
        </p:grpSpPr>
        <p:sp>
          <p:nvSpPr>
            <p:cNvPr id="5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Response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738504" y="3043924"/>
              <a:ext cx="2247741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17064" y="2001508"/>
            <a:ext cx="2407400" cy="1071849"/>
            <a:chOff x="1586753" y="2220559"/>
            <a:chExt cx="2282697" cy="1016328"/>
          </a:xfrm>
        </p:grpSpPr>
        <p:sp>
          <p:nvSpPr>
            <p:cNvPr id="8" name="Text Placeholder 2"/>
            <p:cNvSpPr txBox="1">
              <a:spLocks/>
            </p:cNvSpPr>
            <p:nvPr/>
          </p:nvSpPr>
          <p:spPr>
            <a:xfrm>
              <a:off x="1855990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Discovery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86753" y="2559832"/>
              <a:ext cx="2231898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10" name="Shape 4157"/>
          <p:cNvSpPr/>
          <p:nvPr/>
        </p:nvSpPr>
        <p:spPr>
          <a:xfrm>
            <a:off x="4143340" y="2442512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Shape 4159"/>
          <p:cNvSpPr/>
          <p:nvPr/>
        </p:nvSpPr>
        <p:spPr>
          <a:xfrm>
            <a:off x="7397417" y="2442512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Shape 4157"/>
          <p:cNvSpPr/>
          <p:nvPr/>
        </p:nvSpPr>
        <p:spPr>
          <a:xfrm flipV="1">
            <a:off x="4143340" y="3712438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2439" y="606"/>
                  <a:pt x="19639" y="7806"/>
                  <a:pt x="2160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3" name="Shape 4159"/>
          <p:cNvSpPr/>
          <p:nvPr/>
        </p:nvSpPr>
        <p:spPr>
          <a:xfrm flipV="1">
            <a:off x="7397417" y="3712484"/>
            <a:ext cx="1338840" cy="1268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9161" y="606"/>
                  <a:pt x="1961" y="7806"/>
                  <a:pt x="0" y="21600"/>
                </a:cubicBezTo>
              </a:path>
            </a:pathLst>
          </a:custGeom>
          <a:ln w="3175">
            <a:solidFill>
              <a:srgbClr val="53585F"/>
            </a:solidFill>
            <a:miter lim="400000"/>
            <a:headEnd type="triangle"/>
            <a:tailEnd type="oval"/>
          </a:ln>
        </p:spPr>
        <p:txBody>
          <a:bodyPr/>
          <a:lstStyle/>
          <a:p>
            <a:pPr lvl="0"/>
            <a:endParaRPr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17064" y="4542661"/>
            <a:ext cx="2407400" cy="1071849"/>
            <a:chOff x="1586753" y="4952809"/>
            <a:chExt cx="2282697" cy="1016328"/>
          </a:xfrm>
        </p:grpSpPr>
        <p:sp>
          <p:nvSpPr>
            <p:cNvPr id="15" name="Text Placeholder 2"/>
            <p:cNvSpPr txBox="1">
              <a:spLocks/>
            </p:cNvSpPr>
            <p:nvPr/>
          </p:nvSpPr>
          <p:spPr>
            <a:xfrm>
              <a:off x="1855990" y="495280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Observe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86753" y="5292082"/>
              <a:ext cx="2231898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861698" y="4542662"/>
            <a:ext cx="2455624" cy="1071849"/>
            <a:chOff x="8657822" y="2704651"/>
            <a:chExt cx="2328423" cy="1016328"/>
          </a:xfrm>
        </p:grpSpPr>
        <p:sp>
          <p:nvSpPr>
            <p:cNvPr id="18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Team Work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738504" y="3043924"/>
              <a:ext cx="2247741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Shape 1034"/>
          <p:cNvSpPr/>
          <p:nvPr/>
        </p:nvSpPr>
        <p:spPr>
          <a:xfrm>
            <a:off x="6091881" y="3033719"/>
            <a:ext cx="161118" cy="1244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181" tIns="40181" rIns="40181" bIns="40181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69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hape 1035"/>
          <p:cNvSpPr/>
          <p:nvPr/>
        </p:nvSpPr>
        <p:spPr>
          <a:xfrm>
            <a:off x="6259681" y="3369319"/>
            <a:ext cx="67293" cy="938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181" tIns="40181" rIns="40181" bIns="40181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69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Shape 1036"/>
          <p:cNvSpPr/>
          <p:nvPr/>
        </p:nvSpPr>
        <p:spPr>
          <a:xfrm>
            <a:off x="6301631" y="3589557"/>
            <a:ext cx="29518" cy="806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40181" tIns="40181" rIns="40181" bIns="40181" numCol="1" anchor="ctr">
            <a:noAutofit/>
          </a:bodyPr>
          <a:lstStyle/>
          <a:p>
            <a:pPr lvl="0" algn="l">
              <a:defRPr sz="3100" b="1">
                <a:latin typeface="Kontrapunkt Bob Bold"/>
                <a:ea typeface="Kontrapunkt Bob Bold"/>
                <a:cs typeface="Kontrapunkt Bob Bold"/>
                <a:sym typeface="Kontrapunkt Bob Bold"/>
              </a:defRPr>
            </a:pPr>
            <a:endParaRPr sz="3269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5620218" y="2850999"/>
            <a:ext cx="1636810" cy="2130225"/>
            <a:chOff x="4375152" y="1801285"/>
            <a:chExt cx="3651249" cy="4751916"/>
          </a:xfrm>
        </p:grpSpPr>
        <p:grpSp>
          <p:nvGrpSpPr>
            <p:cNvPr id="27" name="Group 26"/>
            <p:cNvGrpSpPr/>
            <p:nvPr/>
          </p:nvGrpSpPr>
          <p:grpSpPr>
            <a:xfrm>
              <a:off x="4375152" y="1801285"/>
              <a:ext cx="3651249" cy="4751916"/>
              <a:chOff x="3281363" y="1350963"/>
              <a:chExt cx="2738437" cy="3563937"/>
            </a:xfrm>
          </p:grpSpPr>
          <p:sp>
            <p:nvSpPr>
              <p:cNvPr id="3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281363" y="1352550"/>
                <a:ext cx="2738437" cy="3562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Freeform 5"/>
              <p:cNvSpPr>
                <a:spLocks/>
              </p:cNvSpPr>
              <p:nvPr/>
            </p:nvSpPr>
            <p:spPr bwMode="auto">
              <a:xfrm>
                <a:off x="3514725" y="3225800"/>
                <a:ext cx="1268412" cy="1689100"/>
              </a:xfrm>
              <a:custGeom>
                <a:avLst/>
                <a:gdLst>
                  <a:gd name="T0" fmla="*/ 0 w 799"/>
                  <a:gd name="T1" fmla="*/ 894 h 1064"/>
                  <a:gd name="T2" fmla="*/ 318 w 799"/>
                  <a:gd name="T3" fmla="*/ 0 h 1064"/>
                  <a:gd name="T4" fmla="*/ 799 w 799"/>
                  <a:gd name="T5" fmla="*/ 172 h 1064"/>
                  <a:gd name="T6" fmla="*/ 481 w 799"/>
                  <a:gd name="T7" fmla="*/ 1064 h 1064"/>
                  <a:gd name="T8" fmla="*/ 296 w 799"/>
                  <a:gd name="T9" fmla="*/ 823 h 1064"/>
                  <a:gd name="T10" fmla="*/ 0 w 799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9" h="1064">
                    <a:moveTo>
                      <a:pt x="0" y="894"/>
                    </a:moveTo>
                    <a:lnTo>
                      <a:pt x="318" y="0"/>
                    </a:lnTo>
                    <a:lnTo>
                      <a:pt x="799" y="172"/>
                    </a:lnTo>
                    <a:lnTo>
                      <a:pt x="481" y="1064"/>
                    </a:lnTo>
                    <a:lnTo>
                      <a:pt x="296" y="823"/>
                    </a:lnTo>
                    <a:lnTo>
                      <a:pt x="0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5" name="Freeform 6"/>
              <p:cNvSpPr>
                <a:spLocks/>
              </p:cNvSpPr>
              <p:nvPr/>
            </p:nvSpPr>
            <p:spPr bwMode="auto">
              <a:xfrm>
                <a:off x="4513263" y="3225800"/>
                <a:ext cx="1266825" cy="1689100"/>
              </a:xfrm>
              <a:custGeom>
                <a:avLst/>
                <a:gdLst>
                  <a:gd name="T0" fmla="*/ 798 w 798"/>
                  <a:gd name="T1" fmla="*/ 894 h 1064"/>
                  <a:gd name="T2" fmla="*/ 481 w 798"/>
                  <a:gd name="T3" fmla="*/ 0 h 1064"/>
                  <a:gd name="T4" fmla="*/ 0 w 798"/>
                  <a:gd name="T5" fmla="*/ 172 h 1064"/>
                  <a:gd name="T6" fmla="*/ 317 w 798"/>
                  <a:gd name="T7" fmla="*/ 1064 h 1064"/>
                  <a:gd name="T8" fmla="*/ 502 w 798"/>
                  <a:gd name="T9" fmla="*/ 823 h 1064"/>
                  <a:gd name="T10" fmla="*/ 798 w 798"/>
                  <a:gd name="T11" fmla="*/ 894 h 10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8" h="1064">
                    <a:moveTo>
                      <a:pt x="798" y="894"/>
                    </a:moveTo>
                    <a:lnTo>
                      <a:pt x="481" y="0"/>
                    </a:lnTo>
                    <a:lnTo>
                      <a:pt x="0" y="172"/>
                    </a:lnTo>
                    <a:lnTo>
                      <a:pt x="317" y="1064"/>
                    </a:lnTo>
                    <a:lnTo>
                      <a:pt x="502" y="823"/>
                    </a:lnTo>
                    <a:lnTo>
                      <a:pt x="798" y="8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6" name="Freeform 7"/>
              <p:cNvSpPr>
                <a:spLocks noEditPoints="1"/>
              </p:cNvSpPr>
              <p:nvPr/>
            </p:nvSpPr>
            <p:spPr bwMode="auto">
              <a:xfrm>
                <a:off x="3282950" y="1350963"/>
                <a:ext cx="2736850" cy="2730500"/>
              </a:xfrm>
              <a:custGeom>
                <a:avLst/>
                <a:gdLst>
                  <a:gd name="T0" fmla="*/ 172 w 1742"/>
                  <a:gd name="T1" fmla="*/ 864 h 1738"/>
                  <a:gd name="T2" fmla="*/ 868 w 1742"/>
                  <a:gd name="T3" fmla="*/ 168 h 1738"/>
                  <a:gd name="T4" fmla="*/ 869 w 1742"/>
                  <a:gd name="T5" fmla="*/ 168 h 1738"/>
                  <a:gd name="T6" fmla="*/ 1565 w 1742"/>
                  <a:gd name="T7" fmla="*/ 864 h 1738"/>
                  <a:gd name="T8" fmla="*/ 869 w 1742"/>
                  <a:gd name="T9" fmla="*/ 1561 h 1738"/>
                  <a:gd name="T10" fmla="*/ 868 w 1742"/>
                  <a:gd name="T11" fmla="*/ 1561 h 1738"/>
                  <a:gd name="T12" fmla="*/ 172 w 1742"/>
                  <a:gd name="T13" fmla="*/ 864 h 1738"/>
                  <a:gd name="T14" fmla="*/ 868 w 1742"/>
                  <a:gd name="T15" fmla="*/ 122 h 1738"/>
                  <a:gd name="T16" fmla="*/ 867 w 1742"/>
                  <a:gd name="T17" fmla="*/ 123 h 1738"/>
                  <a:gd name="T18" fmla="*/ 721 w 1742"/>
                  <a:gd name="T19" fmla="*/ 2 h 1738"/>
                  <a:gd name="T20" fmla="*/ 626 w 1742"/>
                  <a:gd name="T21" fmla="*/ 165 h 1738"/>
                  <a:gd name="T22" fmla="*/ 450 w 1742"/>
                  <a:gd name="T23" fmla="*/ 97 h 1738"/>
                  <a:gd name="T24" fmla="*/ 413 w 1742"/>
                  <a:gd name="T25" fmla="*/ 283 h 1738"/>
                  <a:gd name="T26" fmla="*/ 223 w 1742"/>
                  <a:gd name="T27" fmla="*/ 276 h 1738"/>
                  <a:gd name="T28" fmla="*/ 249 w 1742"/>
                  <a:gd name="T29" fmla="*/ 463 h 1738"/>
                  <a:gd name="T30" fmla="*/ 69 w 1742"/>
                  <a:gd name="T31" fmla="*/ 519 h 1738"/>
                  <a:gd name="T32" fmla="*/ 152 w 1742"/>
                  <a:gd name="T33" fmla="*/ 687 h 1738"/>
                  <a:gd name="T34" fmla="*/ 0 w 1742"/>
                  <a:gd name="T35" fmla="*/ 797 h 1738"/>
                  <a:gd name="T36" fmla="*/ 134 w 1742"/>
                  <a:gd name="T37" fmla="*/ 930 h 1738"/>
                  <a:gd name="T38" fmla="*/ 26 w 1742"/>
                  <a:gd name="T39" fmla="*/ 1085 h 1738"/>
                  <a:gd name="T40" fmla="*/ 196 w 1742"/>
                  <a:gd name="T41" fmla="*/ 1165 h 1738"/>
                  <a:gd name="T42" fmla="*/ 143 w 1742"/>
                  <a:gd name="T43" fmla="*/ 1348 h 1738"/>
                  <a:gd name="T44" fmla="*/ 331 w 1742"/>
                  <a:gd name="T45" fmla="*/ 1369 h 1738"/>
                  <a:gd name="T46" fmla="*/ 339 w 1742"/>
                  <a:gd name="T47" fmla="*/ 1557 h 1738"/>
                  <a:gd name="T48" fmla="*/ 524 w 1742"/>
                  <a:gd name="T49" fmla="*/ 1517 h 1738"/>
                  <a:gd name="T50" fmla="*/ 594 w 1742"/>
                  <a:gd name="T51" fmla="*/ 1693 h 1738"/>
                  <a:gd name="T52" fmla="*/ 755 w 1742"/>
                  <a:gd name="T53" fmla="*/ 1594 h 1738"/>
                  <a:gd name="T54" fmla="*/ 868 w 1742"/>
                  <a:gd name="T55" fmla="*/ 1726 h 1738"/>
                  <a:gd name="T56" fmla="*/ 878 w 1742"/>
                  <a:gd name="T57" fmla="*/ 1738 h 1738"/>
                  <a:gd name="T58" fmla="*/ 999 w 1742"/>
                  <a:gd name="T59" fmla="*/ 1593 h 1738"/>
                  <a:gd name="T60" fmla="*/ 1162 w 1742"/>
                  <a:gd name="T61" fmla="*/ 1688 h 1738"/>
                  <a:gd name="T62" fmla="*/ 1228 w 1742"/>
                  <a:gd name="T63" fmla="*/ 1512 h 1738"/>
                  <a:gd name="T64" fmla="*/ 1413 w 1742"/>
                  <a:gd name="T65" fmla="*/ 1550 h 1738"/>
                  <a:gd name="T66" fmla="*/ 1420 w 1742"/>
                  <a:gd name="T67" fmla="*/ 1361 h 1738"/>
                  <a:gd name="T68" fmla="*/ 1607 w 1742"/>
                  <a:gd name="T69" fmla="*/ 1337 h 1738"/>
                  <a:gd name="T70" fmla="*/ 1551 w 1742"/>
                  <a:gd name="T71" fmla="*/ 1156 h 1738"/>
                  <a:gd name="T72" fmla="*/ 1720 w 1742"/>
                  <a:gd name="T73" fmla="*/ 1073 h 1738"/>
                  <a:gd name="T74" fmla="*/ 1610 w 1742"/>
                  <a:gd name="T75" fmla="*/ 919 h 1738"/>
                  <a:gd name="T76" fmla="*/ 1742 w 1742"/>
                  <a:gd name="T77" fmla="*/ 786 h 1738"/>
                  <a:gd name="T78" fmla="*/ 1588 w 1742"/>
                  <a:gd name="T79" fmla="*/ 677 h 1738"/>
                  <a:gd name="T80" fmla="*/ 1669 w 1742"/>
                  <a:gd name="T81" fmla="*/ 507 h 1738"/>
                  <a:gd name="T82" fmla="*/ 1488 w 1742"/>
                  <a:gd name="T83" fmla="*/ 455 h 1738"/>
                  <a:gd name="T84" fmla="*/ 1511 w 1742"/>
                  <a:gd name="T85" fmla="*/ 266 h 1738"/>
                  <a:gd name="T86" fmla="*/ 1321 w 1742"/>
                  <a:gd name="T87" fmla="*/ 276 h 1738"/>
                  <a:gd name="T88" fmla="*/ 1282 w 1742"/>
                  <a:gd name="T89" fmla="*/ 91 h 1738"/>
                  <a:gd name="T90" fmla="*/ 1107 w 1742"/>
                  <a:gd name="T91" fmla="*/ 162 h 1738"/>
                  <a:gd name="T92" fmla="*/ 1009 w 1742"/>
                  <a:gd name="T93" fmla="*/ 0 h 1738"/>
                  <a:gd name="T94" fmla="*/ 868 w 1742"/>
                  <a:gd name="T95" fmla="*/ 122 h 1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742" h="1738">
                    <a:moveTo>
                      <a:pt x="172" y="864"/>
                    </a:moveTo>
                    <a:cubicBezTo>
                      <a:pt x="172" y="481"/>
                      <a:pt x="484" y="169"/>
                      <a:pt x="868" y="168"/>
                    </a:cubicBezTo>
                    <a:cubicBezTo>
                      <a:pt x="869" y="168"/>
                      <a:pt x="869" y="168"/>
                      <a:pt x="869" y="168"/>
                    </a:cubicBezTo>
                    <a:cubicBezTo>
                      <a:pt x="1254" y="168"/>
                      <a:pt x="1565" y="480"/>
                      <a:pt x="1565" y="864"/>
                    </a:cubicBezTo>
                    <a:cubicBezTo>
                      <a:pt x="1565" y="1248"/>
                      <a:pt x="1254" y="1561"/>
                      <a:pt x="869" y="1561"/>
                    </a:cubicBezTo>
                    <a:cubicBezTo>
                      <a:pt x="868" y="1561"/>
                      <a:pt x="868" y="1561"/>
                      <a:pt x="868" y="1561"/>
                    </a:cubicBezTo>
                    <a:cubicBezTo>
                      <a:pt x="484" y="1560"/>
                      <a:pt x="172" y="1248"/>
                      <a:pt x="172" y="864"/>
                    </a:cubicBezTo>
                    <a:close/>
                    <a:moveTo>
                      <a:pt x="868" y="122"/>
                    </a:moveTo>
                    <a:cubicBezTo>
                      <a:pt x="867" y="123"/>
                      <a:pt x="867" y="123"/>
                      <a:pt x="867" y="123"/>
                    </a:cubicBezTo>
                    <a:cubicBezTo>
                      <a:pt x="721" y="2"/>
                      <a:pt x="721" y="2"/>
                      <a:pt x="721" y="2"/>
                    </a:cubicBezTo>
                    <a:cubicBezTo>
                      <a:pt x="626" y="165"/>
                      <a:pt x="626" y="165"/>
                      <a:pt x="626" y="165"/>
                    </a:cubicBezTo>
                    <a:cubicBezTo>
                      <a:pt x="450" y="97"/>
                      <a:pt x="450" y="97"/>
                      <a:pt x="450" y="97"/>
                    </a:cubicBezTo>
                    <a:cubicBezTo>
                      <a:pt x="413" y="283"/>
                      <a:pt x="413" y="283"/>
                      <a:pt x="413" y="283"/>
                    </a:cubicBezTo>
                    <a:cubicBezTo>
                      <a:pt x="223" y="276"/>
                      <a:pt x="223" y="276"/>
                      <a:pt x="223" y="276"/>
                    </a:cubicBezTo>
                    <a:cubicBezTo>
                      <a:pt x="249" y="463"/>
                      <a:pt x="249" y="463"/>
                      <a:pt x="249" y="463"/>
                    </a:cubicBezTo>
                    <a:cubicBezTo>
                      <a:pt x="69" y="519"/>
                      <a:pt x="69" y="519"/>
                      <a:pt x="69" y="519"/>
                    </a:cubicBezTo>
                    <a:cubicBezTo>
                      <a:pt x="152" y="687"/>
                      <a:pt x="152" y="687"/>
                      <a:pt x="152" y="687"/>
                    </a:cubicBezTo>
                    <a:cubicBezTo>
                      <a:pt x="0" y="797"/>
                      <a:pt x="0" y="797"/>
                      <a:pt x="0" y="797"/>
                    </a:cubicBezTo>
                    <a:cubicBezTo>
                      <a:pt x="134" y="930"/>
                      <a:pt x="134" y="930"/>
                      <a:pt x="134" y="930"/>
                    </a:cubicBezTo>
                    <a:cubicBezTo>
                      <a:pt x="26" y="1085"/>
                      <a:pt x="26" y="1085"/>
                      <a:pt x="26" y="1085"/>
                    </a:cubicBezTo>
                    <a:cubicBezTo>
                      <a:pt x="196" y="1165"/>
                      <a:pt x="196" y="1165"/>
                      <a:pt x="196" y="1165"/>
                    </a:cubicBezTo>
                    <a:cubicBezTo>
                      <a:pt x="143" y="1348"/>
                      <a:pt x="143" y="1348"/>
                      <a:pt x="143" y="1348"/>
                    </a:cubicBezTo>
                    <a:cubicBezTo>
                      <a:pt x="331" y="1369"/>
                      <a:pt x="331" y="1369"/>
                      <a:pt x="331" y="1369"/>
                    </a:cubicBezTo>
                    <a:cubicBezTo>
                      <a:pt x="339" y="1557"/>
                      <a:pt x="339" y="1557"/>
                      <a:pt x="339" y="1557"/>
                    </a:cubicBezTo>
                    <a:cubicBezTo>
                      <a:pt x="524" y="1517"/>
                      <a:pt x="524" y="1517"/>
                      <a:pt x="524" y="1517"/>
                    </a:cubicBezTo>
                    <a:cubicBezTo>
                      <a:pt x="594" y="1693"/>
                      <a:pt x="594" y="1693"/>
                      <a:pt x="594" y="1693"/>
                    </a:cubicBezTo>
                    <a:cubicBezTo>
                      <a:pt x="755" y="1594"/>
                      <a:pt x="755" y="1594"/>
                      <a:pt x="755" y="1594"/>
                    </a:cubicBezTo>
                    <a:cubicBezTo>
                      <a:pt x="868" y="1726"/>
                      <a:pt x="868" y="1726"/>
                      <a:pt x="868" y="1726"/>
                    </a:cubicBezTo>
                    <a:cubicBezTo>
                      <a:pt x="878" y="1738"/>
                      <a:pt x="878" y="1738"/>
                      <a:pt x="878" y="1738"/>
                    </a:cubicBezTo>
                    <a:cubicBezTo>
                      <a:pt x="999" y="1593"/>
                      <a:pt x="999" y="1593"/>
                      <a:pt x="999" y="1593"/>
                    </a:cubicBezTo>
                    <a:cubicBezTo>
                      <a:pt x="1162" y="1688"/>
                      <a:pt x="1162" y="1688"/>
                      <a:pt x="1162" y="1688"/>
                    </a:cubicBezTo>
                    <a:cubicBezTo>
                      <a:pt x="1228" y="1512"/>
                      <a:pt x="1228" y="1512"/>
                      <a:pt x="1228" y="1512"/>
                    </a:cubicBezTo>
                    <a:cubicBezTo>
                      <a:pt x="1413" y="1550"/>
                      <a:pt x="1413" y="1550"/>
                      <a:pt x="1413" y="1550"/>
                    </a:cubicBezTo>
                    <a:cubicBezTo>
                      <a:pt x="1420" y="1361"/>
                      <a:pt x="1420" y="1361"/>
                      <a:pt x="1420" y="1361"/>
                    </a:cubicBezTo>
                    <a:cubicBezTo>
                      <a:pt x="1607" y="1337"/>
                      <a:pt x="1607" y="1337"/>
                      <a:pt x="1607" y="1337"/>
                    </a:cubicBezTo>
                    <a:cubicBezTo>
                      <a:pt x="1551" y="1156"/>
                      <a:pt x="1551" y="1156"/>
                      <a:pt x="1551" y="1156"/>
                    </a:cubicBezTo>
                    <a:cubicBezTo>
                      <a:pt x="1720" y="1073"/>
                      <a:pt x="1720" y="1073"/>
                      <a:pt x="1720" y="1073"/>
                    </a:cubicBezTo>
                    <a:cubicBezTo>
                      <a:pt x="1610" y="919"/>
                      <a:pt x="1610" y="919"/>
                      <a:pt x="1610" y="919"/>
                    </a:cubicBezTo>
                    <a:cubicBezTo>
                      <a:pt x="1742" y="786"/>
                      <a:pt x="1742" y="786"/>
                      <a:pt x="1742" y="786"/>
                    </a:cubicBezTo>
                    <a:cubicBezTo>
                      <a:pt x="1588" y="677"/>
                      <a:pt x="1588" y="677"/>
                      <a:pt x="1588" y="677"/>
                    </a:cubicBezTo>
                    <a:cubicBezTo>
                      <a:pt x="1669" y="507"/>
                      <a:pt x="1669" y="507"/>
                      <a:pt x="1669" y="507"/>
                    </a:cubicBezTo>
                    <a:cubicBezTo>
                      <a:pt x="1488" y="455"/>
                      <a:pt x="1488" y="455"/>
                      <a:pt x="1488" y="455"/>
                    </a:cubicBezTo>
                    <a:cubicBezTo>
                      <a:pt x="1511" y="266"/>
                      <a:pt x="1511" y="266"/>
                      <a:pt x="1511" y="266"/>
                    </a:cubicBezTo>
                    <a:cubicBezTo>
                      <a:pt x="1321" y="276"/>
                      <a:pt x="1321" y="276"/>
                      <a:pt x="1321" y="276"/>
                    </a:cubicBezTo>
                    <a:cubicBezTo>
                      <a:pt x="1282" y="91"/>
                      <a:pt x="1282" y="91"/>
                      <a:pt x="1282" y="91"/>
                    </a:cubicBezTo>
                    <a:cubicBezTo>
                      <a:pt x="1107" y="162"/>
                      <a:pt x="1107" y="162"/>
                      <a:pt x="1107" y="162"/>
                    </a:cubicBezTo>
                    <a:cubicBezTo>
                      <a:pt x="1009" y="0"/>
                      <a:pt x="1009" y="0"/>
                      <a:pt x="1009" y="0"/>
                    </a:cubicBezTo>
                    <a:cubicBezTo>
                      <a:pt x="868" y="122"/>
                      <a:pt x="868" y="122"/>
                      <a:pt x="868" y="1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7" name="Freeform 8"/>
              <p:cNvSpPr>
                <a:spLocks noEditPoints="1"/>
              </p:cNvSpPr>
              <p:nvPr/>
            </p:nvSpPr>
            <p:spPr bwMode="auto">
              <a:xfrm>
                <a:off x="3552825" y="1614488"/>
                <a:ext cx="2189162" cy="2187575"/>
              </a:xfrm>
              <a:custGeom>
                <a:avLst/>
                <a:gdLst>
                  <a:gd name="T0" fmla="*/ 0 w 1393"/>
                  <a:gd name="T1" fmla="*/ 696 h 1393"/>
                  <a:gd name="T2" fmla="*/ 696 w 1393"/>
                  <a:gd name="T3" fmla="*/ 1393 h 1393"/>
                  <a:gd name="T4" fmla="*/ 697 w 1393"/>
                  <a:gd name="T5" fmla="*/ 1393 h 1393"/>
                  <a:gd name="T6" fmla="*/ 1393 w 1393"/>
                  <a:gd name="T7" fmla="*/ 696 h 1393"/>
                  <a:gd name="T8" fmla="*/ 697 w 1393"/>
                  <a:gd name="T9" fmla="*/ 0 h 1393"/>
                  <a:gd name="T10" fmla="*/ 696 w 1393"/>
                  <a:gd name="T11" fmla="*/ 0 h 1393"/>
                  <a:gd name="T12" fmla="*/ 0 w 1393"/>
                  <a:gd name="T13" fmla="*/ 696 h 1393"/>
                  <a:gd name="T14" fmla="*/ 696 w 1393"/>
                  <a:gd name="T15" fmla="*/ 1333 h 1393"/>
                  <a:gd name="T16" fmla="*/ 60 w 1393"/>
                  <a:gd name="T17" fmla="*/ 696 h 1393"/>
                  <a:gd name="T18" fmla="*/ 696 w 1393"/>
                  <a:gd name="T19" fmla="*/ 58 h 1393"/>
                  <a:gd name="T20" fmla="*/ 697 w 1393"/>
                  <a:gd name="T21" fmla="*/ 58 h 1393"/>
                  <a:gd name="T22" fmla="*/ 1335 w 1393"/>
                  <a:gd name="T23" fmla="*/ 696 h 1393"/>
                  <a:gd name="T24" fmla="*/ 697 w 1393"/>
                  <a:gd name="T25" fmla="*/ 1333 h 1393"/>
                  <a:gd name="T26" fmla="*/ 696 w 1393"/>
                  <a:gd name="T27" fmla="*/ 1333 h 1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93" h="1393">
                    <a:moveTo>
                      <a:pt x="0" y="696"/>
                    </a:moveTo>
                    <a:cubicBezTo>
                      <a:pt x="0" y="1080"/>
                      <a:pt x="312" y="1392"/>
                      <a:pt x="696" y="1393"/>
                    </a:cubicBezTo>
                    <a:cubicBezTo>
                      <a:pt x="697" y="1393"/>
                      <a:pt x="697" y="1393"/>
                      <a:pt x="697" y="1393"/>
                    </a:cubicBezTo>
                    <a:cubicBezTo>
                      <a:pt x="1082" y="1393"/>
                      <a:pt x="1393" y="1080"/>
                      <a:pt x="1393" y="696"/>
                    </a:cubicBezTo>
                    <a:cubicBezTo>
                      <a:pt x="1393" y="312"/>
                      <a:pt x="1082" y="0"/>
                      <a:pt x="697" y="0"/>
                    </a:cubicBezTo>
                    <a:cubicBezTo>
                      <a:pt x="696" y="0"/>
                      <a:pt x="696" y="0"/>
                      <a:pt x="696" y="0"/>
                    </a:cubicBezTo>
                    <a:cubicBezTo>
                      <a:pt x="312" y="1"/>
                      <a:pt x="0" y="313"/>
                      <a:pt x="0" y="696"/>
                    </a:cubicBezTo>
                    <a:close/>
                    <a:moveTo>
                      <a:pt x="696" y="1333"/>
                    </a:moveTo>
                    <a:cubicBezTo>
                      <a:pt x="344" y="1333"/>
                      <a:pt x="60" y="1048"/>
                      <a:pt x="60" y="696"/>
                    </a:cubicBezTo>
                    <a:cubicBezTo>
                      <a:pt x="60" y="345"/>
                      <a:pt x="344" y="59"/>
                      <a:pt x="696" y="58"/>
                    </a:cubicBezTo>
                    <a:cubicBezTo>
                      <a:pt x="697" y="58"/>
                      <a:pt x="697" y="58"/>
                      <a:pt x="697" y="58"/>
                    </a:cubicBezTo>
                    <a:cubicBezTo>
                      <a:pt x="1048" y="58"/>
                      <a:pt x="1335" y="345"/>
                      <a:pt x="1335" y="696"/>
                    </a:cubicBezTo>
                    <a:cubicBezTo>
                      <a:pt x="1335" y="1048"/>
                      <a:pt x="1048" y="1333"/>
                      <a:pt x="697" y="1333"/>
                    </a:cubicBezTo>
                    <a:cubicBezTo>
                      <a:pt x="696" y="1333"/>
                      <a:pt x="696" y="1333"/>
                      <a:pt x="696" y="1333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8" name="Freeform 9"/>
              <p:cNvSpPr>
                <a:spLocks noEditPoints="1"/>
              </p:cNvSpPr>
              <p:nvPr/>
            </p:nvSpPr>
            <p:spPr bwMode="auto">
              <a:xfrm>
                <a:off x="3648075" y="1706563"/>
                <a:ext cx="2001837" cy="2001838"/>
              </a:xfrm>
              <a:custGeom>
                <a:avLst/>
                <a:gdLst>
                  <a:gd name="T0" fmla="*/ 28 w 1275"/>
                  <a:gd name="T1" fmla="*/ 638 h 1275"/>
                  <a:gd name="T2" fmla="*/ 636 w 1275"/>
                  <a:gd name="T3" fmla="*/ 30 h 1275"/>
                  <a:gd name="T4" fmla="*/ 637 w 1275"/>
                  <a:gd name="T5" fmla="*/ 30 h 1275"/>
                  <a:gd name="T6" fmla="*/ 1245 w 1275"/>
                  <a:gd name="T7" fmla="*/ 638 h 1275"/>
                  <a:gd name="T8" fmla="*/ 637 w 1275"/>
                  <a:gd name="T9" fmla="*/ 1247 h 1275"/>
                  <a:gd name="T10" fmla="*/ 636 w 1275"/>
                  <a:gd name="T11" fmla="*/ 1247 h 1275"/>
                  <a:gd name="T12" fmla="*/ 28 w 1275"/>
                  <a:gd name="T13" fmla="*/ 638 h 1275"/>
                  <a:gd name="T14" fmla="*/ 636 w 1275"/>
                  <a:gd name="T15" fmla="*/ 0 h 1275"/>
                  <a:gd name="T16" fmla="*/ 0 w 1275"/>
                  <a:gd name="T17" fmla="*/ 638 h 1275"/>
                  <a:gd name="T18" fmla="*/ 636 w 1275"/>
                  <a:gd name="T19" fmla="*/ 1275 h 1275"/>
                  <a:gd name="T20" fmla="*/ 637 w 1275"/>
                  <a:gd name="T21" fmla="*/ 1275 h 1275"/>
                  <a:gd name="T22" fmla="*/ 1275 w 1275"/>
                  <a:gd name="T23" fmla="*/ 638 h 1275"/>
                  <a:gd name="T24" fmla="*/ 637 w 1275"/>
                  <a:gd name="T25" fmla="*/ 0 h 1275"/>
                  <a:gd name="T26" fmla="*/ 636 w 1275"/>
                  <a:gd name="T27" fmla="*/ 0 h 1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75" h="1275">
                    <a:moveTo>
                      <a:pt x="28" y="638"/>
                    </a:moveTo>
                    <a:cubicBezTo>
                      <a:pt x="28" y="304"/>
                      <a:pt x="301" y="31"/>
                      <a:pt x="636" y="30"/>
                    </a:cubicBezTo>
                    <a:cubicBezTo>
                      <a:pt x="637" y="30"/>
                      <a:pt x="637" y="30"/>
                      <a:pt x="637" y="30"/>
                    </a:cubicBezTo>
                    <a:cubicBezTo>
                      <a:pt x="973" y="30"/>
                      <a:pt x="1245" y="302"/>
                      <a:pt x="1245" y="638"/>
                    </a:cubicBezTo>
                    <a:cubicBezTo>
                      <a:pt x="1245" y="974"/>
                      <a:pt x="973" y="1247"/>
                      <a:pt x="637" y="1247"/>
                    </a:cubicBezTo>
                    <a:cubicBezTo>
                      <a:pt x="636" y="1247"/>
                      <a:pt x="636" y="1247"/>
                      <a:pt x="636" y="1247"/>
                    </a:cubicBezTo>
                    <a:cubicBezTo>
                      <a:pt x="301" y="1245"/>
                      <a:pt x="28" y="973"/>
                      <a:pt x="28" y="638"/>
                    </a:cubicBezTo>
                    <a:close/>
                    <a:moveTo>
                      <a:pt x="636" y="0"/>
                    </a:moveTo>
                    <a:cubicBezTo>
                      <a:pt x="284" y="1"/>
                      <a:pt x="0" y="287"/>
                      <a:pt x="0" y="638"/>
                    </a:cubicBezTo>
                    <a:cubicBezTo>
                      <a:pt x="0" y="990"/>
                      <a:pt x="284" y="1275"/>
                      <a:pt x="636" y="1275"/>
                    </a:cubicBezTo>
                    <a:cubicBezTo>
                      <a:pt x="637" y="1275"/>
                      <a:pt x="637" y="1275"/>
                      <a:pt x="637" y="1275"/>
                    </a:cubicBezTo>
                    <a:cubicBezTo>
                      <a:pt x="988" y="1275"/>
                      <a:pt x="1275" y="990"/>
                      <a:pt x="1275" y="638"/>
                    </a:cubicBezTo>
                    <a:cubicBezTo>
                      <a:pt x="1275" y="287"/>
                      <a:pt x="988" y="0"/>
                      <a:pt x="637" y="0"/>
                    </a:cubicBezTo>
                    <a:cubicBezTo>
                      <a:pt x="636" y="0"/>
                      <a:pt x="636" y="0"/>
                      <a:pt x="636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9" name="Freeform 10"/>
              <p:cNvSpPr>
                <a:spLocks/>
              </p:cNvSpPr>
              <p:nvPr/>
            </p:nvSpPr>
            <p:spPr bwMode="auto">
              <a:xfrm>
                <a:off x="3690938" y="1752600"/>
                <a:ext cx="955675" cy="1911350"/>
              </a:xfrm>
              <a:custGeom>
                <a:avLst/>
                <a:gdLst>
                  <a:gd name="T0" fmla="*/ 0 w 608"/>
                  <a:gd name="T1" fmla="*/ 608 h 1217"/>
                  <a:gd name="T2" fmla="*/ 608 w 608"/>
                  <a:gd name="T3" fmla="*/ 1217 h 1217"/>
                  <a:gd name="T4" fmla="*/ 608 w 608"/>
                  <a:gd name="T5" fmla="*/ 1202 h 1217"/>
                  <a:gd name="T6" fmla="*/ 16 w 608"/>
                  <a:gd name="T7" fmla="*/ 608 h 1217"/>
                  <a:gd name="T8" fmla="*/ 608 w 608"/>
                  <a:gd name="T9" fmla="*/ 14 h 1217"/>
                  <a:gd name="T10" fmla="*/ 608 w 608"/>
                  <a:gd name="T11" fmla="*/ 0 h 1217"/>
                  <a:gd name="T12" fmla="*/ 0 w 608"/>
                  <a:gd name="T13" fmla="*/ 608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08" h="1217">
                    <a:moveTo>
                      <a:pt x="0" y="608"/>
                    </a:moveTo>
                    <a:cubicBezTo>
                      <a:pt x="0" y="943"/>
                      <a:pt x="273" y="1215"/>
                      <a:pt x="608" y="1217"/>
                    </a:cubicBezTo>
                    <a:cubicBezTo>
                      <a:pt x="608" y="1202"/>
                      <a:pt x="608" y="1202"/>
                      <a:pt x="608" y="1202"/>
                    </a:cubicBezTo>
                    <a:cubicBezTo>
                      <a:pt x="281" y="1201"/>
                      <a:pt x="16" y="936"/>
                      <a:pt x="16" y="608"/>
                    </a:cubicBezTo>
                    <a:cubicBezTo>
                      <a:pt x="16" y="281"/>
                      <a:pt x="281" y="15"/>
                      <a:pt x="608" y="14"/>
                    </a:cubicBezTo>
                    <a:cubicBezTo>
                      <a:pt x="608" y="0"/>
                      <a:pt x="608" y="0"/>
                      <a:pt x="608" y="0"/>
                    </a:cubicBezTo>
                    <a:cubicBezTo>
                      <a:pt x="273" y="1"/>
                      <a:pt x="0" y="274"/>
                      <a:pt x="0" y="60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0" name="Freeform 11"/>
              <p:cNvSpPr>
                <a:spLocks noEditPoints="1"/>
              </p:cNvSpPr>
              <p:nvPr/>
            </p:nvSpPr>
            <p:spPr bwMode="auto">
              <a:xfrm>
                <a:off x="3716338" y="1752600"/>
                <a:ext cx="1887537" cy="1911350"/>
              </a:xfrm>
              <a:custGeom>
                <a:avLst/>
                <a:gdLst>
                  <a:gd name="T0" fmla="*/ 14 w 1201"/>
                  <a:gd name="T1" fmla="*/ 608 h 1217"/>
                  <a:gd name="T2" fmla="*/ 592 w 1201"/>
                  <a:gd name="T3" fmla="*/ 29 h 1217"/>
                  <a:gd name="T4" fmla="*/ 593 w 1201"/>
                  <a:gd name="T5" fmla="*/ 29 h 1217"/>
                  <a:gd name="T6" fmla="*/ 1172 w 1201"/>
                  <a:gd name="T7" fmla="*/ 608 h 1217"/>
                  <a:gd name="T8" fmla="*/ 593 w 1201"/>
                  <a:gd name="T9" fmla="*/ 1187 h 1217"/>
                  <a:gd name="T10" fmla="*/ 592 w 1201"/>
                  <a:gd name="T11" fmla="*/ 1187 h 1217"/>
                  <a:gd name="T12" fmla="*/ 14 w 1201"/>
                  <a:gd name="T13" fmla="*/ 608 h 1217"/>
                  <a:gd name="T14" fmla="*/ 592 w 1201"/>
                  <a:gd name="T15" fmla="*/ 14 h 1217"/>
                  <a:gd name="T16" fmla="*/ 0 w 1201"/>
                  <a:gd name="T17" fmla="*/ 608 h 1217"/>
                  <a:gd name="T18" fmla="*/ 592 w 1201"/>
                  <a:gd name="T19" fmla="*/ 1202 h 1217"/>
                  <a:gd name="T20" fmla="*/ 592 w 1201"/>
                  <a:gd name="T21" fmla="*/ 1217 h 1217"/>
                  <a:gd name="T22" fmla="*/ 593 w 1201"/>
                  <a:gd name="T23" fmla="*/ 1217 h 1217"/>
                  <a:gd name="T24" fmla="*/ 1201 w 1201"/>
                  <a:gd name="T25" fmla="*/ 608 h 1217"/>
                  <a:gd name="T26" fmla="*/ 593 w 1201"/>
                  <a:gd name="T27" fmla="*/ 0 h 1217"/>
                  <a:gd name="T28" fmla="*/ 592 w 1201"/>
                  <a:gd name="T29" fmla="*/ 0 h 1217"/>
                  <a:gd name="T30" fmla="*/ 592 w 1201"/>
                  <a:gd name="T31" fmla="*/ 14 h 1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01" h="1217">
                    <a:moveTo>
                      <a:pt x="14" y="608"/>
                    </a:moveTo>
                    <a:cubicBezTo>
                      <a:pt x="14" y="289"/>
                      <a:pt x="273" y="29"/>
                      <a:pt x="592" y="29"/>
                    </a:cubicBezTo>
                    <a:cubicBezTo>
                      <a:pt x="593" y="29"/>
                      <a:pt x="593" y="29"/>
                      <a:pt x="593" y="29"/>
                    </a:cubicBezTo>
                    <a:cubicBezTo>
                      <a:pt x="913" y="29"/>
                      <a:pt x="1172" y="288"/>
                      <a:pt x="1172" y="608"/>
                    </a:cubicBezTo>
                    <a:cubicBezTo>
                      <a:pt x="1172" y="929"/>
                      <a:pt x="913" y="1187"/>
                      <a:pt x="593" y="1187"/>
                    </a:cubicBezTo>
                    <a:cubicBezTo>
                      <a:pt x="592" y="1187"/>
                      <a:pt x="592" y="1187"/>
                      <a:pt x="592" y="1187"/>
                    </a:cubicBezTo>
                    <a:cubicBezTo>
                      <a:pt x="273" y="1187"/>
                      <a:pt x="14" y="927"/>
                      <a:pt x="14" y="608"/>
                    </a:cubicBezTo>
                    <a:close/>
                    <a:moveTo>
                      <a:pt x="592" y="14"/>
                    </a:moveTo>
                    <a:cubicBezTo>
                      <a:pt x="265" y="15"/>
                      <a:pt x="0" y="281"/>
                      <a:pt x="0" y="608"/>
                    </a:cubicBezTo>
                    <a:cubicBezTo>
                      <a:pt x="0" y="936"/>
                      <a:pt x="265" y="1201"/>
                      <a:pt x="592" y="1202"/>
                    </a:cubicBezTo>
                    <a:cubicBezTo>
                      <a:pt x="592" y="1217"/>
                      <a:pt x="592" y="1217"/>
                      <a:pt x="592" y="1217"/>
                    </a:cubicBezTo>
                    <a:cubicBezTo>
                      <a:pt x="593" y="1217"/>
                      <a:pt x="593" y="1217"/>
                      <a:pt x="593" y="1217"/>
                    </a:cubicBezTo>
                    <a:cubicBezTo>
                      <a:pt x="929" y="1217"/>
                      <a:pt x="1201" y="944"/>
                      <a:pt x="1201" y="608"/>
                    </a:cubicBezTo>
                    <a:cubicBezTo>
                      <a:pt x="1201" y="272"/>
                      <a:pt x="929" y="0"/>
                      <a:pt x="593" y="0"/>
                    </a:cubicBezTo>
                    <a:cubicBezTo>
                      <a:pt x="592" y="0"/>
                      <a:pt x="592" y="0"/>
                      <a:pt x="592" y="0"/>
                    </a:cubicBezTo>
                    <a:cubicBezTo>
                      <a:pt x="592" y="14"/>
                      <a:pt x="592" y="14"/>
                      <a:pt x="59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6195485" y="3611033"/>
              <a:ext cx="1214967" cy="1212851"/>
            </a:xfrm>
            <a:custGeom>
              <a:avLst/>
              <a:gdLst>
                <a:gd name="T0" fmla="*/ 580 w 580"/>
                <a:gd name="T1" fmla="*/ 0 h 579"/>
                <a:gd name="T2" fmla="*/ 1 w 580"/>
                <a:gd name="T3" fmla="*/ 579 h 579"/>
                <a:gd name="T4" fmla="*/ 0 w 580"/>
                <a:gd name="T5" fmla="*/ 579 h 579"/>
                <a:gd name="T6" fmla="*/ 0 w 580"/>
                <a:gd name="T7" fmla="*/ 0 h 579"/>
                <a:gd name="T8" fmla="*/ 58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0"/>
                  </a:moveTo>
                  <a:cubicBezTo>
                    <a:pt x="580" y="321"/>
                    <a:pt x="321" y="579"/>
                    <a:pt x="1" y="579"/>
                  </a:cubicBezTo>
                  <a:cubicBezTo>
                    <a:pt x="0" y="579"/>
                    <a:pt x="0" y="579"/>
                    <a:pt x="0" y="579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8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4980518" y="2398184"/>
              <a:ext cx="1214967" cy="1212851"/>
            </a:xfrm>
            <a:custGeom>
              <a:avLst/>
              <a:gdLst>
                <a:gd name="T0" fmla="*/ 0 w 580"/>
                <a:gd name="T1" fmla="*/ 579 h 579"/>
                <a:gd name="T2" fmla="*/ 578 w 580"/>
                <a:gd name="T3" fmla="*/ 0 h 579"/>
                <a:gd name="T4" fmla="*/ 580 w 580"/>
                <a:gd name="T5" fmla="*/ 0 h 579"/>
                <a:gd name="T6" fmla="*/ 580 w 580"/>
                <a:gd name="T7" fmla="*/ 579 h 579"/>
                <a:gd name="T8" fmla="*/ 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579"/>
                  </a:moveTo>
                  <a:cubicBezTo>
                    <a:pt x="0" y="259"/>
                    <a:pt x="258" y="0"/>
                    <a:pt x="578" y="0"/>
                  </a:cubicBezTo>
                  <a:cubicBezTo>
                    <a:pt x="580" y="0"/>
                    <a:pt x="580" y="0"/>
                    <a:pt x="580" y="0"/>
                  </a:cubicBezTo>
                  <a:cubicBezTo>
                    <a:pt x="580" y="579"/>
                    <a:pt x="580" y="579"/>
                    <a:pt x="580" y="579"/>
                  </a:cubicBezTo>
                  <a:lnTo>
                    <a:pt x="0" y="57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4980518" y="3611033"/>
              <a:ext cx="1214967" cy="1212851"/>
            </a:xfrm>
            <a:custGeom>
              <a:avLst/>
              <a:gdLst>
                <a:gd name="T0" fmla="*/ 0 w 580"/>
                <a:gd name="T1" fmla="*/ 0 h 579"/>
                <a:gd name="T2" fmla="*/ 578 w 580"/>
                <a:gd name="T3" fmla="*/ 579 h 579"/>
                <a:gd name="T4" fmla="*/ 580 w 580"/>
                <a:gd name="T5" fmla="*/ 579 h 579"/>
                <a:gd name="T6" fmla="*/ 580 w 580"/>
                <a:gd name="T7" fmla="*/ 0 h 579"/>
                <a:gd name="T8" fmla="*/ 0 w 580"/>
                <a:gd name="T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0" y="0"/>
                  </a:moveTo>
                  <a:cubicBezTo>
                    <a:pt x="0" y="321"/>
                    <a:pt x="258" y="579"/>
                    <a:pt x="578" y="579"/>
                  </a:cubicBezTo>
                  <a:cubicBezTo>
                    <a:pt x="580" y="579"/>
                    <a:pt x="580" y="579"/>
                    <a:pt x="580" y="579"/>
                  </a:cubicBezTo>
                  <a:cubicBezTo>
                    <a:pt x="580" y="0"/>
                    <a:pt x="580" y="0"/>
                    <a:pt x="58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6195485" y="2398184"/>
              <a:ext cx="1214967" cy="1212851"/>
            </a:xfrm>
            <a:custGeom>
              <a:avLst/>
              <a:gdLst>
                <a:gd name="T0" fmla="*/ 580 w 580"/>
                <a:gd name="T1" fmla="*/ 579 h 579"/>
                <a:gd name="T2" fmla="*/ 1 w 580"/>
                <a:gd name="T3" fmla="*/ 0 h 579"/>
                <a:gd name="T4" fmla="*/ 0 w 580"/>
                <a:gd name="T5" fmla="*/ 0 h 579"/>
                <a:gd name="T6" fmla="*/ 0 w 580"/>
                <a:gd name="T7" fmla="*/ 579 h 579"/>
                <a:gd name="T8" fmla="*/ 580 w 580"/>
                <a:gd name="T9" fmla="*/ 579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0" h="579">
                  <a:moveTo>
                    <a:pt x="580" y="579"/>
                  </a:moveTo>
                  <a:cubicBezTo>
                    <a:pt x="580" y="259"/>
                    <a:pt x="32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79"/>
                    <a:pt x="0" y="579"/>
                    <a:pt x="0" y="579"/>
                  </a:cubicBezTo>
                  <a:lnTo>
                    <a:pt x="580" y="57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Oval 16"/>
            <p:cNvSpPr>
              <a:spLocks noChangeArrowheads="1"/>
            </p:cNvSpPr>
            <p:nvPr/>
          </p:nvSpPr>
          <p:spPr bwMode="auto">
            <a:xfrm>
              <a:off x="5604933" y="3024717"/>
              <a:ext cx="1191683" cy="1193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62254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7640999" y="2341829"/>
            <a:ext cx="1060235" cy="316045"/>
            <a:chOff x="7244862" y="2564012"/>
            <a:chExt cx="1005315" cy="299674"/>
          </a:xfrm>
        </p:grpSpPr>
        <p:cxnSp>
          <p:nvCxnSpPr>
            <p:cNvPr id="40" name="Straight Connector 39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 flipH="1">
            <a:off x="4149463" y="2341829"/>
            <a:ext cx="1060235" cy="316045"/>
            <a:chOff x="7244862" y="2564012"/>
            <a:chExt cx="1005315" cy="299674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 rot="1354404" flipV="1">
            <a:off x="6804356" y="4383551"/>
            <a:ext cx="1060235" cy="316045"/>
            <a:chOff x="7244862" y="2564012"/>
            <a:chExt cx="1005315" cy="299674"/>
          </a:xfrm>
        </p:grpSpPr>
        <p:cxnSp>
          <p:nvCxnSpPr>
            <p:cNvPr id="46" name="Straight Connector 45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 rot="20245596" flipH="1" flipV="1">
            <a:off x="5005739" y="4383551"/>
            <a:ext cx="1060235" cy="316045"/>
            <a:chOff x="7244862" y="2564012"/>
            <a:chExt cx="1005315" cy="299674"/>
          </a:xfrm>
        </p:grpSpPr>
        <p:cxnSp>
          <p:nvCxnSpPr>
            <p:cNvPr id="49" name="Straight Connector 48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8944090" y="1904477"/>
            <a:ext cx="3116614" cy="942198"/>
            <a:chOff x="1603804" y="2220559"/>
            <a:chExt cx="2955174" cy="893393"/>
          </a:xfrm>
        </p:grpSpPr>
        <p:sp>
          <p:nvSpPr>
            <p:cNvPr id="52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Disversification</a:t>
              </a:r>
              <a:endParaRPr lang="en-GB" sz="1687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8040009" y="4488344"/>
            <a:ext cx="3116614" cy="995773"/>
            <a:chOff x="1603804" y="2220559"/>
            <a:chExt cx="2955174" cy="944192"/>
          </a:xfrm>
        </p:grpSpPr>
        <p:sp>
          <p:nvSpPr>
            <p:cNvPr id="55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Product Development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679271" y="26106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80275" y="1904477"/>
            <a:ext cx="3121667" cy="942198"/>
            <a:chOff x="1679271" y="2220559"/>
            <a:chExt cx="2959965" cy="893393"/>
          </a:xfrm>
        </p:grpSpPr>
        <p:sp>
          <p:nvSpPr>
            <p:cNvPr id="58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Market Penetration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724084" y="4483042"/>
            <a:ext cx="3121667" cy="995773"/>
            <a:chOff x="1679271" y="2220559"/>
            <a:chExt cx="2959965" cy="944192"/>
          </a:xfrm>
        </p:grpSpPr>
        <p:sp>
          <p:nvSpPr>
            <p:cNvPr id="61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Market Development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679271" y="2610632"/>
              <a:ext cx="2879707" cy="5541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347028" y="2019850"/>
            <a:ext cx="4154417" cy="4047049"/>
            <a:chOff x="4121518" y="1915221"/>
            <a:chExt cx="3939219" cy="3837413"/>
          </a:xfrm>
        </p:grpSpPr>
        <p:grpSp>
          <p:nvGrpSpPr>
            <p:cNvPr id="5" name="Group 52"/>
            <p:cNvGrpSpPr/>
            <p:nvPr/>
          </p:nvGrpSpPr>
          <p:grpSpPr>
            <a:xfrm>
              <a:off x="4121518" y="1915221"/>
              <a:ext cx="3939219" cy="3837413"/>
              <a:chOff x="3160707" y="1634350"/>
              <a:chExt cx="2825746" cy="2752719"/>
            </a:xfrm>
          </p:grpSpPr>
          <p:sp>
            <p:nvSpPr>
              <p:cNvPr id="6" name="Freeform 5"/>
              <p:cNvSpPr>
                <a:spLocks noEditPoints="1"/>
              </p:cNvSpPr>
              <p:nvPr/>
            </p:nvSpPr>
            <p:spPr bwMode="auto">
              <a:xfrm>
                <a:off x="3160707" y="1912160"/>
                <a:ext cx="1181098" cy="1243010"/>
              </a:xfrm>
              <a:custGeom>
                <a:avLst/>
                <a:gdLst/>
                <a:ahLst/>
                <a:cxnLst>
                  <a:cxn ang="0">
                    <a:pos x="85" y="294"/>
                  </a:cxn>
                  <a:cxn ang="0">
                    <a:pos x="0" y="330"/>
                  </a:cxn>
                  <a:cxn ang="0">
                    <a:pos x="314" y="0"/>
                  </a:cxn>
                  <a:cxn ang="0">
                    <a:pos x="167" y="327"/>
                  </a:cxn>
                  <a:cxn ang="0">
                    <a:pos x="85" y="294"/>
                  </a:cxn>
                  <a:cxn ang="0">
                    <a:pos x="85" y="294"/>
                  </a:cxn>
                  <a:cxn ang="0">
                    <a:pos x="85" y="294"/>
                  </a:cxn>
                </a:cxnLst>
                <a:rect l="0" t="0" r="r" b="b"/>
                <a:pathLst>
                  <a:path w="314" h="330">
                    <a:moveTo>
                      <a:pt x="85" y="294"/>
                    </a:moveTo>
                    <a:cubicBezTo>
                      <a:pt x="52" y="294"/>
                      <a:pt x="21" y="307"/>
                      <a:pt x="0" y="330"/>
                    </a:cubicBezTo>
                    <a:cubicBezTo>
                      <a:pt x="19" y="162"/>
                      <a:pt x="149" y="27"/>
                      <a:pt x="314" y="0"/>
                    </a:cubicBezTo>
                    <a:cubicBezTo>
                      <a:pt x="176" y="99"/>
                      <a:pt x="167" y="274"/>
                      <a:pt x="167" y="327"/>
                    </a:cubicBezTo>
                    <a:cubicBezTo>
                      <a:pt x="146" y="306"/>
                      <a:pt x="116" y="294"/>
                      <a:pt x="85" y="294"/>
                    </a:cubicBezTo>
                    <a:close/>
                    <a:moveTo>
                      <a:pt x="85" y="294"/>
                    </a:moveTo>
                    <a:cubicBezTo>
                      <a:pt x="85" y="294"/>
                      <a:pt x="85" y="294"/>
                      <a:pt x="85" y="294"/>
                    </a:cubicBezTo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Freeform 6"/>
              <p:cNvSpPr>
                <a:spLocks noEditPoints="1"/>
              </p:cNvSpPr>
              <p:nvPr/>
            </p:nvSpPr>
            <p:spPr bwMode="auto">
              <a:xfrm>
                <a:off x="3886194" y="1916923"/>
                <a:ext cx="636587" cy="1238248"/>
              </a:xfrm>
              <a:custGeom>
                <a:avLst/>
                <a:gdLst/>
                <a:ahLst/>
                <a:cxnLst>
                  <a:cxn ang="0">
                    <a:pos x="84" y="293"/>
                  </a:cxn>
                  <a:cxn ang="0">
                    <a:pos x="1" y="327"/>
                  </a:cxn>
                  <a:cxn ang="0">
                    <a:pos x="169" y="0"/>
                  </a:cxn>
                  <a:cxn ang="0">
                    <a:pos x="169" y="329"/>
                  </a:cxn>
                  <a:cxn ang="0">
                    <a:pos x="84" y="293"/>
                  </a:cxn>
                  <a:cxn ang="0">
                    <a:pos x="84" y="293"/>
                  </a:cxn>
                  <a:cxn ang="0">
                    <a:pos x="84" y="293"/>
                  </a:cxn>
                </a:cxnLst>
                <a:rect l="0" t="0" r="r" b="b"/>
                <a:pathLst>
                  <a:path w="169" h="329">
                    <a:moveTo>
                      <a:pt x="84" y="293"/>
                    </a:moveTo>
                    <a:cubicBezTo>
                      <a:pt x="52" y="293"/>
                      <a:pt x="22" y="306"/>
                      <a:pt x="1" y="327"/>
                    </a:cubicBezTo>
                    <a:cubicBezTo>
                      <a:pt x="0" y="276"/>
                      <a:pt x="8" y="87"/>
                      <a:pt x="169" y="0"/>
                    </a:cubicBezTo>
                    <a:cubicBezTo>
                      <a:pt x="169" y="329"/>
                      <a:pt x="169" y="329"/>
                      <a:pt x="169" y="329"/>
                    </a:cubicBezTo>
                    <a:cubicBezTo>
                      <a:pt x="147" y="306"/>
                      <a:pt x="117" y="293"/>
                      <a:pt x="84" y="293"/>
                    </a:cubicBezTo>
                    <a:close/>
                    <a:moveTo>
                      <a:pt x="84" y="293"/>
                    </a:moveTo>
                    <a:cubicBezTo>
                      <a:pt x="84" y="293"/>
                      <a:pt x="84" y="293"/>
                      <a:pt x="84" y="293"/>
                    </a:cubicBezTo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Freeform 7"/>
              <p:cNvSpPr>
                <a:spLocks noEditPoints="1"/>
              </p:cNvSpPr>
              <p:nvPr/>
            </p:nvSpPr>
            <p:spPr bwMode="auto">
              <a:xfrm>
                <a:off x="4621205" y="1916923"/>
                <a:ext cx="634999" cy="1238248"/>
              </a:xfrm>
              <a:custGeom>
                <a:avLst/>
                <a:gdLst/>
                <a:ahLst/>
                <a:cxnLst>
                  <a:cxn ang="0">
                    <a:pos x="85" y="293"/>
                  </a:cxn>
                  <a:cxn ang="0">
                    <a:pos x="0" y="329"/>
                  </a:cxn>
                  <a:cxn ang="0">
                    <a:pos x="0" y="0"/>
                  </a:cxn>
                  <a:cxn ang="0">
                    <a:pos x="168" y="327"/>
                  </a:cxn>
                  <a:cxn ang="0">
                    <a:pos x="85" y="293"/>
                  </a:cxn>
                  <a:cxn ang="0">
                    <a:pos x="85" y="293"/>
                  </a:cxn>
                  <a:cxn ang="0">
                    <a:pos x="85" y="293"/>
                  </a:cxn>
                </a:cxnLst>
                <a:rect l="0" t="0" r="r" b="b"/>
                <a:pathLst>
                  <a:path w="169" h="329">
                    <a:moveTo>
                      <a:pt x="85" y="293"/>
                    </a:moveTo>
                    <a:cubicBezTo>
                      <a:pt x="52" y="293"/>
                      <a:pt x="22" y="306"/>
                      <a:pt x="0" y="32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61" y="87"/>
                      <a:pt x="169" y="276"/>
                      <a:pt x="168" y="327"/>
                    </a:cubicBezTo>
                    <a:cubicBezTo>
                      <a:pt x="146" y="306"/>
                      <a:pt x="116" y="293"/>
                      <a:pt x="85" y="293"/>
                    </a:cubicBezTo>
                    <a:close/>
                    <a:moveTo>
                      <a:pt x="85" y="293"/>
                    </a:moveTo>
                    <a:cubicBezTo>
                      <a:pt x="85" y="293"/>
                      <a:pt x="85" y="293"/>
                      <a:pt x="85" y="293"/>
                    </a:cubicBezTo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Freeform 8"/>
              <p:cNvSpPr>
                <a:spLocks noEditPoints="1"/>
              </p:cNvSpPr>
              <p:nvPr/>
            </p:nvSpPr>
            <p:spPr bwMode="auto">
              <a:xfrm>
                <a:off x="4797417" y="1912160"/>
                <a:ext cx="1189036" cy="1250949"/>
              </a:xfrm>
              <a:custGeom>
                <a:avLst/>
                <a:gdLst/>
                <a:ahLst/>
                <a:cxnLst>
                  <a:cxn ang="0">
                    <a:pos x="229" y="294"/>
                  </a:cxn>
                  <a:cxn ang="0">
                    <a:pos x="147" y="327"/>
                  </a:cxn>
                  <a:cxn ang="0">
                    <a:pos x="0" y="0"/>
                  </a:cxn>
                  <a:cxn ang="0">
                    <a:pos x="316" y="332"/>
                  </a:cxn>
                  <a:cxn ang="0">
                    <a:pos x="229" y="294"/>
                  </a:cxn>
                  <a:cxn ang="0">
                    <a:pos x="229" y="294"/>
                  </a:cxn>
                  <a:cxn ang="0">
                    <a:pos x="229" y="294"/>
                  </a:cxn>
                </a:cxnLst>
                <a:rect l="0" t="0" r="r" b="b"/>
                <a:pathLst>
                  <a:path w="316" h="332">
                    <a:moveTo>
                      <a:pt x="229" y="294"/>
                    </a:moveTo>
                    <a:cubicBezTo>
                      <a:pt x="198" y="294"/>
                      <a:pt x="169" y="306"/>
                      <a:pt x="147" y="327"/>
                    </a:cubicBezTo>
                    <a:cubicBezTo>
                      <a:pt x="148" y="274"/>
                      <a:pt x="138" y="99"/>
                      <a:pt x="0" y="0"/>
                    </a:cubicBezTo>
                    <a:cubicBezTo>
                      <a:pt x="167" y="26"/>
                      <a:pt x="298" y="162"/>
                      <a:pt x="316" y="332"/>
                    </a:cubicBezTo>
                    <a:cubicBezTo>
                      <a:pt x="295" y="308"/>
                      <a:pt x="263" y="294"/>
                      <a:pt x="229" y="294"/>
                    </a:cubicBezTo>
                    <a:close/>
                    <a:moveTo>
                      <a:pt x="229" y="294"/>
                    </a:moveTo>
                    <a:cubicBezTo>
                      <a:pt x="229" y="294"/>
                      <a:pt x="229" y="294"/>
                      <a:pt x="229" y="294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" name="Freeform 9"/>
              <p:cNvSpPr>
                <a:spLocks noEditPoints="1"/>
              </p:cNvSpPr>
              <p:nvPr/>
            </p:nvSpPr>
            <p:spPr bwMode="auto">
              <a:xfrm>
                <a:off x="4522777" y="3336146"/>
                <a:ext cx="493712" cy="1050923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0" y="0"/>
                  </a:cxn>
                  <a:cxn ang="0">
                    <a:pos x="0" y="214"/>
                  </a:cxn>
                  <a:cxn ang="0">
                    <a:pos x="2" y="219"/>
                  </a:cxn>
                  <a:cxn ang="0">
                    <a:pos x="66" y="279"/>
                  </a:cxn>
                  <a:cxn ang="0">
                    <a:pos x="131" y="214"/>
                  </a:cxn>
                  <a:cxn ang="0">
                    <a:pos x="118" y="201"/>
                  </a:cxn>
                  <a:cxn ang="0">
                    <a:pos x="105" y="214"/>
                  </a:cxn>
                  <a:cxn ang="0">
                    <a:pos x="66" y="253"/>
                  </a:cxn>
                  <a:cxn ang="0">
                    <a:pos x="27" y="214"/>
                  </a:cxn>
                  <a:cxn ang="0">
                    <a:pos x="26" y="211"/>
                  </a:cxn>
                  <a:cxn ang="0">
                    <a:pos x="26" y="0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3" y="7"/>
                  </a:cxn>
                </a:cxnLst>
                <a:rect l="0" t="0" r="r" b="b"/>
                <a:pathLst>
                  <a:path w="131" h="279">
                    <a:moveTo>
                      <a:pt x="13" y="7"/>
                    </a:moveTo>
                    <a:cubicBezTo>
                      <a:pt x="8" y="7"/>
                      <a:pt x="3" y="4"/>
                      <a:pt x="0" y="0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6"/>
                      <a:pt x="1" y="218"/>
                      <a:pt x="2" y="219"/>
                    </a:cubicBezTo>
                    <a:cubicBezTo>
                      <a:pt x="4" y="253"/>
                      <a:pt x="32" y="279"/>
                      <a:pt x="66" y="279"/>
                    </a:cubicBezTo>
                    <a:cubicBezTo>
                      <a:pt x="102" y="279"/>
                      <a:pt x="131" y="250"/>
                      <a:pt x="131" y="214"/>
                    </a:cubicBezTo>
                    <a:cubicBezTo>
                      <a:pt x="131" y="207"/>
                      <a:pt x="126" y="201"/>
                      <a:pt x="118" y="201"/>
                    </a:cubicBezTo>
                    <a:cubicBezTo>
                      <a:pt x="111" y="201"/>
                      <a:pt x="105" y="207"/>
                      <a:pt x="105" y="214"/>
                    </a:cubicBezTo>
                    <a:cubicBezTo>
                      <a:pt x="105" y="236"/>
                      <a:pt x="88" y="253"/>
                      <a:pt x="66" y="253"/>
                    </a:cubicBezTo>
                    <a:cubicBezTo>
                      <a:pt x="45" y="253"/>
                      <a:pt x="27" y="236"/>
                      <a:pt x="27" y="214"/>
                    </a:cubicBezTo>
                    <a:cubicBezTo>
                      <a:pt x="27" y="213"/>
                      <a:pt x="27" y="212"/>
                      <a:pt x="26" y="21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4" y="4"/>
                      <a:pt x="19" y="7"/>
                      <a:pt x="13" y="7"/>
                    </a:cubicBezTo>
                    <a:close/>
                    <a:moveTo>
                      <a:pt x="13" y="7"/>
                    </a:moveTo>
                    <a:cubicBezTo>
                      <a:pt x="13" y="7"/>
                      <a:pt x="13" y="7"/>
                      <a:pt x="13" y="7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Freeform 10"/>
              <p:cNvSpPr>
                <a:spLocks noEditPoints="1"/>
              </p:cNvSpPr>
              <p:nvPr/>
            </p:nvSpPr>
            <p:spPr bwMode="auto">
              <a:xfrm>
                <a:off x="4522788" y="1634350"/>
                <a:ext cx="98425" cy="198437"/>
              </a:xfrm>
              <a:custGeom>
                <a:avLst/>
                <a:gdLst/>
                <a:ahLst/>
                <a:cxnLst>
                  <a:cxn ang="0">
                    <a:pos x="26" y="52"/>
                  </a:cxn>
                  <a:cxn ang="0">
                    <a:pos x="26" y="13"/>
                  </a:cxn>
                  <a:cxn ang="0">
                    <a:pos x="13" y="0"/>
                  </a:cxn>
                  <a:cxn ang="0">
                    <a:pos x="0" y="13"/>
                  </a:cxn>
                  <a:cxn ang="0">
                    <a:pos x="0" y="52"/>
                  </a:cxn>
                  <a:cxn ang="0">
                    <a:pos x="0" y="53"/>
                  </a:cxn>
                  <a:cxn ang="0">
                    <a:pos x="26" y="53"/>
                  </a:cxn>
                  <a:cxn ang="0">
                    <a:pos x="26" y="52"/>
                  </a:cxn>
                  <a:cxn ang="0">
                    <a:pos x="26" y="52"/>
                  </a:cxn>
                  <a:cxn ang="0">
                    <a:pos x="26" y="52"/>
                  </a:cxn>
                </a:cxnLst>
                <a:rect l="0" t="0" r="r" b="b"/>
                <a:pathLst>
                  <a:path w="26" h="53">
                    <a:moveTo>
                      <a:pt x="26" y="52"/>
                    </a:moveTo>
                    <a:cubicBezTo>
                      <a:pt x="26" y="13"/>
                      <a:pt x="26" y="13"/>
                      <a:pt x="26" y="13"/>
                    </a:cubicBezTo>
                    <a:cubicBezTo>
                      <a:pt x="26" y="6"/>
                      <a:pt x="20" y="0"/>
                      <a:pt x="13" y="0"/>
                    </a:cubicBezTo>
                    <a:cubicBezTo>
                      <a:pt x="6" y="0"/>
                      <a:pt x="0" y="6"/>
                      <a:pt x="0" y="13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0" y="52"/>
                      <a:pt x="0" y="53"/>
                    </a:cubicBezTo>
                    <a:cubicBezTo>
                      <a:pt x="26" y="53"/>
                      <a:pt x="26" y="53"/>
                      <a:pt x="26" y="53"/>
                    </a:cubicBezTo>
                    <a:cubicBezTo>
                      <a:pt x="26" y="52"/>
                      <a:pt x="26" y="52"/>
                      <a:pt x="26" y="52"/>
                    </a:cubicBezTo>
                    <a:close/>
                    <a:moveTo>
                      <a:pt x="26" y="52"/>
                    </a:moveTo>
                    <a:cubicBezTo>
                      <a:pt x="26" y="52"/>
                      <a:pt x="26" y="52"/>
                      <a:pt x="26" y="52"/>
                    </a:cubicBezTo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Shape 1094"/>
            <p:cNvSpPr/>
            <p:nvPr/>
          </p:nvSpPr>
          <p:spPr>
            <a:xfrm>
              <a:off x="4568684" y="3131690"/>
              <a:ext cx="376996" cy="2692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56" y="17282"/>
                  </a:moveTo>
                  <a:lnTo>
                    <a:pt x="1544" y="17282"/>
                  </a:lnTo>
                  <a:cubicBezTo>
                    <a:pt x="691" y="17282"/>
                    <a:pt x="0" y="18250"/>
                    <a:pt x="0" y="19441"/>
                  </a:cubicBezTo>
                  <a:cubicBezTo>
                    <a:pt x="0" y="20638"/>
                    <a:pt x="691" y="21600"/>
                    <a:pt x="1544" y="21600"/>
                  </a:cubicBezTo>
                  <a:lnTo>
                    <a:pt x="20056" y="21600"/>
                  </a:lnTo>
                  <a:cubicBezTo>
                    <a:pt x="20909" y="21600"/>
                    <a:pt x="21600" y="20638"/>
                    <a:pt x="21600" y="19441"/>
                  </a:cubicBezTo>
                  <a:cubicBezTo>
                    <a:pt x="21600" y="18250"/>
                    <a:pt x="20909" y="17282"/>
                    <a:pt x="20056" y="17282"/>
                  </a:cubicBezTo>
                  <a:close/>
                  <a:moveTo>
                    <a:pt x="1544" y="4321"/>
                  </a:moveTo>
                  <a:lnTo>
                    <a:pt x="20056" y="4321"/>
                  </a:lnTo>
                  <a:cubicBezTo>
                    <a:pt x="20909" y="4321"/>
                    <a:pt x="21600" y="3353"/>
                    <a:pt x="21600" y="2159"/>
                  </a:cubicBezTo>
                  <a:cubicBezTo>
                    <a:pt x="21600" y="965"/>
                    <a:pt x="20909" y="0"/>
                    <a:pt x="20056" y="0"/>
                  </a:cubicBezTo>
                  <a:lnTo>
                    <a:pt x="1544" y="0"/>
                  </a:lnTo>
                  <a:cubicBezTo>
                    <a:pt x="691" y="0"/>
                    <a:pt x="0" y="965"/>
                    <a:pt x="0" y="2159"/>
                  </a:cubicBezTo>
                  <a:cubicBezTo>
                    <a:pt x="0" y="3353"/>
                    <a:pt x="691" y="4321"/>
                    <a:pt x="1544" y="4321"/>
                  </a:cubicBezTo>
                  <a:close/>
                  <a:moveTo>
                    <a:pt x="20056" y="8640"/>
                  </a:moveTo>
                  <a:lnTo>
                    <a:pt x="1544" y="8640"/>
                  </a:lnTo>
                  <a:cubicBezTo>
                    <a:pt x="691" y="8640"/>
                    <a:pt x="0" y="9608"/>
                    <a:pt x="0" y="10799"/>
                  </a:cubicBezTo>
                  <a:cubicBezTo>
                    <a:pt x="0" y="11996"/>
                    <a:pt x="691" y="12958"/>
                    <a:pt x="1544" y="12958"/>
                  </a:cubicBezTo>
                  <a:lnTo>
                    <a:pt x="20056" y="12958"/>
                  </a:lnTo>
                  <a:cubicBezTo>
                    <a:pt x="20909" y="12958"/>
                    <a:pt x="21600" y="11996"/>
                    <a:pt x="21600" y="10799"/>
                  </a:cubicBezTo>
                  <a:cubicBezTo>
                    <a:pt x="21600" y="9608"/>
                    <a:pt x="20909" y="8640"/>
                    <a:pt x="20056" y="864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5477986" y="3065772"/>
              <a:ext cx="320256" cy="360553"/>
            </a:xfrm>
            <a:custGeom>
              <a:avLst/>
              <a:gdLst>
                <a:gd name="T0" fmla="*/ 300 w 320"/>
                <a:gd name="T1" fmla="*/ 0 h 360"/>
                <a:gd name="T2" fmla="*/ 256 w 320"/>
                <a:gd name="T3" fmla="*/ 0 h 360"/>
                <a:gd name="T4" fmla="*/ 240 w 320"/>
                <a:gd name="T5" fmla="*/ 20 h 360"/>
                <a:gd name="T6" fmla="*/ 240 w 320"/>
                <a:gd name="T7" fmla="*/ 360 h 360"/>
                <a:gd name="T8" fmla="*/ 320 w 320"/>
                <a:gd name="T9" fmla="*/ 360 h 360"/>
                <a:gd name="T10" fmla="*/ 320 w 320"/>
                <a:gd name="T11" fmla="*/ 20 h 360"/>
                <a:gd name="T12" fmla="*/ 300 w 320"/>
                <a:gd name="T13" fmla="*/ 0 h 360"/>
                <a:gd name="T14" fmla="*/ 180 w 320"/>
                <a:gd name="T15" fmla="*/ 120 h 360"/>
                <a:gd name="T16" fmla="*/ 136 w 320"/>
                <a:gd name="T17" fmla="*/ 120 h 360"/>
                <a:gd name="T18" fmla="*/ 120 w 320"/>
                <a:gd name="T19" fmla="*/ 140 h 360"/>
                <a:gd name="T20" fmla="*/ 120 w 320"/>
                <a:gd name="T21" fmla="*/ 360 h 360"/>
                <a:gd name="T22" fmla="*/ 200 w 320"/>
                <a:gd name="T23" fmla="*/ 360 h 360"/>
                <a:gd name="T24" fmla="*/ 200 w 320"/>
                <a:gd name="T25" fmla="*/ 140 h 360"/>
                <a:gd name="T26" fmla="*/ 180 w 320"/>
                <a:gd name="T27" fmla="*/ 120 h 360"/>
                <a:gd name="T28" fmla="*/ 60 w 320"/>
                <a:gd name="T29" fmla="*/ 240 h 360"/>
                <a:gd name="T30" fmla="*/ 16 w 320"/>
                <a:gd name="T31" fmla="*/ 240 h 360"/>
                <a:gd name="T32" fmla="*/ 0 w 320"/>
                <a:gd name="T33" fmla="*/ 260 h 360"/>
                <a:gd name="T34" fmla="*/ 0 w 320"/>
                <a:gd name="T35" fmla="*/ 360 h 360"/>
                <a:gd name="T36" fmla="*/ 80 w 320"/>
                <a:gd name="T37" fmla="*/ 360 h 360"/>
                <a:gd name="T38" fmla="*/ 80 w 320"/>
                <a:gd name="T39" fmla="*/ 260 h 360"/>
                <a:gd name="T40" fmla="*/ 60 w 320"/>
                <a:gd name="T41" fmla="*/ 24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4" name="Shape 1090"/>
            <p:cNvSpPr/>
            <p:nvPr/>
          </p:nvSpPr>
          <p:spPr>
            <a:xfrm>
              <a:off x="6331218" y="3128517"/>
              <a:ext cx="396184" cy="3365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5" name="Shape 1687"/>
            <p:cNvSpPr/>
            <p:nvPr/>
          </p:nvSpPr>
          <p:spPr>
            <a:xfrm>
              <a:off x="7266129" y="3116104"/>
              <a:ext cx="361315" cy="361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l"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3269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3545171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8685116" y="3337539"/>
            <a:ext cx="3116614" cy="942198"/>
            <a:chOff x="1603804" y="2220559"/>
            <a:chExt cx="2955174" cy="893393"/>
          </a:xfrm>
        </p:grpSpPr>
        <p:sp>
          <p:nvSpPr>
            <p:cNvPr id="45" name="Text Placeholder 2"/>
            <p:cNvSpPr txBox="1">
              <a:spLocks/>
            </p:cNvSpPr>
            <p:nvPr/>
          </p:nvSpPr>
          <p:spPr>
            <a:xfrm>
              <a:off x="1603804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Promotion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160202" y="3354160"/>
            <a:ext cx="3121667" cy="942198"/>
            <a:chOff x="1679271" y="2220559"/>
            <a:chExt cx="2959965" cy="893393"/>
          </a:xfrm>
        </p:grpSpPr>
        <p:sp>
          <p:nvSpPr>
            <p:cNvPr id="48" name="Text Placeholder 2"/>
            <p:cNvSpPr txBox="1">
              <a:spLocks/>
            </p:cNvSpPr>
            <p:nvPr/>
          </p:nvSpPr>
          <p:spPr>
            <a:xfrm>
              <a:off x="2625776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Product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679271" y="2559832"/>
              <a:ext cx="2879707" cy="5541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cot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imperun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facilisisan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encari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rinadewnita</a:t>
              </a:r>
              <a:endPara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4662416" y="941944"/>
            <a:ext cx="3575649" cy="1027336"/>
            <a:chOff x="4410635" y="1274588"/>
            <a:chExt cx="3390431" cy="974120"/>
          </a:xfrm>
        </p:grpSpPr>
        <p:sp>
          <p:nvSpPr>
            <p:cNvPr id="50" name="Text Placeholder 2"/>
            <p:cNvSpPr txBox="1">
              <a:spLocks/>
            </p:cNvSpPr>
            <p:nvPr/>
          </p:nvSpPr>
          <p:spPr>
            <a:xfrm>
              <a:off x="5070611" y="1274588"/>
              <a:ext cx="2067076" cy="295275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377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Price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410635" y="1607038"/>
              <a:ext cx="3390431" cy="64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danaime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donWakamare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santLoirem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denimaOstebus</a:t>
              </a:r>
              <a:endParaRPr lang="id-ID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662416" y="5932153"/>
            <a:ext cx="3575649" cy="1027336"/>
            <a:chOff x="4410635" y="1274588"/>
            <a:chExt cx="3390431" cy="974120"/>
          </a:xfrm>
        </p:grpSpPr>
        <p:sp>
          <p:nvSpPr>
            <p:cNvPr id="54" name="Text Placeholder 2"/>
            <p:cNvSpPr txBox="1">
              <a:spLocks/>
            </p:cNvSpPr>
            <p:nvPr/>
          </p:nvSpPr>
          <p:spPr>
            <a:xfrm>
              <a:off x="5070611" y="1274588"/>
              <a:ext cx="2067076" cy="295275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377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Place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410635" y="1607038"/>
              <a:ext cx="3390431" cy="6416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ustebus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danaime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lovera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donWakamare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dimasa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quosam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santLoirem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ipsume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koler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denimaOstebus</a:t>
              </a:r>
              <a:endParaRPr lang="id-ID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679861" y="2155148"/>
            <a:ext cx="3538879" cy="3538877"/>
            <a:chOff x="4932558" y="1806384"/>
            <a:chExt cx="3355566" cy="3355564"/>
          </a:xfrm>
        </p:grpSpPr>
        <p:grpSp>
          <p:nvGrpSpPr>
            <p:cNvPr id="38" name="Group 37"/>
            <p:cNvGrpSpPr/>
            <p:nvPr/>
          </p:nvGrpSpPr>
          <p:grpSpPr>
            <a:xfrm>
              <a:off x="4932558" y="1806384"/>
              <a:ext cx="3355566" cy="3355564"/>
              <a:chOff x="2894218" y="1276350"/>
              <a:chExt cx="3355566" cy="3355564"/>
            </a:xfrm>
          </p:grpSpPr>
          <p:sp>
            <p:nvSpPr>
              <p:cNvPr id="5" name="Freeform 5"/>
              <p:cNvSpPr>
                <a:spLocks/>
              </p:cNvSpPr>
              <p:nvPr/>
            </p:nvSpPr>
            <p:spPr bwMode="auto">
              <a:xfrm>
                <a:off x="3079852" y="1462676"/>
                <a:ext cx="1490765" cy="1492148"/>
              </a:xfrm>
              <a:custGeom>
                <a:avLst/>
                <a:gdLst/>
                <a:ahLst/>
                <a:cxnLst>
                  <a:cxn ang="0">
                    <a:pos x="546" y="546"/>
                  </a:cxn>
                  <a:cxn ang="0">
                    <a:pos x="160" y="546"/>
                  </a:cxn>
                  <a:cxn ang="0">
                    <a:pos x="105" y="412"/>
                  </a:cxn>
                  <a:cxn ang="0">
                    <a:pos x="0" y="358"/>
                  </a:cxn>
                  <a:cxn ang="0">
                    <a:pos x="139" y="139"/>
                  </a:cxn>
                  <a:cxn ang="0">
                    <a:pos x="356" y="0"/>
                  </a:cxn>
                  <a:cxn ang="0">
                    <a:pos x="412" y="122"/>
                  </a:cxn>
                  <a:cxn ang="0">
                    <a:pos x="546" y="178"/>
                  </a:cxn>
                  <a:cxn ang="0">
                    <a:pos x="546" y="546"/>
                  </a:cxn>
                </a:cxnLst>
                <a:rect l="0" t="0" r="r" b="b"/>
                <a:pathLst>
                  <a:path w="546" h="546">
                    <a:moveTo>
                      <a:pt x="546" y="546"/>
                    </a:moveTo>
                    <a:cubicBezTo>
                      <a:pt x="160" y="546"/>
                      <a:pt x="160" y="546"/>
                      <a:pt x="160" y="546"/>
                    </a:cubicBezTo>
                    <a:cubicBezTo>
                      <a:pt x="160" y="493"/>
                      <a:pt x="142" y="449"/>
                      <a:pt x="105" y="412"/>
                    </a:cubicBezTo>
                    <a:cubicBezTo>
                      <a:pt x="75" y="382"/>
                      <a:pt x="40" y="364"/>
                      <a:pt x="0" y="358"/>
                    </a:cubicBezTo>
                    <a:cubicBezTo>
                      <a:pt x="27" y="277"/>
                      <a:pt x="73" y="204"/>
                      <a:pt x="139" y="139"/>
                    </a:cubicBezTo>
                    <a:cubicBezTo>
                      <a:pt x="203" y="74"/>
                      <a:pt x="276" y="28"/>
                      <a:pt x="356" y="0"/>
                    </a:cubicBezTo>
                    <a:cubicBezTo>
                      <a:pt x="359" y="48"/>
                      <a:pt x="377" y="88"/>
                      <a:pt x="412" y="122"/>
                    </a:cubicBezTo>
                    <a:cubicBezTo>
                      <a:pt x="449" y="159"/>
                      <a:pt x="493" y="178"/>
                      <a:pt x="546" y="178"/>
                    </a:cubicBezTo>
                    <a:lnTo>
                      <a:pt x="546" y="54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3079852" y="2954824"/>
                <a:ext cx="1490765" cy="1490764"/>
              </a:xfrm>
              <a:custGeom>
                <a:avLst/>
                <a:gdLst/>
                <a:ahLst/>
                <a:cxnLst>
                  <a:cxn ang="0">
                    <a:pos x="546" y="0"/>
                  </a:cxn>
                  <a:cxn ang="0">
                    <a:pos x="546" y="388"/>
                  </a:cxn>
                  <a:cxn ang="0">
                    <a:pos x="412" y="444"/>
                  </a:cxn>
                  <a:cxn ang="0">
                    <a:pos x="358" y="546"/>
                  </a:cxn>
                  <a:cxn ang="0">
                    <a:pos x="139" y="407"/>
                  </a:cxn>
                  <a:cxn ang="0">
                    <a:pos x="0" y="188"/>
                  </a:cxn>
                  <a:cxn ang="0">
                    <a:pos x="105" y="134"/>
                  </a:cxn>
                  <a:cxn ang="0">
                    <a:pos x="160" y="0"/>
                  </a:cxn>
                  <a:cxn ang="0">
                    <a:pos x="546" y="0"/>
                  </a:cxn>
                </a:cxnLst>
                <a:rect l="0" t="0" r="r" b="b"/>
                <a:pathLst>
                  <a:path w="546" h="546">
                    <a:moveTo>
                      <a:pt x="546" y="0"/>
                    </a:moveTo>
                    <a:cubicBezTo>
                      <a:pt x="546" y="388"/>
                      <a:pt x="546" y="388"/>
                      <a:pt x="546" y="388"/>
                    </a:cubicBezTo>
                    <a:cubicBezTo>
                      <a:pt x="493" y="388"/>
                      <a:pt x="449" y="407"/>
                      <a:pt x="412" y="444"/>
                    </a:cubicBezTo>
                    <a:cubicBezTo>
                      <a:pt x="382" y="473"/>
                      <a:pt x="364" y="507"/>
                      <a:pt x="358" y="546"/>
                    </a:cubicBezTo>
                    <a:cubicBezTo>
                      <a:pt x="277" y="519"/>
                      <a:pt x="204" y="473"/>
                      <a:pt x="139" y="407"/>
                    </a:cubicBezTo>
                    <a:cubicBezTo>
                      <a:pt x="73" y="342"/>
                      <a:pt x="27" y="269"/>
                      <a:pt x="0" y="188"/>
                    </a:cubicBezTo>
                    <a:cubicBezTo>
                      <a:pt x="40" y="182"/>
                      <a:pt x="75" y="164"/>
                      <a:pt x="105" y="134"/>
                    </a:cubicBezTo>
                    <a:cubicBezTo>
                      <a:pt x="142" y="97"/>
                      <a:pt x="160" y="53"/>
                      <a:pt x="160" y="0"/>
                    </a:cubicBezTo>
                    <a:lnTo>
                      <a:pt x="546" y="0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4570617" y="1462676"/>
                <a:ext cx="1493531" cy="1492148"/>
              </a:xfrm>
              <a:custGeom>
                <a:avLst/>
                <a:gdLst/>
                <a:ahLst/>
                <a:cxnLst>
                  <a:cxn ang="0">
                    <a:pos x="394" y="546"/>
                  </a:cxn>
                  <a:cxn ang="0">
                    <a:pos x="0" y="546"/>
                  </a:cxn>
                  <a:cxn ang="0">
                    <a:pos x="0" y="178"/>
                  </a:cxn>
                  <a:cxn ang="0">
                    <a:pos x="134" y="122"/>
                  </a:cxn>
                  <a:cxn ang="0">
                    <a:pos x="190" y="0"/>
                  </a:cxn>
                  <a:cxn ang="0">
                    <a:pos x="407" y="139"/>
                  </a:cxn>
                  <a:cxn ang="0">
                    <a:pos x="547" y="359"/>
                  </a:cxn>
                  <a:cxn ang="0">
                    <a:pos x="450" y="412"/>
                  </a:cxn>
                  <a:cxn ang="0">
                    <a:pos x="394" y="546"/>
                  </a:cxn>
                </a:cxnLst>
                <a:rect l="0" t="0" r="r" b="b"/>
                <a:pathLst>
                  <a:path w="547" h="546">
                    <a:moveTo>
                      <a:pt x="394" y="546"/>
                    </a:moveTo>
                    <a:cubicBezTo>
                      <a:pt x="0" y="546"/>
                      <a:pt x="0" y="546"/>
                      <a:pt x="0" y="546"/>
                    </a:cubicBezTo>
                    <a:cubicBezTo>
                      <a:pt x="0" y="178"/>
                      <a:pt x="0" y="178"/>
                      <a:pt x="0" y="178"/>
                    </a:cubicBezTo>
                    <a:cubicBezTo>
                      <a:pt x="53" y="178"/>
                      <a:pt x="97" y="159"/>
                      <a:pt x="134" y="122"/>
                    </a:cubicBezTo>
                    <a:cubicBezTo>
                      <a:pt x="169" y="88"/>
                      <a:pt x="187" y="48"/>
                      <a:pt x="190" y="0"/>
                    </a:cubicBezTo>
                    <a:cubicBezTo>
                      <a:pt x="270" y="28"/>
                      <a:pt x="342" y="74"/>
                      <a:pt x="407" y="139"/>
                    </a:cubicBezTo>
                    <a:cubicBezTo>
                      <a:pt x="473" y="204"/>
                      <a:pt x="519" y="278"/>
                      <a:pt x="547" y="359"/>
                    </a:cubicBezTo>
                    <a:cubicBezTo>
                      <a:pt x="510" y="366"/>
                      <a:pt x="478" y="384"/>
                      <a:pt x="450" y="412"/>
                    </a:cubicBezTo>
                    <a:cubicBezTo>
                      <a:pt x="413" y="449"/>
                      <a:pt x="394" y="493"/>
                      <a:pt x="394" y="54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4570617" y="2954824"/>
                <a:ext cx="1493531" cy="1490764"/>
              </a:xfrm>
              <a:custGeom>
                <a:avLst/>
                <a:gdLst/>
                <a:ahLst/>
                <a:cxnLst>
                  <a:cxn ang="0">
                    <a:pos x="0" y="388"/>
                  </a:cxn>
                  <a:cxn ang="0">
                    <a:pos x="0" y="0"/>
                  </a:cxn>
                  <a:cxn ang="0">
                    <a:pos x="394" y="0"/>
                  </a:cxn>
                  <a:cxn ang="0">
                    <a:pos x="450" y="134"/>
                  </a:cxn>
                  <a:cxn ang="0">
                    <a:pos x="547" y="187"/>
                  </a:cxn>
                  <a:cxn ang="0">
                    <a:pos x="407" y="407"/>
                  </a:cxn>
                  <a:cxn ang="0">
                    <a:pos x="188" y="546"/>
                  </a:cxn>
                  <a:cxn ang="0">
                    <a:pos x="134" y="444"/>
                  </a:cxn>
                  <a:cxn ang="0">
                    <a:pos x="0" y="388"/>
                  </a:cxn>
                </a:cxnLst>
                <a:rect l="0" t="0" r="r" b="b"/>
                <a:pathLst>
                  <a:path w="547" h="546">
                    <a:moveTo>
                      <a:pt x="0" y="388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394" y="0"/>
                      <a:pt x="394" y="0"/>
                      <a:pt x="394" y="0"/>
                    </a:cubicBezTo>
                    <a:cubicBezTo>
                      <a:pt x="394" y="53"/>
                      <a:pt x="413" y="97"/>
                      <a:pt x="450" y="134"/>
                    </a:cubicBezTo>
                    <a:cubicBezTo>
                      <a:pt x="478" y="162"/>
                      <a:pt x="510" y="180"/>
                      <a:pt x="547" y="187"/>
                    </a:cubicBezTo>
                    <a:cubicBezTo>
                      <a:pt x="519" y="268"/>
                      <a:pt x="473" y="342"/>
                      <a:pt x="407" y="407"/>
                    </a:cubicBezTo>
                    <a:cubicBezTo>
                      <a:pt x="342" y="473"/>
                      <a:pt x="269" y="519"/>
                      <a:pt x="188" y="546"/>
                    </a:cubicBezTo>
                    <a:cubicBezTo>
                      <a:pt x="182" y="507"/>
                      <a:pt x="164" y="473"/>
                      <a:pt x="134" y="444"/>
                    </a:cubicBezTo>
                    <a:cubicBezTo>
                      <a:pt x="97" y="407"/>
                      <a:pt x="53" y="388"/>
                      <a:pt x="0" y="38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Arc 8"/>
              <p:cNvSpPr/>
              <p:nvPr/>
            </p:nvSpPr>
            <p:spPr>
              <a:xfrm rot="10800000">
                <a:off x="2894218" y="1276350"/>
                <a:ext cx="3355566" cy="3355564"/>
              </a:xfrm>
              <a:prstGeom prst="arc">
                <a:avLst>
                  <a:gd name="adj1" fmla="val 16200000"/>
                  <a:gd name="adj2" fmla="val 16185280"/>
                </a:avLst>
              </a:prstGeom>
              <a:ln w="19050">
                <a:solidFill>
                  <a:schemeClr val="tx1">
                    <a:lumMod val="50000"/>
                    <a:lumOff val="5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0" name="Freeform 50"/>
              <p:cNvSpPr>
                <a:spLocks/>
              </p:cNvSpPr>
              <p:nvPr/>
            </p:nvSpPr>
            <p:spPr bwMode="auto">
              <a:xfrm>
                <a:off x="5883823" y="2769914"/>
                <a:ext cx="227300" cy="350770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7" y="57"/>
                  </a:cxn>
                  <a:cxn ang="0">
                    <a:pos x="1" y="51"/>
                  </a:cxn>
                  <a:cxn ang="0">
                    <a:pos x="1" y="48"/>
                  </a:cxn>
                  <a:cxn ang="0">
                    <a:pos x="20" y="29"/>
                  </a:cxn>
                  <a:cxn ang="0">
                    <a:pos x="1" y="10"/>
                  </a:cxn>
                  <a:cxn ang="0">
                    <a:pos x="1" y="7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36" y="27"/>
                  </a:cxn>
                  <a:cxn ang="0">
                    <a:pos x="36" y="31"/>
                  </a:cxn>
                  <a:cxn ang="0">
                    <a:pos x="10" y="57"/>
                  </a:cxn>
                </a:cxnLst>
                <a:rect l="0" t="0" r="r" b="b"/>
                <a:pathLst>
                  <a:path w="37" h="58">
                    <a:moveTo>
                      <a:pt x="10" y="57"/>
                    </a:moveTo>
                    <a:cubicBezTo>
                      <a:pt x="9" y="58"/>
                      <a:pt x="7" y="58"/>
                      <a:pt x="7" y="57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9"/>
                      <a:pt x="1" y="4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8"/>
                      <a:pt x="37" y="30"/>
                      <a:pt x="36" y="31"/>
                    </a:cubicBezTo>
                    <a:lnTo>
                      <a:pt x="10" y="57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1" name="Freeform 50"/>
              <p:cNvSpPr>
                <a:spLocks/>
              </p:cNvSpPr>
              <p:nvPr/>
            </p:nvSpPr>
            <p:spPr bwMode="auto">
              <a:xfrm flipH="1">
                <a:off x="3071771" y="2769914"/>
                <a:ext cx="227300" cy="350770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7" y="57"/>
                  </a:cxn>
                  <a:cxn ang="0">
                    <a:pos x="1" y="51"/>
                  </a:cxn>
                  <a:cxn ang="0">
                    <a:pos x="1" y="48"/>
                  </a:cxn>
                  <a:cxn ang="0">
                    <a:pos x="20" y="29"/>
                  </a:cxn>
                  <a:cxn ang="0">
                    <a:pos x="1" y="10"/>
                  </a:cxn>
                  <a:cxn ang="0">
                    <a:pos x="1" y="7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36" y="27"/>
                  </a:cxn>
                  <a:cxn ang="0">
                    <a:pos x="36" y="31"/>
                  </a:cxn>
                  <a:cxn ang="0">
                    <a:pos x="10" y="57"/>
                  </a:cxn>
                </a:cxnLst>
                <a:rect l="0" t="0" r="r" b="b"/>
                <a:pathLst>
                  <a:path w="37" h="58">
                    <a:moveTo>
                      <a:pt x="10" y="57"/>
                    </a:moveTo>
                    <a:cubicBezTo>
                      <a:pt x="9" y="58"/>
                      <a:pt x="7" y="58"/>
                      <a:pt x="7" y="57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9"/>
                      <a:pt x="1" y="4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8"/>
                      <a:pt x="37" y="30"/>
                      <a:pt x="36" y="31"/>
                    </a:cubicBezTo>
                    <a:lnTo>
                      <a:pt x="10" y="57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Freeform 50"/>
              <p:cNvSpPr>
                <a:spLocks/>
              </p:cNvSpPr>
              <p:nvPr/>
            </p:nvSpPr>
            <p:spPr bwMode="auto">
              <a:xfrm rot="5400000" flipH="1">
                <a:off x="4456967" y="1402385"/>
                <a:ext cx="227300" cy="350770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7" y="57"/>
                  </a:cxn>
                  <a:cxn ang="0">
                    <a:pos x="1" y="51"/>
                  </a:cxn>
                  <a:cxn ang="0">
                    <a:pos x="1" y="48"/>
                  </a:cxn>
                  <a:cxn ang="0">
                    <a:pos x="20" y="29"/>
                  </a:cxn>
                  <a:cxn ang="0">
                    <a:pos x="1" y="10"/>
                  </a:cxn>
                  <a:cxn ang="0">
                    <a:pos x="1" y="7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36" y="27"/>
                  </a:cxn>
                  <a:cxn ang="0">
                    <a:pos x="36" y="31"/>
                  </a:cxn>
                  <a:cxn ang="0">
                    <a:pos x="10" y="57"/>
                  </a:cxn>
                </a:cxnLst>
                <a:rect l="0" t="0" r="r" b="b"/>
                <a:pathLst>
                  <a:path w="37" h="58">
                    <a:moveTo>
                      <a:pt x="10" y="57"/>
                    </a:moveTo>
                    <a:cubicBezTo>
                      <a:pt x="9" y="58"/>
                      <a:pt x="7" y="58"/>
                      <a:pt x="7" y="57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9"/>
                      <a:pt x="1" y="4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8"/>
                      <a:pt x="37" y="30"/>
                      <a:pt x="36" y="31"/>
                    </a:cubicBezTo>
                    <a:lnTo>
                      <a:pt x="10" y="5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Freeform 50"/>
              <p:cNvSpPr>
                <a:spLocks/>
              </p:cNvSpPr>
              <p:nvPr/>
            </p:nvSpPr>
            <p:spPr bwMode="auto">
              <a:xfrm rot="16200000" flipH="1" flipV="1">
                <a:off x="4456967" y="4164634"/>
                <a:ext cx="227300" cy="350770"/>
              </a:xfrm>
              <a:custGeom>
                <a:avLst/>
                <a:gdLst/>
                <a:ahLst/>
                <a:cxnLst>
                  <a:cxn ang="0">
                    <a:pos x="10" y="57"/>
                  </a:cxn>
                  <a:cxn ang="0">
                    <a:pos x="7" y="57"/>
                  </a:cxn>
                  <a:cxn ang="0">
                    <a:pos x="1" y="51"/>
                  </a:cxn>
                  <a:cxn ang="0">
                    <a:pos x="1" y="48"/>
                  </a:cxn>
                  <a:cxn ang="0">
                    <a:pos x="20" y="29"/>
                  </a:cxn>
                  <a:cxn ang="0">
                    <a:pos x="1" y="10"/>
                  </a:cxn>
                  <a:cxn ang="0">
                    <a:pos x="1" y="7"/>
                  </a:cxn>
                  <a:cxn ang="0">
                    <a:pos x="7" y="1"/>
                  </a:cxn>
                  <a:cxn ang="0">
                    <a:pos x="10" y="1"/>
                  </a:cxn>
                  <a:cxn ang="0">
                    <a:pos x="36" y="27"/>
                  </a:cxn>
                  <a:cxn ang="0">
                    <a:pos x="36" y="31"/>
                  </a:cxn>
                  <a:cxn ang="0">
                    <a:pos x="10" y="57"/>
                  </a:cxn>
                </a:cxnLst>
                <a:rect l="0" t="0" r="r" b="b"/>
                <a:pathLst>
                  <a:path w="37" h="58">
                    <a:moveTo>
                      <a:pt x="10" y="57"/>
                    </a:moveTo>
                    <a:cubicBezTo>
                      <a:pt x="9" y="58"/>
                      <a:pt x="7" y="58"/>
                      <a:pt x="7" y="57"/>
                    </a:cubicBezTo>
                    <a:cubicBezTo>
                      <a:pt x="1" y="51"/>
                      <a:pt x="1" y="51"/>
                      <a:pt x="1" y="51"/>
                    </a:cubicBezTo>
                    <a:cubicBezTo>
                      <a:pt x="0" y="50"/>
                      <a:pt x="0" y="49"/>
                      <a:pt x="1" y="48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9"/>
                      <a:pt x="0" y="8"/>
                      <a:pt x="1" y="7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0"/>
                      <a:pt x="9" y="0"/>
                      <a:pt x="10" y="1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7" y="28"/>
                      <a:pt x="37" y="30"/>
                      <a:pt x="36" y="31"/>
                    </a:cubicBezTo>
                    <a:lnTo>
                      <a:pt x="10" y="57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5685623" y="3907905"/>
              <a:ext cx="542070" cy="425449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Shape 2671"/>
            <p:cNvSpPr/>
            <p:nvPr/>
          </p:nvSpPr>
          <p:spPr>
            <a:xfrm>
              <a:off x="5766096" y="2642709"/>
              <a:ext cx="381124" cy="53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51"/>
            <p:cNvSpPr>
              <a:spLocks noEditPoints="1"/>
            </p:cNvSpPr>
            <p:nvPr/>
          </p:nvSpPr>
          <p:spPr bwMode="auto">
            <a:xfrm>
              <a:off x="6941771" y="2705607"/>
              <a:ext cx="538680" cy="444997"/>
            </a:xfrm>
            <a:custGeom>
              <a:avLst/>
              <a:gdLst>
                <a:gd name="T0" fmla="*/ 83 w 107"/>
                <a:gd name="T1" fmla="*/ 63 h 88"/>
                <a:gd name="T2" fmla="*/ 83 w 107"/>
                <a:gd name="T3" fmla="*/ 7 h 88"/>
                <a:gd name="T4" fmla="*/ 83 w 107"/>
                <a:gd name="T5" fmla="*/ 3 h 88"/>
                <a:gd name="T6" fmla="*/ 85 w 107"/>
                <a:gd name="T7" fmla="*/ 0 h 88"/>
                <a:gd name="T8" fmla="*/ 87 w 107"/>
                <a:gd name="T9" fmla="*/ 0 h 88"/>
                <a:gd name="T10" fmla="*/ 89 w 107"/>
                <a:gd name="T11" fmla="*/ 0 h 88"/>
                <a:gd name="T12" fmla="*/ 89 w 107"/>
                <a:gd name="T13" fmla="*/ 69 h 88"/>
                <a:gd name="T14" fmla="*/ 87 w 107"/>
                <a:gd name="T15" fmla="*/ 70 h 88"/>
                <a:gd name="T16" fmla="*/ 85 w 107"/>
                <a:gd name="T17" fmla="*/ 69 h 88"/>
                <a:gd name="T18" fmla="*/ 83 w 107"/>
                <a:gd name="T19" fmla="*/ 67 h 88"/>
                <a:gd name="T20" fmla="*/ 83 w 107"/>
                <a:gd name="T21" fmla="*/ 63 h 88"/>
                <a:gd name="T22" fmla="*/ 24 w 107"/>
                <a:gd name="T23" fmla="*/ 63 h 88"/>
                <a:gd name="T24" fmla="*/ 24 w 107"/>
                <a:gd name="T25" fmla="*/ 7 h 88"/>
                <a:gd name="T26" fmla="*/ 24 w 107"/>
                <a:gd name="T27" fmla="*/ 3 h 88"/>
                <a:gd name="T28" fmla="*/ 22 w 107"/>
                <a:gd name="T29" fmla="*/ 0 h 88"/>
                <a:gd name="T30" fmla="*/ 20 w 107"/>
                <a:gd name="T31" fmla="*/ 0 h 88"/>
                <a:gd name="T32" fmla="*/ 18 w 107"/>
                <a:gd name="T33" fmla="*/ 0 h 88"/>
                <a:gd name="T34" fmla="*/ 18 w 107"/>
                <a:gd name="T35" fmla="*/ 69 h 88"/>
                <a:gd name="T36" fmla="*/ 20 w 107"/>
                <a:gd name="T37" fmla="*/ 70 h 88"/>
                <a:gd name="T38" fmla="*/ 22 w 107"/>
                <a:gd name="T39" fmla="*/ 69 h 88"/>
                <a:gd name="T40" fmla="*/ 24 w 107"/>
                <a:gd name="T41" fmla="*/ 67 h 88"/>
                <a:gd name="T42" fmla="*/ 24 w 107"/>
                <a:gd name="T43" fmla="*/ 63 h 88"/>
                <a:gd name="T44" fmla="*/ 36 w 107"/>
                <a:gd name="T45" fmla="*/ 51 h 88"/>
                <a:gd name="T46" fmla="*/ 36 w 107"/>
                <a:gd name="T47" fmla="*/ 55 h 88"/>
                <a:gd name="T48" fmla="*/ 33 w 107"/>
                <a:gd name="T49" fmla="*/ 58 h 88"/>
                <a:gd name="T50" fmla="*/ 31 w 107"/>
                <a:gd name="T51" fmla="*/ 59 h 88"/>
                <a:gd name="T52" fmla="*/ 29 w 107"/>
                <a:gd name="T53" fmla="*/ 58 h 88"/>
                <a:gd name="T54" fmla="*/ 29 w 107"/>
                <a:gd name="T55" fmla="*/ 12 h 88"/>
                <a:gd name="T56" fmla="*/ 31 w 107"/>
                <a:gd name="T57" fmla="*/ 11 h 88"/>
                <a:gd name="T58" fmla="*/ 33 w 107"/>
                <a:gd name="T59" fmla="*/ 12 h 88"/>
                <a:gd name="T60" fmla="*/ 36 w 107"/>
                <a:gd name="T61" fmla="*/ 14 h 88"/>
                <a:gd name="T62" fmla="*/ 36 w 107"/>
                <a:gd name="T63" fmla="*/ 18 h 88"/>
                <a:gd name="T64" fmla="*/ 36 w 107"/>
                <a:gd name="T65" fmla="*/ 51 h 88"/>
                <a:gd name="T66" fmla="*/ 61 w 107"/>
                <a:gd name="T67" fmla="*/ 80 h 88"/>
                <a:gd name="T68" fmla="*/ 54 w 107"/>
                <a:gd name="T69" fmla="*/ 88 h 88"/>
                <a:gd name="T70" fmla="*/ 46 w 107"/>
                <a:gd name="T71" fmla="*/ 80 h 88"/>
                <a:gd name="T72" fmla="*/ 46 w 107"/>
                <a:gd name="T73" fmla="*/ 24 h 88"/>
                <a:gd name="T74" fmla="*/ 54 w 107"/>
                <a:gd name="T75" fmla="*/ 16 h 88"/>
                <a:gd name="T76" fmla="*/ 61 w 107"/>
                <a:gd name="T77" fmla="*/ 24 h 88"/>
                <a:gd name="T78" fmla="*/ 61 w 107"/>
                <a:gd name="T79" fmla="*/ 80 h 88"/>
                <a:gd name="T80" fmla="*/ 71 w 107"/>
                <a:gd name="T81" fmla="*/ 51 h 88"/>
                <a:gd name="T82" fmla="*/ 71 w 107"/>
                <a:gd name="T83" fmla="*/ 55 h 88"/>
                <a:gd name="T84" fmla="*/ 74 w 107"/>
                <a:gd name="T85" fmla="*/ 58 h 88"/>
                <a:gd name="T86" fmla="*/ 76 w 107"/>
                <a:gd name="T87" fmla="*/ 59 h 88"/>
                <a:gd name="T88" fmla="*/ 78 w 107"/>
                <a:gd name="T89" fmla="*/ 58 h 88"/>
                <a:gd name="T90" fmla="*/ 78 w 107"/>
                <a:gd name="T91" fmla="*/ 12 h 88"/>
                <a:gd name="T92" fmla="*/ 76 w 107"/>
                <a:gd name="T93" fmla="*/ 11 h 88"/>
                <a:gd name="T94" fmla="*/ 74 w 107"/>
                <a:gd name="T95" fmla="*/ 12 h 88"/>
                <a:gd name="T96" fmla="*/ 71 w 107"/>
                <a:gd name="T97" fmla="*/ 14 h 88"/>
                <a:gd name="T98" fmla="*/ 71 w 107"/>
                <a:gd name="T99" fmla="*/ 18 h 88"/>
                <a:gd name="T100" fmla="*/ 71 w 107"/>
                <a:gd name="T101" fmla="*/ 5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" h="88">
                  <a:moveTo>
                    <a:pt x="83" y="63"/>
                  </a:moveTo>
                  <a:cubicBezTo>
                    <a:pt x="97" y="47"/>
                    <a:pt x="97" y="23"/>
                    <a:pt x="83" y="7"/>
                  </a:cubicBezTo>
                  <a:cubicBezTo>
                    <a:pt x="82" y="6"/>
                    <a:pt x="82" y="4"/>
                    <a:pt x="83" y="3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6" y="0"/>
                    <a:pt x="87" y="0"/>
                  </a:cubicBezTo>
                  <a:cubicBezTo>
                    <a:pt x="88" y="0"/>
                    <a:pt x="89" y="0"/>
                    <a:pt x="89" y="0"/>
                  </a:cubicBezTo>
                  <a:cubicBezTo>
                    <a:pt x="107" y="20"/>
                    <a:pt x="107" y="50"/>
                    <a:pt x="89" y="69"/>
                  </a:cubicBezTo>
                  <a:cubicBezTo>
                    <a:pt x="89" y="70"/>
                    <a:pt x="88" y="70"/>
                    <a:pt x="87" y="70"/>
                  </a:cubicBezTo>
                  <a:cubicBezTo>
                    <a:pt x="86" y="70"/>
                    <a:pt x="86" y="70"/>
                    <a:pt x="85" y="69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2" y="65"/>
                    <a:pt x="82" y="64"/>
                    <a:pt x="83" y="63"/>
                  </a:cubicBezTo>
                  <a:close/>
                  <a:moveTo>
                    <a:pt x="24" y="63"/>
                  </a:moveTo>
                  <a:cubicBezTo>
                    <a:pt x="10" y="47"/>
                    <a:pt x="10" y="23"/>
                    <a:pt x="24" y="7"/>
                  </a:cubicBezTo>
                  <a:cubicBezTo>
                    <a:pt x="25" y="6"/>
                    <a:pt x="25" y="4"/>
                    <a:pt x="24" y="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0" y="0"/>
                  </a:cubicBezTo>
                  <a:cubicBezTo>
                    <a:pt x="19" y="0"/>
                    <a:pt x="18" y="0"/>
                    <a:pt x="18" y="0"/>
                  </a:cubicBezTo>
                  <a:cubicBezTo>
                    <a:pt x="0" y="20"/>
                    <a:pt x="0" y="50"/>
                    <a:pt x="18" y="69"/>
                  </a:cubicBezTo>
                  <a:cubicBezTo>
                    <a:pt x="18" y="70"/>
                    <a:pt x="19" y="70"/>
                    <a:pt x="20" y="70"/>
                  </a:cubicBezTo>
                  <a:cubicBezTo>
                    <a:pt x="21" y="70"/>
                    <a:pt x="21" y="70"/>
                    <a:pt x="22" y="69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5" y="65"/>
                    <a:pt x="25" y="64"/>
                    <a:pt x="24" y="63"/>
                  </a:cubicBezTo>
                  <a:close/>
                  <a:moveTo>
                    <a:pt x="36" y="51"/>
                  </a:moveTo>
                  <a:cubicBezTo>
                    <a:pt x="37" y="53"/>
                    <a:pt x="37" y="54"/>
                    <a:pt x="36" y="55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8"/>
                    <a:pt x="32" y="59"/>
                    <a:pt x="31" y="59"/>
                  </a:cubicBezTo>
                  <a:cubicBezTo>
                    <a:pt x="30" y="58"/>
                    <a:pt x="30" y="58"/>
                    <a:pt x="29" y="58"/>
                  </a:cubicBezTo>
                  <a:cubicBezTo>
                    <a:pt x="18" y="44"/>
                    <a:pt x="18" y="25"/>
                    <a:pt x="29" y="12"/>
                  </a:cubicBezTo>
                  <a:cubicBezTo>
                    <a:pt x="30" y="11"/>
                    <a:pt x="30" y="11"/>
                    <a:pt x="31" y="11"/>
                  </a:cubicBezTo>
                  <a:cubicBezTo>
                    <a:pt x="32" y="11"/>
                    <a:pt x="33" y="11"/>
                    <a:pt x="33" y="12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7"/>
                    <a:pt x="36" y="18"/>
                  </a:cubicBezTo>
                  <a:cubicBezTo>
                    <a:pt x="28" y="28"/>
                    <a:pt x="28" y="42"/>
                    <a:pt x="36" y="51"/>
                  </a:cubicBezTo>
                  <a:close/>
                  <a:moveTo>
                    <a:pt x="61" y="80"/>
                  </a:moveTo>
                  <a:cubicBezTo>
                    <a:pt x="61" y="84"/>
                    <a:pt x="58" y="88"/>
                    <a:pt x="54" y="88"/>
                  </a:cubicBezTo>
                  <a:cubicBezTo>
                    <a:pt x="49" y="88"/>
                    <a:pt x="46" y="84"/>
                    <a:pt x="46" y="80"/>
                  </a:cubicBezTo>
                  <a:cubicBezTo>
                    <a:pt x="46" y="60"/>
                    <a:pt x="46" y="44"/>
                    <a:pt x="46" y="24"/>
                  </a:cubicBezTo>
                  <a:cubicBezTo>
                    <a:pt x="46" y="19"/>
                    <a:pt x="49" y="16"/>
                    <a:pt x="54" y="16"/>
                  </a:cubicBezTo>
                  <a:cubicBezTo>
                    <a:pt x="58" y="16"/>
                    <a:pt x="61" y="19"/>
                    <a:pt x="61" y="24"/>
                  </a:cubicBezTo>
                  <a:cubicBezTo>
                    <a:pt x="61" y="44"/>
                    <a:pt x="61" y="60"/>
                    <a:pt x="61" y="80"/>
                  </a:cubicBezTo>
                  <a:close/>
                  <a:moveTo>
                    <a:pt x="71" y="51"/>
                  </a:moveTo>
                  <a:cubicBezTo>
                    <a:pt x="70" y="53"/>
                    <a:pt x="70" y="54"/>
                    <a:pt x="71" y="55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74" y="58"/>
                    <a:pt x="75" y="59"/>
                    <a:pt x="76" y="59"/>
                  </a:cubicBezTo>
                  <a:cubicBezTo>
                    <a:pt x="77" y="58"/>
                    <a:pt x="77" y="58"/>
                    <a:pt x="78" y="58"/>
                  </a:cubicBezTo>
                  <a:cubicBezTo>
                    <a:pt x="89" y="44"/>
                    <a:pt x="89" y="25"/>
                    <a:pt x="78" y="12"/>
                  </a:cubicBezTo>
                  <a:cubicBezTo>
                    <a:pt x="77" y="11"/>
                    <a:pt x="77" y="11"/>
                    <a:pt x="76" y="11"/>
                  </a:cubicBezTo>
                  <a:cubicBezTo>
                    <a:pt x="75" y="11"/>
                    <a:pt x="74" y="11"/>
                    <a:pt x="74" y="12"/>
                  </a:cubicBezTo>
                  <a:cubicBezTo>
                    <a:pt x="71" y="14"/>
                    <a:pt x="71" y="14"/>
                    <a:pt x="71" y="14"/>
                  </a:cubicBezTo>
                  <a:cubicBezTo>
                    <a:pt x="70" y="15"/>
                    <a:pt x="70" y="17"/>
                    <a:pt x="71" y="18"/>
                  </a:cubicBezTo>
                  <a:cubicBezTo>
                    <a:pt x="79" y="28"/>
                    <a:pt x="79" y="42"/>
                    <a:pt x="71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6984795" y="3907905"/>
              <a:ext cx="495656" cy="415061"/>
              <a:chOff x="5099051" y="3930651"/>
              <a:chExt cx="390525" cy="327025"/>
            </a:xfrm>
            <a:solidFill>
              <a:schemeClr val="bg1"/>
            </a:solidFill>
          </p:grpSpPr>
          <p:sp>
            <p:nvSpPr>
              <p:cNvPr id="59" name="Freeform 103"/>
              <p:cNvSpPr>
                <a:spLocks/>
              </p:cNvSpPr>
              <p:nvPr/>
            </p:nvSpPr>
            <p:spPr bwMode="auto">
              <a:xfrm>
                <a:off x="5165726" y="4027488"/>
                <a:ext cx="255588" cy="230188"/>
              </a:xfrm>
              <a:custGeom>
                <a:avLst/>
                <a:gdLst>
                  <a:gd name="T0" fmla="*/ 0 w 161"/>
                  <a:gd name="T1" fmla="*/ 62 h 145"/>
                  <a:gd name="T2" fmla="*/ 0 w 161"/>
                  <a:gd name="T3" fmla="*/ 145 h 145"/>
                  <a:gd name="T4" fmla="*/ 31 w 161"/>
                  <a:gd name="T5" fmla="*/ 145 h 145"/>
                  <a:gd name="T6" fmla="*/ 130 w 161"/>
                  <a:gd name="T7" fmla="*/ 145 h 145"/>
                  <a:gd name="T8" fmla="*/ 161 w 161"/>
                  <a:gd name="T9" fmla="*/ 145 h 145"/>
                  <a:gd name="T10" fmla="*/ 161 w 161"/>
                  <a:gd name="T11" fmla="*/ 62 h 145"/>
                  <a:gd name="T12" fmla="*/ 81 w 161"/>
                  <a:gd name="T13" fmla="*/ 0 h 145"/>
                  <a:gd name="T14" fmla="*/ 0 w 161"/>
                  <a:gd name="T15" fmla="*/ 62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1" h="145">
                    <a:moveTo>
                      <a:pt x="0" y="62"/>
                    </a:moveTo>
                    <a:lnTo>
                      <a:pt x="0" y="145"/>
                    </a:lnTo>
                    <a:lnTo>
                      <a:pt x="31" y="145"/>
                    </a:lnTo>
                    <a:lnTo>
                      <a:pt x="130" y="145"/>
                    </a:lnTo>
                    <a:lnTo>
                      <a:pt x="161" y="145"/>
                    </a:lnTo>
                    <a:lnTo>
                      <a:pt x="161" y="62"/>
                    </a:lnTo>
                    <a:lnTo>
                      <a:pt x="81" y="0"/>
                    </a:lnTo>
                    <a:lnTo>
                      <a:pt x="0" y="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0" name="Freeform 104"/>
              <p:cNvSpPr>
                <a:spLocks/>
              </p:cNvSpPr>
              <p:nvPr/>
            </p:nvSpPr>
            <p:spPr bwMode="auto">
              <a:xfrm>
                <a:off x="5099051" y="3930651"/>
                <a:ext cx="390525" cy="195263"/>
              </a:xfrm>
              <a:custGeom>
                <a:avLst/>
                <a:gdLst>
                  <a:gd name="T0" fmla="*/ 225 w 246"/>
                  <a:gd name="T1" fmla="*/ 80 h 123"/>
                  <a:gd name="T2" fmla="*/ 225 w 246"/>
                  <a:gd name="T3" fmla="*/ 21 h 123"/>
                  <a:gd name="T4" fmla="*/ 182 w 246"/>
                  <a:gd name="T5" fmla="*/ 21 h 123"/>
                  <a:gd name="T6" fmla="*/ 182 w 246"/>
                  <a:gd name="T7" fmla="*/ 47 h 123"/>
                  <a:gd name="T8" fmla="*/ 123 w 246"/>
                  <a:gd name="T9" fmla="*/ 0 h 123"/>
                  <a:gd name="T10" fmla="*/ 123 w 246"/>
                  <a:gd name="T11" fmla="*/ 0 h 123"/>
                  <a:gd name="T12" fmla="*/ 123 w 246"/>
                  <a:gd name="T13" fmla="*/ 0 h 123"/>
                  <a:gd name="T14" fmla="*/ 123 w 246"/>
                  <a:gd name="T15" fmla="*/ 0 h 123"/>
                  <a:gd name="T16" fmla="*/ 123 w 246"/>
                  <a:gd name="T17" fmla="*/ 0 h 123"/>
                  <a:gd name="T18" fmla="*/ 0 w 246"/>
                  <a:gd name="T19" fmla="*/ 97 h 123"/>
                  <a:gd name="T20" fmla="*/ 21 w 246"/>
                  <a:gd name="T21" fmla="*/ 123 h 123"/>
                  <a:gd name="T22" fmla="*/ 123 w 246"/>
                  <a:gd name="T23" fmla="*/ 42 h 123"/>
                  <a:gd name="T24" fmla="*/ 225 w 246"/>
                  <a:gd name="T25" fmla="*/ 123 h 123"/>
                  <a:gd name="T26" fmla="*/ 246 w 246"/>
                  <a:gd name="T27" fmla="*/ 97 h 123"/>
                  <a:gd name="T28" fmla="*/ 225 w 246"/>
                  <a:gd name="T29" fmla="*/ 8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6" h="123">
                    <a:moveTo>
                      <a:pt x="225" y="80"/>
                    </a:moveTo>
                    <a:lnTo>
                      <a:pt x="225" y="21"/>
                    </a:lnTo>
                    <a:lnTo>
                      <a:pt x="182" y="21"/>
                    </a:lnTo>
                    <a:lnTo>
                      <a:pt x="182" y="47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123" y="0"/>
                    </a:lnTo>
                    <a:lnTo>
                      <a:pt x="0" y="97"/>
                    </a:lnTo>
                    <a:lnTo>
                      <a:pt x="21" y="123"/>
                    </a:lnTo>
                    <a:lnTo>
                      <a:pt x="123" y="42"/>
                    </a:lnTo>
                    <a:lnTo>
                      <a:pt x="225" y="123"/>
                    </a:lnTo>
                    <a:lnTo>
                      <a:pt x="246" y="97"/>
                    </a:lnTo>
                    <a:lnTo>
                      <a:pt x="22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31" name="矩形 30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6022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1042491" y="3402852"/>
            <a:ext cx="822071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 b="1" dirty="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谢谢观看！</a:t>
            </a:r>
            <a:endParaRPr lang="zh-CN" altLang="en-US" sz="4400" b="1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042492" y="5060772"/>
            <a:ext cx="2096840" cy="28814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99545" y="5060772"/>
            <a:ext cx="2236591" cy="288147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4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4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042491" y="3143895"/>
            <a:ext cx="77166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Pure And Fresh Quietly Elegant Child Development Education PPT</a:t>
            </a:r>
            <a:endParaRPr lang="zh-CN" altLang="en-US" sz="18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40616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6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1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3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8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  <p:bldP spid="8" grpId="1"/>
      <p:bldP spid="9" grpId="0" animBg="1"/>
      <p:bldP spid="10" grpId="0" animBg="1"/>
      <p:bldP spid="11" grpId="0"/>
      <p:bldP spid="11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66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52086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10"/>
          <p:cNvGrpSpPr/>
          <p:nvPr/>
        </p:nvGrpSpPr>
        <p:grpSpPr>
          <a:xfrm rot="10800000">
            <a:off x="5612007" y="1696816"/>
            <a:ext cx="578359" cy="841419"/>
            <a:chOff x="2209800" y="2190750"/>
            <a:chExt cx="1600200" cy="1295400"/>
          </a:xfrm>
        </p:grpSpPr>
        <p:sp>
          <p:nvSpPr>
            <p:cNvPr id="30" name="Chevron 29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60000"/>
                <a:lumOff val="40000"/>
                <a:alpha val="7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15"/>
          <p:cNvGrpSpPr/>
          <p:nvPr/>
        </p:nvGrpSpPr>
        <p:grpSpPr>
          <a:xfrm rot="10800000">
            <a:off x="5612007" y="3044552"/>
            <a:ext cx="578359" cy="841425"/>
            <a:chOff x="2209800" y="2190750"/>
            <a:chExt cx="1600200" cy="1295400"/>
          </a:xfrm>
          <a:solidFill>
            <a:schemeClr val="accent2"/>
          </a:solidFill>
        </p:grpSpPr>
        <p:sp>
          <p:nvSpPr>
            <p:cNvPr id="33" name="Chevron 32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12"/>
          <p:cNvGrpSpPr/>
          <p:nvPr/>
        </p:nvGrpSpPr>
        <p:grpSpPr>
          <a:xfrm rot="10800000" flipH="1">
            <a:off x="6618367" y="1696815"/>
            <a:ext cx="578359" cy="841425"/>
            <a:chOff x="5105400" y="2190750"/>
            <a:chExt cx="1600200" cy="1295400"/>
          </a:xfrm>
          <a:solidFill>
            <a:schemeClr val="accent1"/>
          </a:solidFill>
        </p:grpSpPr>
        <p:sp>
          <p:nvSpPr>
            <p:cNvPr id="36" name="Chevron 35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8" name="Group 11"/>
          <p:cNvGrpSpPr/>
          <p:nvPr/>
        </p:nvGrpSpPr>
        <p:grpSpPr>
          <a:xfrm rot="10800000">
            <a:off x="5612007" y="4457604"/>
            <a:ext cx="578359" cy="841419"/>
            <a:chOff x="5105400" y="2190750"/>
            <a:chExt cx="1600200" cy="1295400"/>
          </a:xfrm>
          <a:solidFill>
            <a:schemeClr val="accent3"/>
          </a:solidFill>
        </p:grpSpPr>
        <p:sp>
          <p:nvSpPr>
            <p:cNvPr id="39" name="Chevron 38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0" name="Chevron 39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12"/>
          <p:cNvGrpSpPr/>
          <p:nvPr/>
        </p:nvGrpSpPr>
        <p:grpSpPr>
          <a:xfrm rot="10800000" flipH="1">
            <a:off x="6618368" y="3044555"/>
            <a:ext cx="578357" cy="841419"/>
            <a:chOff x="5105400" y="2190750"/>
            <a:chExt cx="1600200" cy="1295400"/>
          </a:xfrm>
          <a:solidFill>
            <a:schemeClr val="accent2"/>
          </a:solidFill>
        </p:grpSpPr>
        <p:sp>
          <p:nvSpPr>
            <p:cNvPr id="42" name="Chevron 4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Chevron 4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12"/>
          <p:cNvGrpSpPr/>
          <p:nvPr/>
        </p:nvGrpSpPr>
        <p:grpSpPr>
          <a:xfrm rot="10800000" flipH="1">
            <a:off x="6618369" y="4457604"/>
            <a:ext cx="578357" cy="841419"/>
            <a:chOff x="5105400" y="2190750"/>
            <a:chExt cx="1600200" cy="1295400"/>
          </a:xfrm>
          <a:solidFill>
            <a:schemeClr val="accent3"/>
          </a:solidFill>
        </p:grpSpPr>
        <p:sp>
          <p:nvSpPr>
            <p:cNvPr id="45" name="Chevron 4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6" name="Chevron 4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566828" y="1662225"/>
            <a:ext cx="2882079" cy="775313"/>
            <a:chOff x="2712932" y="1576122"/>
            <a:chExt cx="2732788" cy="735152"/>
          </a:xfrm>
        </p:grpSpPr>
        <p:sp>
          <p:nvSpPr>
            <p:cNvPr id="56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57" name="Text Placeholder 8"/>
            <p:cNvSpPr txBox="1">
              <a:spLocks/>
            </p:cNvSpPr>
            <p:nvPr/>
          </p:nvSpPr>
          <p:spPr>
            <a:xfrm>
              <a:off x="27129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Trading</a:t>
              </a: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566828" y="3077957"/>
            <a:ext cx="2882079" cy="775313"/>
            <a:chOff x="2712932" y="1576122"/>
            <a:chExt cx="2732788" cy="735152"/>
          </a:xfrm>
        </p:grpSpPr>
        <p:sp>
          <p:nvSpPr>
            <p:cNvPr id="59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0" name="Text Placeholder 8"/>
            <p:cNvSpPr txBox="1">
              <a:spLocks/>
            </p:cNvSpPr>
            <p:nvPr/>
          </p:nvSpPr>
          <p:spPr>
            <a:xfrm>
              <a:off x="27129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Service</a:t>
              </a: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2566828" y="4470653"/>
            <a:ext cx="2882079" cy="775313"/>
            <a:chOff x="2712932" y="1576122"/>
            <a:chExt cx="2732788" cy="735152"/>
          </a:xfrm>
        </p:grpSpPr>
        <p:sp>
          <p:nvSpPr>
            <p:cNvPr id="62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3" name="Text Placeholder 8"/>
            <p:cNvSpPr txBox="1">
              <a:spLocks/>
            </p:cNvSpPr>
            <p:nvPr/>
          </p:nvSpPr>
          <p:spPr>
            <a:xfrm>
              <a:off x="27129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Computing Skill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407413" y="1662225"/>
            <a:ext cx="2797216" cy="775313"/>
            <a:chOff x="2794304" y="1576122"/>
            <a:chExt cx="2652321" cy="735152"/>
          </a:xfrm>
        </p:grpSpPr>
        <p:sp>
          <p:nvSpPr>
            <p:cNvPr id="65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6" name="Text Placeholder 8"/>
            <p:cNvSpPr txBox="1">
              <a:spLocks/>
            </p:cNvSpPr>
            <p:nvPr/>
          </p:nvSpPr>
          <p:spPr>
            <a:xfrm>
              <a:off x="35511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Concept</a:t>
              </a: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407413" y="3083430"/>
            <a:ext cx="2797216" cy="775313"/>
            <a:chOff x="2794304" y="1576122"/>
            <a:chExt cx="2652321" cy="735152"/>
          </a:xfrm>
        </p:grpSpPr>
        <p:sp>
          <p:nvSpPr>
            <p:cNvPr id="68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69" name="Text Placeholder 8"/>
            <p:cNvSpPr txBox="1">
              <a:spLocks/>
            </p:cNvSpPr>
            <p:nvPr/>
          </p:nvSpPr>
          <p:spPr>
            <a:xfrm>
              <a:off x="35511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Time Management</a:t>
              </a: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7407413" y="4476496"/>
            <a:ext cx="2797216" cy="775313"/>
            <a:chOff x="2794304" y="1576122"/>
            <a:chExt cx="2652321" cy="735152"/>
          </a:xfrm>
        </p:grpSpPr>
        <p:sp>
          <p:nvSpPr>
            <p:cNvPr id="71" name="Text Placeholder 1"/>
            <p:cNvSpPr txBox="1">
              <a:spLocks/>
            </p:cNvSpPr>
            <p:nvPr/>
          </p:nvSpPr>
          <p:spPr>
            <a:xfrm>
              <a:off x="2794304" y="1852272"/>
              <a:ext cx="2651416" cy="459002"/>
            </a:xfrm>
            <a:prstGeom prst="rect">
              <a:avLst/>
            </a:prstGeom>
          </p:spPr>
          <p:txBody>
            <a:bodyPr vert="horz" lIns="0" tIns="48218" rIns="96435" bIns="48218" rtlCol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coctur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</a:p>
          </p:txBody>
        </p:sp>
        <p:sp>
          <p:nvSpPr>
            <p:cNvPr id="72" name="Text Placeholder 8"/>
            <p:cNvSpPr txBox="1">
              <a:spLocks/>
            </p:cNvSpPr>
            <p:nvPr/>
          </p:nvSpPr>
          <p:spPr>
            <a:xfrm>
              <a:off x="3551132" y="1576122"/>
              <a:ext cx="1895493" cy="373395"/>
            </a:xfrm>
            <a:prstGeom prst="rect">
              <a:avLst/>
            </a:prstGeom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 Light" panose="020B0303030202020304" pitchFamily="34" charset="0"/>
                  <a:sym typeface="Times New Roman" panose="02020603050405020304" pitchFamily="18" charset="0"/>
                </a:rPr>
                <a:t>Research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81444" y="1505022"/>
            <a:ext cx="10517179" cy="4562368"/>
            <a:chOff x="835450" y="1427062"/>
            <a:chExt cx="9972391" cy="4326038"/>
          </a:xfrm>
        </p:grpSpPr>
        <p:sp>
          <p:nvSpPr>
            <p:cNvPr id="4" name="U-Turn Arrow 3"/>
            <p:cNvSpPr/>
            <p:nvPr/>
          </p:nvSpPr>
          <p:spPr bwMode="auto">
            <a:xfrm rot="10800000">
              <a:off x="835450" y="1738182"/>
              <a:ext cx="9480029" cy="4014918"/>
            </a:xfrm>
            <a:prstGeom prst="uturnArrow">
              <a:avLst>
                <a:gd name="adj1" fmla="val 3223"/>
                <a:gd name="adj2" fmla="val 25000"/>
                <a:gd name="adj3" fmla="val 0"/>
                <a:gd name="adj4" fmla="val 12505"/>
                <a:gd name="adj5" fmla="val 100000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1284695" y="1427062"/>
              <a:ext cx="1134696" cy="1134696"/>
              <a:chOff x="1284695" y="1427062"/>
              <a:chExt cx="1134696" cy="1134696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284695" y="1427062"/>
                <a:ext cx="1134696" cy="11346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73" name="Freeform 37"/>
              <p:cNvSpPr>
                <a:spLocks noEditPoints="1"/>
              </p:cNvSpPr>
              <p:nvPr/>
            </p:nvSpPr>
            <p:spPr bwMode="auto">
              <a:xfrm>
                <a:off x="1565422" y="1696238"/>
                <a:ext cx="608365" cy="604148"/>
              </a:xfrm>
              <a:custGeom>
                <a:avLst/>
                <a:gdLst>
                  <a:gd name="T0" fmla="*/ 0 w 120"/>
                  <a:gd name="T1" fmla="*/ 60 h 120"/>
                  <a:gd name="T2" fmla="*/ 120 w 120"/>
                  <a:gd name="T3" fmla="*/ 60 h 120"/>
                  <a:gd name="T4" fmla="*/ 83 w 120"/>
                  <a:gd name="T5" fmla="*/ 24 h 120"/>
                  <a:gd name="T6" fmla="*/ 86 w 120"/>
                  <a:gd name="T7" fmla="*/ 14 h 120"/>
                  <a:gd name="T8" fmla="*/ 86 w 120"/>
                  <a:gd name="T9" fmla="*/ 28 h 120"/>
                  <a:gd name="T10" fmla="*/ 47 w 120"/>
                  <a:gd name="T11" fmla="*/ 77 h 120"/>
                  <a:gd name="T12" fmla="*/ 41 w 120"/>
                  <a:gd name="T13" fmla="*/ 88 h 120"/>
                  <a:gd name="T14" fmla="*/ 38 w 120"/>
                  <a:gd name="T15" fmla="*/ 95 h 120"/>
                  <a:gd name="T16" fmla="*/ 37 w 120"/>
                  <a:gd name="T17" fmla="*/ 110 h 120"/>
                  <a:gd name="T18" fmla="*/ 31 w 120"/>
                  <a:gd name="T19" fmla="*/ 99 h 120"/>
                  <a:gd name="T20" fmla="*/ 26 w 120"/>
                  <a:gd name="T21" fmla="*/ 89 h 120"/>
                  <a:gd name="T22" fmla="*/ 17 w 120"/>
                  <a:gd name="T23" fmla="*/ 82 h 120"/>
                  <a:gd name="T24" fmla="*/ 16 w 120"/>
                  <a:gd name="T25" fmla="*/ 68 h 120"/>
                  <a:gd name="T26" fmla="*/ 15 w 120"/>
                  <a:gd name="T27" fmla="*/ 60 h 120"/>
                  <a:gd name="T28" fmla="*/ 10 w 120"/>
                  <a:gd name="T29" fmla="*/ 54 h 120"/>
                  <a:gd name="T30" fmla="*/ 10 w 120"/>
                  <a:gd name="T31" fmla="*/ 45 h 120"/>
                  <a:gd name="T32" fmla="*/ 38 w 120"/>
                  <a:gd name="T33" fmla="*/ 20 h 120"/>
                  <a:gd name="T34" fmla="*/ 31 w 120"/>
                  <a:gd name="T35" fmla="*/ 20 h 120"/>
                  <a:gd name="T36" fmla="*/ 28 w 120"/>
                  <a:gd name="T37" fmla="*/ 26 h 120"/>
                  <a:gd name="T38" fmla="*/ 32 w 120"/>
                  <a:gd name="T39" fmla="*/ 28 h 120"/>
                  <a:gd name="T40" fmla="*/ 31 w 120"/>
                  <a:gd name="T41" fmla="*/ 24 h 120"/>
                  <a:gd name="T42" fmla="*/ 47 w 120"/>
                  <a:gd name="T43" fmla="*/ 30 h 120"/>
                  <a:gd name="T44" fmla="*/ 41 w 120"/>
                  <a:gd name="T45" fmla="*/ 34 h 120"/>
                  <a:gd name="T46" fmla="*/ 37 w 120"/>
                  <a:gd name="T47" fmla="*/ 36 h 120"/>
                  <a:gd name="T48" fmla="*/ 38 w 120"/>
                  <a:gd name="T49" fmla="*/ 43 h 120"/>
                  <a:gd name="T50" fmla="*/ 33 w 120"/>
                  <a:gd name="T51" fmla="*/ 49 h 120"/>
                  <a:gd name="T52" fmla="*/ 29 w 120"/>
                  <a:gd name="T53" fmla="*/ 51 h 120"/>
                  <a:gd name="T54" fmla="*/ 21 w 120"/>
                  <a:gd name="T55" fmla="*/ 49 h 120"/>
                  <a:gd name="T56" fmla="*/ 15 w 120"/>
                  <a:gd name="T57" fmla="*/ 54 h 120"/>
                  <a:gd name="T58" fmla="*/ 16 w 120"/>
                  <a:gd name="T59" fmla="*/ 58 h 120"/>
                  <a:gd name="T60" fmla="*/ 27 w 120"/>
                  <a:gd name="T61" fmla="*/ 62 h 120"/>
                  <a:gd name="T62" fmla="*/ 41 w 120"/>
                  <a:gd name="T63" fmla="*/ 66 h 120"/>
                  <a:gd name="T64" fmla="*/ 47 w 120"/>
                  <a:gd name="T65" fmla="*/ 77 h 120"/>
                  <a:gd name="T66" fmla="*/ 55 w 120"/>
                  <a:gd name="T67" fmla="*/ 21 h 120"/>
                  <a:gd name="T68" fmla="*/ 44 w 120"/>
                  <a:gd name="T69" fmla="*/ 15 h 120"/>
                  <a:gd name="T70" fmla="*/ 63 w 120"/>
                  <a:gd name="T71" fmla="*/ 10 h 120"/>
                  <a:gd name="T72" fmla="*/ 107 w 120"/>
                  <a:gd name="T73" fmla="*/ 62 h 120"/>
                  <a:gd name="T74" fmla="*/ 92 w 120"/>
                  <a:gd name="T75" fmla="*/ 102 h 120"/>
                  <a:gd name="T76" fmla="*/ 91 w 120"/>
                  <a:gd name="T77" fmla="*/ 92 h 120"/>
                  <a:gd name="T78" fmla="*/ 84 w 120"/>
                  <a:gd name="T79" fmla="*/ 81 h 120"/>
                  <a:gd name="T80" fmla="*/ 66 w 120"/>
                  <a:gd name="T81" fmla="*/ 67 h 120"/>
                  <a:gd name="T82" fmla="*/ 97 w 120"/>
                  <a:gd name="T83" fmla="*/ 56 h 120"/>
                  <a:gd name="T84" fmla="*/ 105 w 120"/>
                  <a:gd name="T85" fmla="*/ 49 h 120"/>
                  <a:gd name="T86" fmla="*/ 93 w 120"/>
                  <a:gd name="T87" fmla="*/ 39 h 120"/>
                  <a:gd name="T88" fmla="*/ 91 w 120"/>
                  <a:gd name="T89" fmla="*/ 52 h 120"/>
                  <a:gd name="T90" fmla="*/ 79 w 120"/>
                  <a:gd name="T91" fmla="*/ 49 h 120"/>
                  <a:gd name="T92" fmla="*/ 73 w 120"/>
                  <a:gd name="T93" fmla="*/ 44 h 120"/>
                  <a:gd name="T94" fmla="*/ 76 w 120"/>
                  <a:gd name="T95" fmla="*/ 35 h 120"/>
                  <a:gd name="T96" fmla="*/ 90 w 120"/>
                  <a:gd name="T97" fmla="*/ 36 h 120"/>
                  <a:gd name="T98" fmla="*/ 100 w 120"/>
                  <a:gd name="T99" fmla="*/ 36 h 120"/>
                  <a:gd name="T100" fmla="*/ 105 w 120"/>
                  <a:gd name="T101" fmla="*/ 32 h 120"/>
                  <a:gd name="T102" fmla="*/ 110 w 120"/>
                  <a:gd name="T103" fmla="*/ 57 h 120"/>
                  <a:gd name="T104" fmla="*/ 107 w 120"/>
                  <a:gd name="T105" fmla="*/ 6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0" h="120">
                    <a:moveTo>
                      <a:pt x="60" y="0"/>
                    </a:moveTo>
                    <a:cubicBezTo>
                      <a:pt x="27" y="0"/>
                      <a:pt x="0" y="27"/>
                      <a:pt x="0" y="60"/>
                    </a:cubicBezTo>
                    <a:cubicBezTo>
                      <a:pt x="0" y="93"/>
                      <a:pt x="27" y="120"/>
                      <a:pt x="60" y="120"/>
                    </a:cubicBezTo>
                    <a:cubicBezTo>
                      <a:pt x="93" y="120"/>
                      <a:pt x="120" y="93"/>
                      <a:pt x="120" y="60"/>
                    </a:cubicBezTo>
                    <a:cubicBezTo>
                      <a:pt x="120" y="27"/>
                      <a:pt x="93" y="0"/>
                      <a:pt x="60" y="0"/>
                    </a:cubicBezTo>
                    <a:close/>
                    <a:moveTo>
                      <a:pt x="83" y="24"/>
                    </a:move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5" y="17"/>
                      <a:pt x="86" y="14"/>
                    </a:cubicBezTo>
                    <a:cubicBezTo>
                      <a:pt x="87" y="14"/>
                      <a:pt x="91" y="16"/>
                      <a:pt x="94" y="20"/>
                    </a:cubicBezTo>
                    <a:cubicBezTo>
                      <a:pt x="92" y="29"/>
                      <a:pt x="86" y="28"/>
                      <a:pt x="86" y="28"/>
                    </a:cubicBezTo>
                    <a:cubicBezTo>
                      <a:pt x="86" y="28"/>
                      <a:pt x="82" y="28"/>
                      <a:pt x="83" y="24"/>
                    </a:cubicBezTo>
                    <a:close/>
                    <a:moveTo>
                      <a:pt x="47" y="77"/>
                    </a:moveTo>
                    <a:cubicBezTo>
                      <a:pt x="46" y="78"/>
                      <a:pt x="45" y="81"/>
                      <a:pt x="44" y="84"/>
                    </a:cubicBezTo>
                    <a:cubicBezTo>
                      <a:pt x="43" y="86"/>
                      <a:pt x="42" y="87"/>
                      <a:pt x="41" y="88"/>
                    </a:cubicBezTo>
                    <a:cubicBezTo>
                      <a:pt x="39" y="89"/>
                      <a:pt x="39" y="91"/>
                      <a:pt x="39" y="91"/>
                    </a:cubicBezTo>
                    <a:cubicBezTo>
                      <a:pt x="38" y="95"/>
                      <a:pt x="38" y="95"/>
                      <a:pt x="38" y="95"/>
                    </a:cubicBezTo>
                    <a:cubicBezTo>
                      <a:pt x="38" y="95"/>
                      <a:pt x="39" y="99"/>
                      <a:pt x="40" y="100"/>
                    </a:cubicBezTo>
                    <a:cubicBezTo>
                      <a:pt x="40" y="102"/>
                      <a:pt x="37" y="110"/>
                      <a:pt x="37" y="110"/>
                    </a:cubicBezTo>
                    <a:cubicBezTo>
                      <a:pt x="34" y="109"/>
                      <a:pt x="33" y="106"/>
                      <a:pt x="32" y="104"/>
                    </a:cubicBezTo>
                    <a:cubicBezTo>
                      <a:pt x="32" y="102"/>
                      <a:pt x="30" y="101"/>
                      <a:pt x="31" y="99"/>
                    </a:cubicBezTo>
                    <a:cubicBezTo>
                      <a:pt x="31" y="96"/>
                      <a:pt x="29" y="95"/>
                      <a:pt x="28" y="94"/>
                    </a:cubicBezTo>
                    <a:cubicBezTo>
                      <a:pt x="27" y="92"/>
                      <a:pt x="26" y="90"/>
                      <a:pt x="26" y="89"/>
                    </a:cubicBezTo>
                    <a:cubicBezTo>
                      <a:pt x="26" y="88"/>
                      <a:pt x="23" y="86"/>
                      <a:pt x="23" y="86"/>
                    </a:cubicBezTo>
                    <a:cubicBezTo>
                      <a:pt x="23" y="86"/>
                      <a:pt x="18" y="83"/>
                      <a:pt x="17" y="82"/>
                    </a:cubicBezTo>
                    <a:cubicBezTo>
                      <a:pt x="16" y="81"/>
                      <a:pt x="15" y="77"/>
                      <a:pt x="15" y="75"/>
                    </a:cubicBezTo>
                    <a:cubicBezTo>
                      <a:pt x="15" y="73"/>
                      <a:pt x="16" y="68"/>
                      <a:pt x="16" y="68"/>
                    </a:cubicBezTo>
                    <a:cubicBezTo>
                      <a:pt x="16" y="68"/>
                      <a:pt x="18" y="66"/>
                      <a:pt x="17" y="65"/>
                    </a:cubicBezTo>
                    <a:cubicBezTo>
                      <a:pt x="15" y="64"/>
                      <a:pt x="15" y="60"/>
                      <a:pt x="15" y="60"/>
                    </a:cubicBezTo>
                    <a:cubicBezTo>
                      <a:pt x="13" y="58"/>
                      <a:pt x="13" y="58"/>
                      <a:pt x="13" y="58"/>
                    </a:cubicBezTo>
                    <a:cubicBezTo>
                      <a:pt x="13" y="58"/>
                      <a:pt x="11" y="55"/>
                      <a:pt x="10" y="54"/>
                    </a:cubicBezTo>
                    <a:cubicBezTo>
                      <a:pt x="10" y="52"/>
                      <a:pt x="10" y="51"/>
                      <a:pt x="11" y="50"/>
                    </a:cubicBezTo>
                    <a:cubicBezTo>
                      <a:pt x="11" y="49"/>
                      <a:pt x="10" y="46"/>
                      <a:pt x="10" y="45"/>
                    </a:cubicBezTo>
                    <a:cubicBezTo>
                      <a:pt x="20" y="20"/>
                      <a:pt x="37" y="15"/>
                      <a:pt x="37" y="15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35" y="21"/>
                      <a:pt x="34" y="21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29" y="23"/>
                      <a:pt x="28" y="25"/>
                      <a:pt x="28" y="26"/>
                    </a:cubicBezTo>
                    <a:cubicBezTo>
                      <a:pt x="28" y="27"/>
                      <a:pt x="29" y="29"/>
                      <a:pt x="29" y="29"/>
                    </a:cubicBezTo>
                    <a:cubicBezTo>
                      <a:pt x="29" y="29"/>
                      <a:pt x="32" y="29"/>
                      <a:pt x="32" y="28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1" y="24"/>
                      <a:pt x="31" y="24"/>
                      <a:pt x="31" y="24"/>
                    </a:cubicBezTo>
                    <a:cubicBezTo>
                      <a:pt x="31" y="24"/>
                      <a:pt x="34" y="23"/>
                      <a:pt x="40" y="24"/>
                    </a:cubicBezTo>
                    <a:cubicBezTo>
                      <a:pt x="47" y="24"/>
                      <a:pt x="44" y="29"/>
                      <a:pt x="47" y="30"/>
                    </a:cubicBezTo>
                    <a:cubicBezTo>
                      <a:pt x="50" y="31"/>
                      <a:pt x="45" y="35"/>
                      <a:pt x="44" y="37"/>
                    </a:cubicBezTo>
                    <a:cubicBezTo>
                      <a:pt x="43" y="39"/>
                      <a:pt x="41" y="34"/>
                      <a:pt x="41" y="34"/>
                    </a:cubicBezTo>
                    <a:cubicBezTo>
                      <a:pt x="41" y="34"/>
                      <a:pt x="43" y="32"/>
                      <a:pt x="40" y="32"/>
                    </a:cubicBezTo>
                    <a:cubicBezTo>
                      <a:pt x="37" y="31"/>
                      <a:pt x="35" y="36"/>
                      <a:pt x="37" y="36"/>
                    </a:cubicBezTo>
                    <a:cubicBezTo>
                      <a:pt x="38" y="36"/>
                      <a:pt x="40" y="38"/>
                      <a:pt x="39" y="39"/>
                    </a:cubicBezTo>
                    <a:cubicBezTo>
                      <a:pt x="39" y="40"/>
                      <a:pt x="39" y="40"/>
                      <a:pt x="38" y="43"/>
                    </a:cubicBezTo>
                    <a:cubicBezTo>
                      <a:pt x="36" y="46"/>
                      <a:pt x="34" y="48"/>
                      <a:pt x="34" y="48"/>
                    </a:cubicBezTo>
                    <a:cubicBezTo>
                      <a:pt x="34" y="48"/>
                      <a:pt x="32" y="47"/>
                      <a:pt x="33" y="49"/>
                    </a:cubicBezTo>
                    <a:cubicBezTo>
                      <a:pt x="34" y="51"/>
                      <a:pt x="33" y="54"/>
                      <a:pt x="33" y="55"/>
                    </a:cubicBezTo>
                    <a:cubicBezTo>
                      <a:pt x="33" y="57"/>
                      <a:pt x="29" y="54"/>
                      <a:pt x="29" y="51"/>
                    </a:cubicBezTo>
                    <a:cubicBezTo>
                      <a:pt x="28" y="48"/>
                      <a:pt x="25" y="51"/>
                      <a:pt x="24" y="51"/>
                    </a:cubicBezTo>
                    <a:cubicBezTo>
                      <a:pt x="23" y="51"/>
                      <a:pt x="21" y="50"/>
                      <a:pt x="21" y="49"/>
                    </a:cubicBezTo>
                    <a:cubicBezTo>
                      <a:pt x="20" y="48"/>
                      <a:pt x="15" y="52"/>
                      <a:pt x="14" y="52"/>
                    </a:cubicBezTo>
                    <a:cubicBezTo>
                      <a:pt x="13" y="53"/>
                      <a:pt x="13" y="55"/>
                      <a:pt x="15" y="54"/>
                    </a:cubicBezTo>
                    <a:cubicBezTo>
                      <a:pt x="17" y="53"/>
                      <a:pt x="19" y="54"/>
                      <a:pt x="19" y="56"/>
                    </a:cubicBezTo>
                    <a:cubicBezTo>
                      <a:pt x="18" y="58"/>
                      <a:pt x="16" y="57"/>
                      <a:pt x="16" y="58"/>
                    </a:cubicBezTo>
                    <a:cubicBezTo>
                      <a:pt x="17" y="60"/>
                      <a:pt x="19" y="61"/>
                      <a:pt x="19" y="63"/>
                    </a:cubicBezTo>
                    <a:cubicBezTo>
                      <a:pt x="20" y="65"/>
                      <a:pt x="25" y="63"/>
                      <a:pt x="27" y="62"/>
                    </a:cubicBezTo>
                    <a:cubicBezTo>
                      <a:pt x="28" y="62"/>
                      <a:pt x="33" y="61"/>
                      <a:pt x="33" y="63"/>
                    </a:cubicBezTo>
                    <a:cubicBezTo>
                      <a:pt x="34" y="65"/>
                      <a:pt x="39" y="66"/>
                      <a:pt x="41" y="66"/>
                    </a:cubicBezTo>
                    <a:cubicBezTo>
                      <a:pt x="43" y="67"/>
                      <a:pt x="46" y="67"/>
                      <a:pt x="49" y="69"/>
                    </a:cubicBezTo>
                    <a:cubicBezTo>
                      <a:pt x="51" y="72"/>
                      <a:pt x="47" y="76"/>
                      <a:pt x="47" y="77"/>
                    </a:cubicBezTo>
                    <a:close/>
                    <a:moveTo>
                      <a:pt x="59" y="14"/>
                    </a:moveTo>
                    <a:cubicBezTo>
                      <a:pt x="58" y="17"/>
                      <a:pt x="54" y="20"/>
                      <a:pt x="55" y="21"/>
                    </a:cubicBezTo>
                    <a:cubicBezTo>
                      <a:pt x="55" y="22"/>
                      <a:pt x="55" y="27"/>
                      <a:pt x="51" y="23"/>
                    </a:cubicBezTo>
                    <a:cubicBezTo>
                      <a:pt x="47" y="19"/>
                      <a:pt x="43" y="18"/>
                      <a:pt x="44" y="15"/>
                    </a:cubicBezTo>
                    <a:cubicBezTo>
                      <a:pt x="44" y="14"/>
                      <a:pt x="48" y="14"/>
                      <a:pt x="48" y="13"/>
                    </a:cubicBezTo>
                    <a:cubicBezTo>
                      <a:pt x="53" y="7"/>
                      <a:pt x="62" y="8"/>
                      <a:pt x="63" y="10"/>
                    </a:cubicBezTo>
                    <a:cubicBezTo>
                      <a:pt x="61" y="12"/>
                      <a:pt x="59" y="11"/>
                      <a:pt x="59" y="14"/>
                    </a:cubicBezTo>
                    <a:close/>
                    <a:moveTo>
                      <a:pt x="107" y="62"/>
                    </a:moveTo>
                    <a:cubicBezTo>
                      <a:pt x="107" y="62"/>
                      <a:pt x="109" y="65"/>
                      <a:pt x="112" y="65"/>
                    </a:cubicBezTo>
                    <a:cubicBezTo>
                      <a:pt x="110" y="87"/>
                      <a:pt x="92" y="102"/>
                      <a:pt x="92" y="102"/>
                    </a:cubicBezTo>
                    <a:cubicBezTo>
                      <a:pt x="89" y="99"/>
                      <a:pt x="90" y="96"/>
                      <a:pt x="90" y="96"/>
                    </a:cubicBezTo>
                    <a:cubicBezTo>
                      <a:pt x="91" y="92"/>
                      <a:pt x="91" y="92"/>
                      <a:pt x="91" y="92"/>
                    </a:cubicBezTo>
                    <a:cubicBezTo>
                      <a:pt x="91" y="85"/>
                      <a:pt x="91" y="85"/>
                      <a:pt x="91" y="85"/>
                    </a:cubicBezTo>
                    <a:cubicBezTo>
                      <a:pt x="91" y="85"/>
                      <a:pt x="91" y="77"/>
                      <a:pt x="84" y="81"/>
                    </a:cubicBezTo>
                    <a:cubicBezTo>
                      <a:pt x="77" y="83"/>
                      <a:pt x="80" y="83"/>
                      <a:pt x="72" y="83"/>
                    </a:cubicBezTo>
                    <a:cubicBezTo>
                      <a:pt x="64" y="84"/>
                      <a:pt x="66" y="67"/>
                      <a:pt x="66" y="67"/>
                    </a:cubicBezTo>
                    <a:cubicBezTo>
                      <a:pt x="66" y="43"/>
                      <a:pt x="84" y="61"/>
                      <a:pt x="84" y="61"/>
                    </a:cubicBezTo>
                    <a:cubicBezTo>
                      <a:pt x="95" y="69"/>
                      <a:pt x="97" y="56"/>
                      <a:pt x="97" y="5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105" y="49"/>
                      <a:pt x="105" y="49"/>
                      <a:pt x="105" y="49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93" y="39"/>
                      <a:pt x="93" y="39"/>
                      <a:pt x="93" y="39"/>
                    </a:cubicBezTo>
                    <a:cubicBezTo>
                      <a:pt x="93" y="39"/>
                      <a:pt x="91" y="43"/>
                      <a:pt x="94" y="48"/>
                    </a:cubicBezTo>
                    <a:cubicBezTo>
                      <a:pt x="94" y="48"/>
                      <a:pt x="93" y="53"/>
                      <a:pt x="91" y="52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2" y="47"/>
                      <a:pt x="79" y="49"/>
                    </a:cubicBezTo>
                    <a:cubicBezTo>
                      <a:pt x="75" y="52"/>
                      <a:pt x="69" y="49"/>
                      <a:pt x="69" y="49"/>
                    </a:cubicBezTo>
                    <a:cubicBezTo>
                      <a:pt x="69" y="49"/>
                      <a:pt x="69" y="46"/>
                      <a:pt x="73" y="44"/>
                    </a:cubicBezTo>
                    <a:cubicBezTo>
                      <a:pt x="76" y="42"/>
                      <a:pt x="76" y="42"/>
                      <a:pt x="76" y="42"/>
                    </a:cubicBezTo>
                    <a:cubicBezTo>
                      <a:pt x="76" y="42"/>
                      <a:pt x="75" y="38"/>
                      <a:pt x="76" y="35"/>
                    </a:cubicBezTo>
                    <a:cubicBezTo>
                      <a:pt x="77" y="32"/>
                      <a:pt x="78" y="35"/>
                      <a:pt x="81" y="33"/>
                    </a:cubicBezTo>
                    <a:cubicBezTo>
                      <a:pt x="84" y="31"/>
                      <a:pt x="86" y="37"/>
                      <a:pt x="90" y="36"/>
                    </a:cubicBezTo>
                    <a:cubicBezTo>
                      <a:pt x="94" y="36"/>
                      <a:pt x="92" y="35"/>
                      <a:pt x="95" y="33"/>
                    </a:cubicBezTo>
                    <a:cubicBezTo>
                      <a:pt x="98" y="32"/>
                      <a:pt x="100" y="36"/>
                      <a:pt x="100" y="36"/>
                    </a:cubicBezTo>
                    <a:cubicBezTo>
                      <a:pt x="106" y="37"/>
                      <a:pt x="106" y="37"/>
                      <a:pt x="106" y="37"/>
                    </a:cubicBezTo>
                    <a:cubicBezTo>
                      <a:pt x="106" y="37"/>
                      <a:pt x="105" y="30"/>
                      <a:pt x="105" y="32"/>
                    </a:cubicBezTo>
                    <a:cubicBezTo>
                      <a:pt x="109" y="38"/>
                      <a:pt x="114" y="55"/>
                      <a:pt x="112" y="58"/>
                    </a:cubicBezTo>
                    <a:cubicBezTo>
                      <a:pt x="111" y="57"/>
                      <a:pt x="110" y="57"/>
                      <a:pt x="110" y="57"/>
                    </a:cubicBezTo>
                    <a:cubicBezTo>
                      <a:pt x="103" y="57"/>
                      <a:pt x="103" y="57"/>
                      <a:pt x="103" y="57"/>
                    </a:cubicBezTo>
                    <a:lnTo>
                      <a:pt x="107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9673138" y="1427062"/>
              <a:ext cx="1134696" cy="1134696"/>
              <a:chOff x="9673138" y="1427062"/>
              <a:chExt cx="1134696" cy="1134696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9673138" y="1427062"/>
                <a:ext cx="1134696" cy="1134696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74" name="Group 73"/>
              <p:cNvGrpSpPr/>
              <p:nvPr/>
            </p:nvGrpSpPr>
            <p:grpSpPr>
              <a:xfrm>
                <a:off x="9985892" y="1741017"/>
                <a:ext cx="510738" cy="494476"/>
                <a:chOff x="2339975" y="3200401"/>
                <a:chExt cx="249238" cy="241302"/>
              </a:xfrm>
              <a:solidFill>
                <a:schemeClr val="bg1"/>
              </a:solidFill>
            </p:grpSpPr>
            <p:sp>
              <p:nvSpPr>
                <p:cNvPr id="75" name="Rectangle 18"/>
                <p:cNvSpPr>
                  <a:spLocks noChangeArrowheads="1"/>
                </p:cNvSpPr>
                <p:nvPr/>
              </p:nvSpPr>
              <p:spPr bwMode="auto">
                <a:xfrm>
                  <a:off x="2428875" y="3297238"/>
                  <a:ext cx="28575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76" name="Rectangle 19"/>
                <p:cNvSpPr>
                  <a:spLocks noChangeArrowheads="1"/>
                </p:cNvSpPr>
                <p:nvPr/>
              </p:nvSpPr>
              <p:spPr bwMode="auto">
                <a:xfrm>
                  <a:off x="2473325" y="3297238"/>
                  <a:ext cx="28575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77" name="Rectangle 20"/>
                <p:cNvSpPr>
                  <a:spLocks noChangeArrowheads="1"/>
                </p:cNvSpPr>
                <p:nvPr/>
              </p:nvSpPr>
              <p:spPr bwMode="auto">
                <a:xfrm>
                  <a:off x="2516188" y="3297238"/>
                  <a:ext cx="28575" cy="25400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78" name="Rectangle 21"/>
                <p:cNvSpPr>
                  <a:spLocks noChangeArrowheads="1"/>
                </p:cNvSpPr>
                <p:nvPr/>
              </p:nvSpPr>
              <p:spPr bwMode="auto">
                <a:xfrm>
                  <a:off x="2428875" y="3338513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79" name="Rectangle 22"/>
                <p:cNvSpPr>
                  <a:spLocks noChangeArrowheads="1"/>
                </p:cNvSpPr>
                <p:nvPr/>
              </p:nvSpPr>
              <p:spPr bwMode="auto">
                <a:xfrm>
                  <a:off x="2473325" y="3338513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0" name="Rectangle 23"/>
                <p:cNvSpPr>
                  <a:spLocks noChangeArrowheads="1"/>
                </p:cNvSpPr>
                <p:nvPr/>
              </p:nvSpPr>
              <p:spPr bwMode="auto">
                <a:xfrm>
                  <a:off x="2516188" y="3338513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1" name="Rectangle 24"/>
                <p:cNvSpPr>
                  <a:spLocks noChangeArrowheads="1"/>
                </p:cNvSpPr>
                <p:nvPr/>
              </p:nvSpPr>
              <p:spPr bwMode="auto">
                <a:xfrm>
                  <a:off x="2428875" y="3378201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2" name="Rectangle 25"/>
                <p:cNvSpPr>
                  <a:spLocks noChangeArrowheads="1"/>
                </p:cNvSpPr>
                <p:nvPr/>
              </p:nvSpPr>
              <p:spPr bwMode="auto">
                <a:xfrm>
                  <a:off x="2386013" y="3338513"/>
                  <a:ext cx="25400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3" name="Rectangle 26"/>
                <p:cNvSpPr>
                  <a:spLocks noChangeArrowheads="1"/>
                </p:cNvSpPr>
                <p:nvPr/>
              </p:nvSpPr>
              <p:spPr bwMode="auto">
                <a:xfrm>
                  <a:off x="2386013" y="3378201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4" name="Rectangle 27"/>
                <p:cNvSpPr>
                  <a:spLocks noChangeArrowheads="1"/>
                </p:cNvSpPr>
                <p:nvPr/>
              </p:nvSpPr>
              <p:spPr bwMode="auto">
                <a:xfrm>
                  <a:off x="2473325" y="3378201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5" name="Rectangle 28"/>
                <p:cNvSpPr>
                  <a:spLocks noChangeArrowheads="1"/>
                </p:cNvSpPr>
                <p:nvPr/>
              </p:nvSpPr>
              <p:spPr bwMode="auto">
                <a:xfrm>
                  <a:off x="2516188" y="3378201"/>
                  <a:ext cx="28575" cy="2381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6" name="Freeform 29"/>
                <p:cNvSpPr>
                  <a:spLocks noEditPoints="1"/>
                </p:cNvSpPr>
                <p:nvPr/>
              </p:nvSpPr>
              <p:spPr bwMode="auto">
                <a:xfrm>
                  <a:off x="2339975" y="3217865"/>
                  <a:ext cx="249238" cy="223838"/>
                </a:xfrm>
                <a:custGeom>
                  <a:avLst/>
                  <a:gdLst>
                    <a:gd name="T0" fmla="*/ 157 w 157"/>
                    <a:gd name="T1" fmla="*/ 0 h 141"/>
                    <a:gd name="T2" fmla="*/ 135 w 157"/>
                    <a:gd name="T3" fmla="*/ 0 h 141"/>
                    <a:gd name="T4" fmla="*/ 135 w 157"/>
                    <a:gd name="T5" fmla="*/ 15 h 141"/>
                    <a:gd name="T6" fmla="*/ 114 w 157"/>
                    <a:gd name="T7" fmla="*/ 15 h 141"/>
                    <a:gd name="T8" fmla="*/ 114 w 157"/>
                    <a:gd name="T9" fmla="*/ 0 h 141"/>
                    <a:gd name="T10" fmla="*/ 47 w 157"/>
                    <a:gd name="T11" fmla="*/ 0 h 141"/>
                    <a:gd name="T12" fmla="*/ 47 w 157"/>
                    <a:gd name="T13" fmla="*/ 15 h 141"/>
                    <a:gd name="T14" fmla="*/ 25 w 157"/>
                    <a:gd name="T15" fmla="*/ 15 h 141"/>
                    <a:gd name="T16" fmla="*/ 25 w 157"/>
                    <a:gd name="T17" fmla="*/ 0 h 141"/>
                    <a:gd name="T18" fmla="*/ 0 w 157"/>
                    <a:gd name="T19" fmla="*/ 0 h 141"/>
                    <a:gd name="T20" fmla="*/ 0 w 157"/>
                    <a:gd name="T21" fmla="*/ 141 h 141"/>
                    <a:gd name="T22" fmla="*/ 12 w 157"/>
                    <a:gd name="T23" fmla="*/ 141 h 141"/>
                    <a:gd name="T24" fmla="*/ 146 w 157"/>
                    <a:gd name="T25" fmla="*/ 141 h 141"/>
                    <a:gd name="T26" fmla="*/ 157 w 157"/>
                    <a:gd name="T27" fmla="*/ 141 h 141"/>
                    <a:gd name="T28" fmla="*/ 157 w 157"/>
                    <a:gd name="T29" fmla="*/ 0 h 141"/>
                    <a:gd name="T30" fmla="*/ 146 w 157"/>
                    <a:gd name="T31" fmla="*/ 129 h 141"/>
                    <a:gd name="T32" fmla="*/ 12 w 157"/>
                    <a:gd name="T33" fmla="*/ 129 h 141"/>
                    <a:gd name="T34" fmla="*/ 12 w 157"/>
                    <a:gd name="T35" fmla="*/ 40 h 141"/>
                    <a:gd name="T36" fmla="*/ 146 w 157"/>
                    <a:gd name="T37" fmla="*/ 40 h 141"/>
                    <a:gd name="T38" fmla="*/ 146 w 157"/>
                    <a:gd name="T39" fmla="*/ 129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7" h="141">
                      <a:moveTo>
                        <a:pt x="157" y="0"/>
                      </a:moveTo>
                      <a:lnTo>
                        <a:pt x="135" y="0"/>
                      </a:lnTo>
                      <a:lnTo>
                        <a:pt x="135" y="15"/>
                      </a:lnTo>
                      <a:lnTo>
                        <a:pt x="114" y="15"/>
                      </a:lnTo>
                      <a:lnTo>
                        <a:pt x="114" y="0"/>
                      </a:lnTo>
                      <a:lnTo>
                        <a:pt x="47" y="0"/>
                      </a:lnTo>
                      <a:lnTo>
                        <a:pt x="47" y="15"/>
                      </a:lnTo>
                      <a:lnTo>
                        <a:pt x="25" y="15"/>
                      </a:lnTo>
                      <a:lnTo>
                        <a:pt x="25" y="0"/>
                      </a:lnTo>
                      <a:lnTo>
                        <a:pt x="0" y="0"/>
                      </a:lnTo>
                      <a:lnTo>
                        <a:pt x="0" y="141"/>
                      </a:lnTo>
                      <a:lnTo>
                        <a:pt x="12" y="141"/>
                      </a:lnTo>
                      <a:lnTo>
                        <a:pt x="146" y="141"/>
                      </a:lnTo>
                      <a:lnTo>
                        <a:pt x="157" y="141"/>
                      </a:lnTo>
                      <a:lnTo>
                        <a:pt x="157" y="0"/>
                      </a:lnTo>
                      <a:close/>
                      <a:moveTo>
                        <a:pt x="146" y="129"/>
                      </a:moveTo>
                      <a:lnTo>
                        <a:pt x="12" y="129"/>
                      </a:lnTo>
                      <a:lnTo>
                        <a:pt x="12" y="40"/>
                      </a:lnTo>
                      <a:lnTo>
                        <a:pt x="146" y="40"/>
                      </a:lnTo>
                      <a:lnTo>
                        <a:pt x="146" y="12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7" name="Rectangle 30"/>
                <p:cNvSpPr>
                  <a:spLocks noChangeArrowheads="1"/>
                </p:cNvSpPr>
                <p:nvPr/>
              </p:nvSpPr>
              <p:spPr bwMode="auto">
                <a:xfrm>
                  <a:off x="2387600" y="3200401"/>
                  <a:ext cx="20638" cy="349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88" name="Rectangle 31"/>
                <p:cNvSpPr>
                  <a:spLocks noChangeArrowheads="1"/>
                </p:cNvSpPr>
                <p:nvPr/>
              </p:nvSpPr>
              <p:spPr bwMode="auto">
                <a:xfrm>
                  <a:off x="2525713" y="3200401"/>
                  <a:ext cx="23813" cy="34925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cs typeface="Open Sans" panose="020B0606030504020204" pitchFamily="34" charset="0"/>
                    <a:sym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8" name="Group 7"/>
            <p:cNvGrpSpPr/>
            <p:nvPr/>
          </p:nvGrpSpPr>
          <p:grpSpPr>
            <a:xfrm>
              <a:off x="1284695" y="2704988"/>
              <a:ext cx="1134696" cy="1134696"/>
              <a:chOff x="1284695" y="2704988"/>
              <a:chExt cx="1134696" cy="1134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84695" y="2704988"/>
                <a:ext cx="1134696" cy="11346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89" name="Freeform 11"/>
              <p:cNvSpPr>
                <a:spLocks noEditPoints="1"/>
              </p:cNvSpPr>
              <p:nvPr/>
            </p:nvSpPr>
            <p:spPr bwMode="auto">
              <a:xfrm>
                <a:off x="1586244" y="3017372"/>
                <a:ext cx="546973" cy="485982"/>
              </a:xfrm>
              <a:custGeom>
                <a:avLst/>
                <a:gdLst>
                  <a:gd name="T0" fmla="*/ 133 w 134"/>
                  <a:gd name="T1" fmla="*/ 16 h 119"/>
                  <a:gd name="T2" fmla="*/ 121 w 134"/>
                  <a:gd name="T3" fmla="*/ 5 h 119"/>
                  <a:gd name="T4" fmla="*/ 115 w 134"/>
                  <a:gd name="T5" fmla="*/ 5 h 119"/>
                  <a:gd name="T6" fmla="*/ 114 w 134"/>
                  <a:gd name="T7" fmla="*/ 8 h 119"/>
                  <a:gd name="T8" fmla="*/ 111 w 134"/>
                  <a:gd name="T9" fmla="*/ 9 h 119"/>
                  <a:gd name="T10" fmla="*/ 111 w 134"/>
                  <a:gd name="T11" fmla="*/ 9 h 119"/>
                  <a:gd name="T12" fmla="*/ 81 w 134"/>
                  <a:gd name="T13" fmla="*/ 39 h 119"/>
                  <a:gd name="T14" fmla="*/ 79 w 134"/>
                  <a:gd name="T15" fmla="*/ 47 h 119"/>
                  <a:gd name="T16" fmla="*/ 82 w 134"/>
                  <a:gd name="T17" fmla="*/ 50 h 119"/>
                  <a:gd name="T18" fmla="*/ 82 w 134"/>
                  <a:gd name="T19" fmla="*/ 50 h 119"/>
                  <a:gd name="T20" fmla="*/ 83 w 134"/>
                  <a:gd name="T21" fmla="*/ 51 h 119"/>
                  <a:gd name="T22" fmla="*/ 76 w 134"/>
                  <a:gd name="T23" fmla="*/ 57 h 119"/>
                  <a:gd name="T24" fmla="*/ 54 w 134"/>
                  <a:gd name="T25" fmla="*/ 35 h 119"/>
                  <a:gd name="T26" fmla="*/ 47 w 134"/>
                  <a:gd name="T27" fmla="*/ 10 h 119"/>
                  <a:gd name="T28" fmla="*/ 21 w 134"/>
                  <a:gd name="T29" fmla="*/ 3 h 119"/>
                  <a:gd name="T30" fmla="*/ 36 w 134"/>
                  <a:gd name="T31" fmla="*/ 18 h 119"/>
                  <a:gd name="T32" fmla="*/ 32 w 134"/>
                  <a:gd name="T33" fmla="*/ 32 h 119"/>
                  <a:gd name="T34" fmla="*/ 18 w 134"/>
                  <a:gd name="T35" fmla="*/ 36 h 119"/>
                  <a:gd name="T36" fmla="*/ 3 w 134"/>
                  <a:gd name="T37" fmla="*/ 21 h 119"/>
                  <a:gd name="T38" fmla="*/ 10 w 134"/>
                  <a:gd name="T39" fmla="*/ 47 h 119"/>
                  <a:gd name="T40" fmla="*/ 36 w 134"/>
                  <a:gd name="T41" fmla="*/ 53 h 119"/>
                  <a:gd name="T42" fmla="*/ 37 w 134"/>
                  <a:gd name="T43" fmla="*/ 53 h 119"/>
                  <a:gd name="T44" fmla="*/ 58 w 134"/>
                  <a:gd name="T45" fmla="*/ 75 h 119"/>
                  <a:gd name="T46" fmla="*/ 38 w 134"/>
                  <a:gd name="T47" fmla="*/ 96 h 119"/>
                  <a:gd name="T48" fmla="*/ 36 w 134"/>
                  <a:gd name="T49" fmla="*/ 95 h 119"/>
                  <a:gd name="T50" fmla="*/ 31 w 134"/>
                  <a:gd name="T51" fmla="*/ 99 h 119"/>
                  <a:gd name="T52" fmla="*/ 21 w 134"/>
                  <a:gd name="T53" fmla="*/ 115 h 119"/>
                  <a:gd name="T54" fmla="*/ 23 w 134"/>
                  <a:gd name="T55" fmla="*/ 117 h 119"/>
                  <a:gd name="T56" fmla="*/ 39 w 134"/>
                  <a:gd name="T57" fmla="*/ 107 h 119"/>
                  <a:gd name="T58" fmla="*/ 43 w 134"/>
                  <a:gd name="T59" fmla="*/ 101 h 119"/>
                  <a:gd name="T60" fmla="*/ 42 w 134"/>
                  <a:gd name="T61" fmla="*/ 100 h 119"/>
                  <a:gd name="T62" fmla="*/ 63 w 134"/>
                  <a:gd name="T63" fmla="*/ 80 h 119"/>
                  <a:gd name="T64" fmla="*/ 98 w 134"/>
                  <a:gd name="T65" fmla="*/ 115 h 119"/>
                  <a:gd name="T66" fmla="*/ 107 w 134"/>
                  <a:gd name="T67" fmla="*/ 119 h 119"/>
                  <a:gd name="T68" fmla="*/ 116 w 134"/>
                  <a:gd name="T69" fmla="*/ 115 h 119"/>
                  <a:gd name="T70" fmla="*/ 116 w 134"/>
                  <a:gd name="T71" fmla="*/ 97 h 119"/>
                  <a:gd name="T72" fmla="*/ 81 w 134"/>
                  <a:gd name="T73" fmla="*/ 62 h 119"/>
                  <a:gd name="T74" fmla="*/ 87 w 134"/>
                  <a:gd name="T75" fmla="*/ 56 h 119"/>
                  <a:gd name="T76" fmla="*/ 90 w 134"/>
                  <a:gd name="T77" fmla="*/ 59 h 119"/>
                  <a:gd name="T78" fmla="*/ 98 w 134"/>
                  <a:gd name="T79" fmla="*/ 57 h 119"/>
                  <a:gd name="T80" fmla="*/ 128 w 134"/>
                  <a:gd name="T81" fmla="*/ 26 h 119"/>
                  <a:gd name="T82" fmla="*/ 128 w 134"/>
                  <a:gd name="T83" fmla="*/ 26 h 119"/>
                  <a:gd name="T84" fmla="*/ 128 w 134"/>
                  <a:gd name="T85" fmla="*/ 26 h 119"/>
                  <a:gd name="T86" fmla="*/ 129 w 134"/>
                  <a:gd name="T87" fmla="*/ 23 h 119"/>
                  <a:gd name="T88" fmla="*/ 133 w 134"/>
                  <a:gd name="T89" fmla="*/ 22 h 119"/>
                  <a:gd name="T90" fmla="*/ 133 w 134"/>
                  <a:gd name="T91" fmla="*/ 16 h 119"/>
                  <a:gd name="T92" fmla="*/ 108 w 134"/>
                  <a:gd name="T93" fmla="*/ 103 h 119"/>
                  <a:gd name="T94" fmla="*/ 113 w 134"/>
                  <a:gd name="T95" fmla="*/ 108 h 119"/>
                  <a:gd name="T96" fmla="*/ 108 w 134"/>
                  <a:gd name="T97" fmla="*/ 113 h 119"/>
                  <a:gd name="T98" fmla="*/ 103 w 134"/>
                  <a:gd name="T99" fmla="*/ 108 h 119"/>
                  <a:gd name="T100" fmla="*/ 108 w 134"/>
                  <a:gd name="T101" fmla="*/ 103 h 119"/>
                  <a:gd name="T102" fmla="*/ 91 w 134"/>
                  <a:gd name="T103" fmla="*/ 41 h 119"/>
                  <a:gd name="T104" fmla="*/ 89 w 134"/>
                  <a:gd name="T105" fmla="*/ 39 h 119"/>
                  <a:gd name="T106" fmla="*/ 112 w 134"/>
                  <a:gd name="T107" fmla="*/ 17 h 119"/>
                  <a:gd name="T108" fmla="*/ 114 w 134"/>
                  <a:gd name="T109" fmla="*/ 19 h 119"/>
                  <a:gd name="T110" fmla="*/ 91 w 134"/>
                  <a:gd name="T111" fmla="*/ 41 h 119"/>
                  <a:gd name="T112" fmla="*/ 98 w 134"/>
                  <a:gd name="T113" fmla="*/ 48 h 119"/>
                  <a:gd name="T114" fmla="*/ 96 w 134"/>
                  <a:gd name="T115" fmla="*/ 47 h 119"/>
                  <a:gd name="T116" fmla="*/ 119 w 134"/>
                  <a:gd name="T117" fmla="*/ 24 h 119"/>
                  <a:gd name="T118" fmla="*/ 121 w 134"/>
                  <a:gd name="T119" fmla="*/ 26 h 119"/>
                  <a:gd name="T120" fmla="*/ 98 w 134"/>
                  <a:gd name="T121" fmla="*/ 48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4" h="119">
                    <a:moveTo>
                      <a:pt x="133" y="16"/>
                    </a:moveTo>
                    <a:cubicBezTo>
                      <a:pt x="121" y="5"/>
                      <a:pt x="121" y="5"/>
                      <a:pt x="121" y="5"/>
                    </a:cubicBezTo>
                    <a:cubicBezTo>
                      <a:pt x="119" y="3"/>
                      <a:pt x="117" y="3"/>
                      <a:pt x="115" y="5"/>
                    </a:cubicBezTo>
                    <a:cubicBezTo>
                      <a:pt x="114" y="6"/>
                      <a:pt x="114" y="7"/>
                      <a:pt x="114" y="8"/>
                    </a:cubicBezTo>
                    <a:cubicBezTo>
                      <a:pt x="113" y="8"/>
                      <a:pt x="112" y="8"/>
                      <a:pt x="111" y="9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42"/>
                      <a:pt x="80" y="45"/>
                      <a:pt x="79" y="47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3" y="51"/>
                      <a:pt x="83" y="51"/>
                    </a:cubicBezTo>
                    <a:cubicBezTo>
                      <a:pt x="76" y="57"/>
                      <a:pt x="76" y="57"/>
                      <a:pt x="76" y="57"/>
                    </a:cubicBezTo>
                    <a:cubicBezTo>
                      <a:pt x="54" y="35"/>
                      <a:pt x="54" y="35"/>
                      <a:pt x="54" y="35"/>
                    </a:cubicBezTo>
                    <a:cubicBezTo>
                      <a:pt x="56" y="26"/>
                      <a:pt x="54" y="17"/>
                      <a:pt x="47" y="10"/>
                    </a:cubicBezTo>
                    <a:cubicBezTo>
                      <a:pt x="40" y="3"/>
                      <a:pt x="30" y="0"/>
                      <a:pt x="21" y="3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0" y="30"/>
                      <a:pt x="3" y="40"/>
                      <a:pt x="10" y="47"/>
                    </a:cubicBezTo>
                    <a:cubicBezTo>
                      <a:pt x="17" y="54"/>
                      <a:pt x="27" y="56"/>
                      <a:pt x="36" y="53"/>
                    </a:cubicBezTo>
                    <a:cubicBezTo>
                      <a:pt x="37" y="53"/>
                      <a:pt x="37" y="53"/>
                      <a:pt x="37" y="53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38" y="96"/>
                      <a:pt x="38" y="96"/>
                      <a:pt x="38" y="96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1" y="99"/>
                      <a:pt x="31" y="99"/>
                      <a:pt x="31" y="99"/>
                    </a:cubicBezTo>
                    <a:cubicBezTo>
                      <a:pt x="21" y="115"/>
                      <a:pt x="21" y="115"/>
                      <a:pt x="21" y="115"/>
                    </a:cubicBezTo>
                    <a:cubicBezTo>
                      <a:pt x="23" y="117"/>
                      <a:pt x="23" y="117"/>
                      <a:pt x="23" y="117"/>
                    </a:cubicBezTo>
                    <a:cubicBezTo>
                      <a:pt x="39" y="107"/>
                      <a:pt x="39" y="107"/>
                      <a:pt x="39" y="107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2" y="100"/>
                      <a:pt x="42" y="100"/>
                      <a:pt x="42" y="100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98" y="115"/>
                      <a:pt x="98" y="115"/>
                      <a:pt x="98" y="115"/>
                    </a:cubicBezTo>
                    <a:cubicBezTo>
                      <a:pt x="101" y="117"/>
                      <a:pt x="104" y="119"/>
                      <a:pt x="107" y="119"/>
                    </a:cubicBezTo>
                    <a:cubicBezTo>
                      <a:pt x="110" y="119"/>
                      <a:pt x="113" y="117"/>
                      <a:pt x="116" y="115"/>
                    </a:cubicBezTo>
                    <a:cubicBezTo>
                      <a:pt x="121" y="110"/>
                      <a:pt x="121" y="102"/>
                      <a:pt x="116" y="97"/>
                    </a:cubicBezTo>
                    <a:cubicBezTo>
                      <a:pt x="81" y="62"/>
                      <a:pt x="81" y="62"/>
                      <a:pt x="81" y="62"/>
                    </a:cubicBezTo>
                    <a:cubicBezTo>
                      <a:pt x="87" y="56"/>
                      <a:pt x="87" y="56"/>
                      <a:pt x="87" y="56"/>
                    </a:cubicBezTo>
                    <a:cubicBezTo>
                      <a:pt x="90" y="59"/>
                      <a:pt x="90" y="59"/>
                      <a:pt x="90" y="59"/>
                    </a:cubicBezTo>
                    <a:cubicBezTo>
                      <a:pt x="92" y="57"/>
                      <a:pt x="95" y="56"/>
                      <a:pt x="98" y="57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8" y="26"/>
                      <a:pt x="128" y="26"/>
                      <a:pt x="128" y="26"/>
                    </a:cubicBezTo>
                    <a:cubicBezTo>
                      <a:pt x="129" y="25"/>
                      <a:pt x="129" y="24"/>
                      <a:pt x="129" y="23"/>
                    </a:cubicBezTo>
                    <a:cubicBezTo>
                      <a:pt x="130" y="24"/>
                      <a:pt x="132" y="23"/>
                      <a:pt x="133" y="22"/>
                    </a:cubicBezTo>
                    <a:cubicBezTo>
                      <a:pt x="134" y="21"/>
                      <a:pt x="134" y="18"/>
                      <a:pt x="133" y="16"/>
                    </a:cubicBezTo>
                    <a:close/>
                    <a:moveTo>
                      <a:pt x="108" y="103"/>
                    </a:moveTo>
                    <a:cubicBezTo>
                      <a:pt x="111" y="103"/>
                      <a:pt x="113" y="106"/>
                      <a:pt x="113" y="108"/>
                    </a:cubicBezTo>
                    <a:cubicBezTo>
                      <a:pt x="113" y="111"/>
                      <a:pt x="111" y="113"/>
                      <a:pt x="108" y="113"/>
                    </a:cubicBezTo>
                    <a:cubicBezTo>
                      <a:pt x="105" y="113"/>
                      <a:pt x="103" y="111"/>
                      <a:pt x="103" y="108"/>
                    </a:cubicBezTo>
                    <a:cubicBezTo>
                      <a:pt x="103" y="106"/>
                      <a:pt x="105" y="103"/>
                      <a:pt x="108" y="103"/>
                    </a:cubicBezTo>
                    <a:close/>
                    <a:moveTo>
                      <a:pt x="91" y="41"/>
                    </a:moveTo>
                    <a:cubicBezTo>
                      <a:pt x="89" y="39"/>
                      <a:pt x="89" y="39"/>
                      <a:pt x="89" y="39"/>
                    </a:cubicBezTo>
                    <a:cubicBezTo>
                      <a:pt x="112" y="17"/>
                      <a:pt x="112" y="17"/>
                      <a:pt x="112" y="17"/>
                    </a:cubicBezTo>
                    <a:cubicBezTo>
                      <a:pt x="114" y="19"/>
                      <a:pt x="114" y="19"/>
                      <a:pt x="114" y="19"/>
                    </a:cubicBezTo>
                    <a:lnTo>
                      <a:pt x="91" y="41"/>
                    </a:lnTo>
                    <a:close/>
                    <a:moveTo>
                      <a:pt x="98" y="48"/>
                    </a:moveTo>
                    <a:cubicBezTo>
                      <a:pt x="96" y="47"/>
                      <a:pt x="96" y="47"/>
                      <a:pt x="96" y="47"/>
                    </a:cubicBezTo>
                    <a:cubicBezTo>
                      <a:pt x="119" y="24"/>
                      <a:pt x="119" y="24"/>
                      <a:pt x="119" y="24"/>
                    </a:cubicBezTo>
                    <a:cubicBezTo>
                      <a:pt x="121" y="26"/>
                      <a:pt x="121" y="26"/>
                      <a:pt x="121" y="26"/>
                    </a:cubicBezTo>
                    <a:lnTo>
                      <a:pt x="9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9673136" y="2704988"/>
              <a:ext cx="1134696" cy="1134696"/>
              <a:chOff x="9673136" y="2704988"/>
              <a:chExt cx="1134696" cy="1134696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9673136" y="2704988"/>
                <a:ext cx="1134696" cy="1134696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90" name="Group 89"/>
              <p:cNvGrpSpPr/>
              <p:nvPr/>
            </p:nvGrpSpPr>
            <p:grpSpPr>
              <a:xfrm>
                <a:off x="9991403" y="2977268"/>
                <a:ext cx="526991" cy="585239"/>
                <a:chOff x="7502526" y="2405063"/>
                <a:chExt cx="301625" cy="334964"/>
              </a:xfrm>
              <a:solidFill>
                <a:schemeClr val="bg1"/>
              </a:solidFill>
            </p:grpSpPr>
            <p:sp>
              <p:nvSpPr>
                <p:cNvPr id="91" name="Freeform 112"/>
                <p:cNvSpPr>
                  <a:spLocks/>
                </p:cNvSpPr>
                <p:nvPr/>
              </p:nvSpPr>
              <p:spPr bwMode="auto">
                <a:xfrm>
                  <a:off x="7708901" y="2405063"/>
                  <a:ext cx="95250" cy="90488"/>
                </a:xfrm>
                <a:custGeom>
                  <a:avLst/>
                  <a:gdLst>
                    <a:gd name="T0" fmla="*/ 19 w 25"/>
                    <a:gd name="T1" fmla="*/ 24 h 24"/>
                    <a:gd name="T2" fmla="*/ 21 w 25"/>
                    <a:gd name="T3" fmla="*/ 22 h 24"/>
                    <a:gd name="T4" fmla="*/ 19 w 25"/>
                    <a:gd name="T5" fmla="*/ 4 h 24"/>
                    <a:gd name="T6" fmla="*/ 0 w 25"/>
                    <a:gd name="T7" fmla="*/ 7 h 24"/>
                    <a:gd name="T8" fmla="*/ 0 w 25"/>
                    <a:gd name="T9" fmla="*/ 8 h 24"/>
                    <a:gd name="T10" fmla="*/ 19 w 25"/>
                    <a:gd name="T11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5" h="24">
                      <a:moveTo>
                        <a:pt x="19" y="24"/>
                      </a:moveTo>
                      <a:cubicBezTo>
                        <a:pt x="20" y="23"/>
                        <a:pt x="20" y="23"/>
                        <a:pt x="21" y="22"/>
                      </a:cubicBezTo>
                      <a:cubicBezTo>
                        <a:pt x="25" y="17"/>
                        <a:pt x="24" y="8"/>
                        <a:pt x="19" y="4"/>
                      </a:cubicBezTo>
                      <a:cubicBezTo>
                        <a:pt x="13" y="0"/>
                        <a:pt x="5" y="1"/>
                        <a:pt x="0" y="7"/>
                      </a:cubicBezTo>
                      <a:cubicBezTo>
                        <a:pt x="0" y="7"/>
                        <a:pt x="0" y="7"/>
                        <a:pt x="0" y="8"/>
                      </a:cubicBezTo>
                      <a:cubicBezTo>
                        <a:pt x="8" y="11"/>
                        <a:pt x="15" y="17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2" name="Freeform 113"/>
                <p:cNvSpPr>
                  <a:spLocks noEditPoints="1"/>
                </p:cNvSpPr>
                <p:nvPr/>
              </p:nvSpPr>
              <p:spPr bwMode="auto">
                <a:xfrm>
                  <a:off x="7518404" y="2438402"/>
                  <a:ext cx="274638" cy="301625"/>
                </a:xfrm>
                <a:custGeom>
                  <a:avLst/>
                  <a:gdLst>
                    <a:gd name="T0" fmla="*/ 43 w 73"/>
                    <a:gd name="T1" fmla="*/ 0 h 80"/>
                    <a:gd name="T2" fmla="*/ 42 w 73"/>
                    <a:gd name="T3" fmla="*/ 0 h 80"/>
                    <a:gd name="T4" fmla="*/ 42 w 73"/>
                    <a:gd name="T5" fmla="*/ 0 h 80"/>
                    <a:gd name="T6" fmla="*/ 41 w 73"/>
                    <a:gd name="T7" fmla="*/ 0 h 80"/>
                    <a:gd name="T8" fmla="*/ 41 w 73"/>
                    <a:gd name="T9" fmla="*/ 0 h 80"/>
                    <a:gd name="T10" fmla="*/ 40 w 73"/>
                    <a:gd name="T11" fmla="*/ 0 h 80"/>
                    <a:gd name="T12" fmla="*/ 40 w 73"/>
                    <a:gd name="T13" fmla="*/ 0 h 80"/>
                    <a:gd name="T14" fmla="*/ 39 w 73"/>
                    <a:gd name="T15" fmla="*/ 0 h 80"/>
                    <a:gd name="T16" fmla="*/ 39 w 73"/>
                    <a:gd name="T17" fmla="*/ 0 h 80"/>
                    <a:gd name="T18" fmla="*/ 38 w 73"/>
                    <a:gd name="T19" fmla="*/ 0 h 80"/>
                    <a:gd name="T20" fmla="*/ 38 w 73"/>
                    <a:gd name="T21" fmla="*/ 0 h 80"/>
                    <a:gd name="T22" fmla="*/ 37 w 73"/>
                    <a:gd name="T23" fmla="*/ 0 h 80"/>
                    <a:gd name="T24" fmla="*/ 36 w 73"/>
                    <a:gd name="T25" fmla="*/ 0 h 80"/>
                    <a:gd name="T26" fmla="*/ 35 w 73"/>
                    <a:gd name="T27" fmla="*/ 0 h 80"/>
                    <a:gd name="T28" fmla="*/ 34 w 73"/>
                    <a:gd name="T29" fmla="*/ 0 h 80"/>
                    <a:gd name="T30" fmla="*/ 33 w 73"/>
                    <a:gd name="T31" fmla="*/ 0 h 80"/>
                    <a:gd name="T32" fmla="*/ 32 w 73"/>
                    <a:gd name="T33" fmla="*/ 0 h 80"/>
                    <a:gd name="T34" fmla="*/ 32 w 73"/>
                    <a:gd name="T35" fmla="*/ 0 h 80"/>
                    <a:gd name="T36" fmla="*/ 32 w 73"/>
                    <a:gd name="T37" fmla="*/ 0 h 80"/>
                    <a:gd name="T38" fmla="*/ 32 w 73"/>
                    <a:gd name="T39" fmla="*/ 0 h 80"/>
                    <a:gd name="T40" fmla="*/ 31 w 73"/>
                    <a:gd name="T41" fmla="*/ 0 h 80"/>
                    <a:gd name="T42" fmla="*/ 31 w 73"/>
                    <a:gd name="T43" fmla="*/ 0 h 80"/>
                    <a:gd name="T44" fmla="*/ 30 w 73"/>
                    <a:gd name="T45" fmla="*/ 0 h 80"/>
                    <a:gd name="T46" fmla="*/ 0 w 73"/>
                    <a:gd name="T47" fmla="*/ 37 h 80"/>
                    <a:gd name="T48" fmla="*/ 12 w 73"/>
                    <a:gd name="T49" fmla="*/ 64 h 80"/>
                    <a:gd name="T50" fmla="*/ 7 w 73"/>
                    <a:gd name="T51" fmla="*/ 69 h 80"/>
                    <a:gd name="T52" fmla="*/ 7 w 73"/>
                    <a:gd name="T53" fmla="*/ 77 h 80"/>
                    <a:gd name="T54" fmla="*/ 14 w 73"/>
                    <a:gd name="T55" fmla="*/ 77 h 80"/>
                    <a:gd name="T56" fmla="*/ 21 w 73"/>
                    <a:gd name="T57" fmla="*/ 70 h 80"/>
                    <a:gd name="T58" fmla="*/ 36 w 73"/>
                    <a:gd name="T59" fmla="*/ 73 h 80"/>
                    <a:gd name="T60" fmla="*/ 52 w 73"/>
                    <a:gd name="T61" fmla="*/ 70 h 80"/>
                    <a:gd name="T62" fmla="*/ 58 w 73"/>
                    <a:gd name="T63" fmla="*/ 77 h 80"/>
                    <a:gd name="T64" fmla="*/ 66 w 73"/>
                    <a:gd name="T65" fmla="*/ 77 h 80"/>
                    <a:gd name="T66" fmla="*/ 66 w 73"/>
                    <a:gd name="T67" fmla="*/ 69 h 80"/>
                    <a:gd name="T68" fmla="*/ 61 w 73"/>
                    <a:gd name="T69" fmla="*/ 64 h 80"/>
                    <a:gd name="T70" fmla="*/ 73 w 73"/>
                    <a:gd name="T71" fmla="*/ 37 h 80"/>
                    <a:gd name="T72" fmla="*/ 43 w 73"/>
                    <a:gd name="T73" fmla="*/ 0 h 80"/>
                    <a:gd name="T74" fmla="*/ 36 w 73"/>
                    <a:gd name="T75" fmla="*/ 65 h 80"/>
                    <a:gd name="T76" fmla="*/ 8 w 73"/>
                    <a:gd name="T77" fmla="*/ 37 h 80"/>
                    <a:gd name="T78" fmla="*/ 36 w 73"/>
                    <a:gd name="T79" fmla="*/ 8 h 80"/>
                    <a:gd name="T80" fmla="*/ 64 w 73"/>
                    <a:gd name="T81" fmla="*/ 37 h 80"/>
                    <a:gd name="T82" fmla="*/ 36 w 73"/>
                    <a:gd name="T83" fmla="*/ 65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73" h="80">
                      <a:moveTo>
                        <a:pt x="43" y="0"/>
                      </a:move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2" y="0"/>
                        <a:pt x="42" y="0"/>
                        <a:pt x="42" y="0"/>
                      </a:cubicBezTo>
                      <a:cubicBezTo>
                        <a:pt x="42" y="0"/>
                        <a:pt x="41" y="0"/>
                        <a:pt x="41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1" y="0"/>
                        <a:pt x="40" y="0"/>
                        <a:pt x="40" y="0"/>
                      </a:cubicBezTo>
                      <a:cubicBezTo>
                        <a:pt x="40" y="0"/>
                        <a:pt x="40" y="0"/>
                        <a:pt x="40" y="0"/>
                      </a:cubicBezTo>
                      <a:cubicBezTo>
                        <a:pt x="40" y="0"/>
                        <a:pt x="39" y="0"/>
                        <a:pt x="39" y="0"/>
                      </a:cubicBez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39" y="0"/>
                        <a:pt x="38" y="0"/>
                        <a:pt x="38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38" y="0"/>
                        <a:pt x="38" y="0"/>
                        <a:pt x="37" y="0"/>
                      </a:cubicBezTo>
                      <a:cubicBezTo>
                        <a:pt x="37" y="0"/>
                        <a:pt x="37" y="0"/>
                        <a:pt x="36" y="0"/>
                      </a:cubicBezTo>
                      <a:cubicBezTo>
                        <a:pt x="36" y="0"/>
                        <a:pt x="36" y="0"/>
                        <a:pt x="35" y="0"/>
                      </a:cubicBezTo>
                      <a:cubicBezTo>
                        <a:pt x="35" y="0"/>
                        <a:pt x="35" y="0"/>
                        <a:pt x="34" y="0"/>
                      </a:cubicBezTo>
                      <a:cubicBezTo>
                        <a:pt x="34" y="0"/>
                        <a:pt x="34" y="0"/>
                        <a:pt x="33" y="0"/>
                      </a:cubicBezTo>
                      <a:cubicBezTo>
                        <a:pt x="33" y="0"/>
                        <a:pt x="33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13" y="4"/>
                        <a:pt x="0" y="19"/>
                        <a:pt x="0" y="37"/>
                      </a:cubicBezTo>
                      <a:cubicBezTo>
                        <a:pt x="0" y="47"/>
                        <a:pt x="4" y="57"/>
                        <a:pt x="12" y="64"/>
                      </a:cubicBezTo>
                      <a:cubicBezTo>
                        <a:pt x="7" y="69"/>
                        <a:pt x="7" y="69"/>
                        <a:pt x="7" y="69"/>
                      </a:cubicBezTo>
                      <a:cubicBezTo>
                        <a:pt x="4" y="71"/>
                        <a:pt x="5" y="77"/>
                        <a:pt x="7" y="77"/>
                      </a:cubicBezTo>
                      <a:cubicBezTo>
                        <a:pt x="9" y="79"/>
                        <a:pt x="12" y="79"/>
                        <a:pt x="14" y="77"/>
                      </a:cubicBezTo>
                      <a:cubicBezTo>
                        <a:pt x="16" y="75"/>
                        <a:pt x="20" y="72"/>
                        <a:pt x="21" y="70"/>
                      </a:cubicBezTo>
                      <a:cubicBezTo>
                        <a:pt x="25" y="72"/>
                        <a:pt x="31" y="73"/>
                        <a:pt x="36" y="73"/>
                      </a:cubicBezTo>
                      <a:cubicBezTo>
                        <a:pt x="42" y="73"/>
                        <a:pt x="47" y="72"/>
                        <a:pt x="52" y="70"/>
                      </a:cubicBezTo>
                      <a:cubicBezTo>
                        <a:pt x="53" y="72"/>
                        <a:pt x="57" y="75"/>
                        <a:pt x="58" y="77"/>
                      </a:cubicBezTo>
                      <a:cubicBezTo>
                        <a:pt x="62" y="80"/>
                        <a:pt x="65" y="77"/>
                        <a:pt x="66" y="77"/>
                      </a:cubicBezTo>
                      <a:cubicBezTo>
                        <a:pt x="68" y="74"/>
                        <a:pt x="68" y="71"/>
                        <a:pt x="66" y="69"/>
                      </a:cubicBezTo>
                      <a:cubicBezTo>
                        <a:pt x="61" y="64"/>
                        <a:pt x="61" y="64"/>
                        <a:pt x="61" y="64"/>
                      </a:cubicBezTo>
                      <a:cubicBezTo>
                        <a:pt x="68" y="57"/>
                        <a:pt x="73" y="47"/>
                        <a:pt x="73" y="37"/>
                      </a:cubicBezTo>
                      <a:cubicBezTo>
                        <a:pt x="73" y="19"/>
                        <a:pt x="60" y="4"/>
                        <a:pt x="43" y="0"/>
                      </a:cubicBezTo>
                      <a:close/>
                      <a:moveTo>
                        <a:pt x="36" y="65"/>
                      </a:moveTo>
                      <a:cubicBezTo>
                        <a:pt x="21" y="65"/>
                        <a:pt x="8" y="52"/>
                        <a:pt x="8" y="37"/>
                      </a:cubicBezTo>
                      <a:cubicBezTo>
                        <a:pt x="8" y="21"/>
                        <a:pt x="21" y="8"/>
                        <a:pt x="36" y="8"/>
                      </a:cubicBezTo>
                      <a:cubicBezTo>
                        <a:pt x="52" y="8"/>
                        <a:pt x="64" y="21"/>
                        <a:pt x="64" y="37"/>
                      </a:cubicBezTo>
                      <a:cubicBezTo>
                        <a:pt x="64" y="52"/>
                        <a:pt x="52" y="65"/>
                        <a:pt x="36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3" name="Freeform 114"/>
                <p:cNvSpPr>
                  <a:spLocks/>
                </p:cNvSpPr>
                <p:nvPr/>
              </p:nvSpPr>
              <p:spPr bwMode="auto">
                <a:xfrm>
                  <a:off x="7502526" y="2405063"/>
                  <a:ext cx="98425" cy="90488"/>
                </a:xfrm>
                <a:custGeom>
                  <a:avLst/>
                  <a:gdLst>
                    <a:gd name="T0" fmla="*/ 6 w 26"/>
                    <a:gd name="T1" fmla="*/ 24 h 24"/>
                    <a:gd name="T2" fmla="*/ 26 w 26"/>
                    <a:gd name="T3" fmla="*/ 8 h 24"/>
                    <a:gd name="T4" fmla="*/ 25 w 26"/>
                    <a:gd name="T5" fmla="*/ 7 h 24"/>
                    <a:gd name="T6" fmla="*/ 7 w 26"/>
                    <a:gd name="T7" fmla="*/ 4 h 24"/>
                    <a:gd name="T8" fmla="*/ 5 w 26"/>
                    <a:gd name="T9" fmla="*/ 22 h 24"/>
                    <a:gd name="T10" fmla="*/ 6 w 26"/>
                    <a:gd name="T11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6" h="24">
                      <a:moveTo>
                        <a:pt x="6" y="24"/>
                      </a:moveTo>
                      <a:cubicBezTo>
                        <a:pt x="11" y="17"/>
                        <a:pt x="18" y="11"/>
                        <a:pt x="26" y="8"/>
                      </a:cubicBezTo>
                      <a:cubicBezTo>
                        <a:pt x="26" y="7"/>
                        <a:pt x="25" y="7"/>
                        <a:pt x="25" y="7"/>
                      </a:cubicBezTo>
                      <a:cubicBezTo>
                        <a:pt x="21" y="1"/>
                        <a:pt x="13" y="0"/>
                        <a:pt x="7" y="4"/>
                      </a:cubicBezTo>
                      <a:cubicBezTo>
                        <a:pt x="1" y="8"/>
                        <a:pt x="0" y="17"/>
                        <a:pt x="5" y="22"/>
                      </a:cubicBezTo>
                      <a:cubicBezTo>
                        <a:pt x="5" y="23"/>
                        <a:pt x="6" y="23"/>
                        <a:pt x="6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4" name="Freeform 115"/>
                <p:cNvSpPr>
                  <a:spLocks/>
                </p:cNvSpPr>
                <p:nvPr/>
              </p:nvSpPr>
              <p:spPr bwMode="auto">
                <a:xfrm>
                  <a:off x="7650163" y="2476501"/>
                  <a:ext cx="11113" cy="44450"/>
                </a:xfrm>
                <a:custGeom>
                  <a:avLst/>
                  <a:gdLst>
                    <a:gd name="T0" fmla="*/ 1 w 3"/>
                    <a:gd name="T1" fmla="*/ 12 h 12"/>
                    <a:gd name="T2" fmla="*/ 3 w 3"/>
                    <a:gd name="T3" fmla="*/ 10 h 12"/>
                    <a:gd name="T4" fmla="*/ 3 w 3"/>
                    <a:gd name="T5" fmla="*/ 2 h 12"/>
                    <a:gd name="T6" fmla="*/ 1 w 3"/>
                    <a:gd name="T7" fmla="*/ 0 h 12"/>
                    <a:gd name="T8" fmla="*/ 0 w 3"/>
                    <a:gd name="T9" fmla="*/ 2 h 12"/>
                    <a:gd name="T10" fmla="*/ 0 w 3"/>
                    <a:gd name="T11" fmla="*/ 10 h 12"/>
                    <a:gd name="T12" fmla="*/ 1 w 3"/>
                    <a:gd name="T13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2">
                      <a:moveTo>
                        <a:pt x="1" y="12"/>
                      </a:moveTo>
                      <a:cubicBezTo>
                        <a:pt x="2" y="12"/>
                        <a:pt x="3" y="11"/>
                        <a:pt x="3" y="10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2" y="0"/>
                        <a:pt x="1" y="0"/>
                      </a:cubicBezTo>
                      <a:cubicBezTo>
                        <a:pt x="0" y="0"/>
                        <a:pt x="0" y="1"/>
                        <a:pt x="0" y="2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1"/>
                        <a:pt x="0" y="12"/>
                        <a:pt x="1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5" name="Freeform 116"/>
                <p:cNvSpPr>
                  <a:spLocks/>
                </p:cNvSpPr>
                <p:nvPr/>
              </p:nvSpPr>
              <p:spPr bwMode="auto">
                <a:xfrm>
                  <a:off x="7551738" y="2570163"/>
                  <a:ext cx="44450" cy="11113"/>
                </a:xfrm>
                <a:custGeom>
                  <a:avLst/>
                  <a:gdLst>
                    <a:gd name="T0" fmla="*/ 10 w 12"/>
                    <a:gd name="T1" fmla="*/ 0 h 3"/>
                    <a:gd name="T2" fmla="*/ 2 w 12"/>
                    <a:gd name="T3" fmla="*/ 0 h 3"/>
                    <a:gd name="T4" fmla="*/ 0 w 12"/>
                    <a:gd name="T5" fmla="*/ 2 h 3"/>
                    <a:gd name="T6" fmla="*/ 2 w 12"/>
                    <a:gd name="T7" fmla="*/ 3 h 3"/>
                    <a:gd name="T8" fmla="*/ 10 w 12"/>
                    <a:gd name="T9" fmla="*/ 3 h 3"/>
                    <a:gd name="T10" fmla="*/ 12 w 12"/>
                    <a:gd name="T11" fmla="*/ 2 h 3"/>
                    <a:gd name="T12" fmla="*/ 10 w 1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3">
                      <a:moveTo>
                        <a:pt x="10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3"/>
                        <a:pt x="12" y="3"/>
                        <a:pt x="12" y="2"/>
                      </a:cubicBezTo>
                      <a:cubicBezTo>
                        <a:pt x="12" y="1"/>
                        <a:pt x="11" y="0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6" name="Freeform 117"/>
                <p:cNvSpPr>
                  <a:spLocks/>
                </p:cNvSpPr>
                <p:nvPr/>
              </p:nvSpPr>
              <p:spPr bwMode="auto">
                <a:xfrm>
                  <a:off x="7708901" y="2570163"/>
                  <a:ext cx="46038" cy="11113"/>
                </a:xfrm>
                <a:custGeom>
                  <a:avLst/>
                  <a:gdLst>
                    <a:gd name="T0" fmla="*/ 10 w 12"/>
                    <a:gd name="T1" fmla="*/ 0 h 3"/>
                    <a:gd name="T2" fmla="*/ 2 w 12"/>
                    <a:gd name="T3" fmla="*/ 0 h 3"/>
                    <a:gd name="T4" fmla="*/ 0 w 12"/>
                    <a:gd name="T5" fmla="*/ 2 h 3"/>
                    <a:gd name="T6" fmla="*/ 2 w 12"/>
                    <a:gd name="T7" fmla="*/ 3 h 3"/>
                    <a:gd name="T8" fmla="*/ 10 w 12"/>
                    <a:gd name="T9" fmla="*/ 3 h 3"/>
                    <a:gd name="T10" fmla="*/ 12 w 12"/>
                    <a:gd name="T11" fmla="*/ 2 h 3"/>
                    <a:gd name="T12" fmla="*/ 10 w 1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2" h="3">
                      <a:moveTo>
                        <a:pt x="10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3"/>
                        <a:pt x="2" y="3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1" y="3"/>
                        <a:pt x="12" y="3"/>
                        <a:pt x="12" y="2"/>
                      </a:cubicBezTo>
                      <a:cubicBezTo>
                        <a:pt x="12" y="1"/>
                        <a:pt x="11" y="0"/>
                        <a:pt x="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7" name="Freeform 118"/>
                <p:cNvSpPr>
                  <a:spLocks/>
                </p:cNvSpPr>
                <p:nvPr/>
              </p:nvSpPr>
              <p:spPr bwMode="auto">
                <a:xfrm>
                  <a:off x="7650163" y="2633663"/>
                  <a:ext cx="11113" cy="46038"/>
                </a:xfrm>
                <a:custGeom>
                  <a:avLst/>
                  <a:gdLst>
                    <a:gd name="T0" fmla="*/ 1 w 3"/>
                    <a:gd name="T1" fmla="*/ 0 h 12"/>
                    <a:gd name="T2" fmla="*/ 0 w 3"/>
                    <a:gd name="T3" fmla="*/ 1 h 12"/>
                    <a:gd name="T4" fmla="*/ 0 w 3"/>
                    <a:gd name="T5" fmla="*/ 10 h 12"/>
                    <a:gd name="T6" fmla="*/ 1 w 3"/>
                    <a:gd name="T7" fmla="*/ 12 h 12"/>
                    <a:gd name="T8" fmla="*/ 3 w 3"/>
                    <a:gd name="T9" fmla="*/ 10 h 12"/>
                    <a:gd name="T10" fmla="*/ 3 w 3"/>
                    <a:gd name="T11" fmla="*/ 1 h 12"/>
                    <a:gd name="T12" fmla="*/ 1 w 3"/>
                    <a:gd name="T13" fmla="*/ 0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" h="12">
                      <a:moveTo>
                        <a:pt x="1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1"/>
                        <a:pt x="0" y="12"/>
                        <a:pt x="1" y="12"/>
                      </a:cubicBezTo>
                      <a:cubicBezTo>
                        <a:pt x="2" y="12"/>
                        <a:pt x="3" y="11"/>
                        <a:pt x="3" y="1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2" y="0"/>
                        <a:pt x="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98" name="Freeform 119"/>
                <p:cNvSpPr>
                  <a:spLocks/>
                </p:cNvSpPr>
                <p:nvPr/>
              </p:nvSpPr>
              <p:spPr bwMode="auto">
                <a:xfrm>
                  <a:off x="7593013" y="2506663"/>
                  <a:ext cx="128588" cy="85725"/>
                </a:xfrm>
                <a:custGeom>
                  <a:avLst/>
                  <a:gdLst>
                    <a:gd name="T0" fmla="*/ 18 w 34"/>
                    <a:gd name="T1" fmla="*/ 18 h 23"/>
                    <a:gd name="T2" fmla="*/ 33 w 34"/>
                    <a:gd name="T3" fmla="*/ 3 h 23"/>
                    <a:gd name="T4" fmla="*/ 34 w 34"/>
                    <a:gd name="T5" fmla="*/ 2 h 23"/>
                    <a:gd name="T6" fmla="*/ 33 w 34"/>
                    <a:gd name="T7" fmla="*/ 1 h 23"/>
                    <a:gd name="T8" fmla="*/ 32 w 34"/>
                    <a:gd name="T9" fmla="*/ 0 h 23"/>
                    <a:gd name="T10" fmla="*/ 31 w 34"/>
                    <a:gd name="T11" fmla="*/ 1 h 23"/>
                    <a:gd name="T12" fmla="*/ 20 w 34"/>
                    <a:gd name="T13" fmla="*/ 12 h 23"/>
                    <a:gd name="T14" fmla="*/ 16 w 34"/>
                    <a:gd name="T15" fmla="*/ 16 h 23"/>
                    <a:gd name="T16" fmla="*/ 16 w 34"/>
                    <a:gd name="T17" fmla="*/ 16 h 23"/>
                    <a:gd name="T18" fmla="*/ 16 w 34"/>
                    <a:gd name="T19" fmla="*/ 16 h 23"/>
                    <a:gd name="T20" fmla="*/ 15 w 34"/>
                    <a:gd name="T21" fmla="*/ 15 h 23"/>
                    <a:gd name="T22" fmla="*/ 15 w 34"/>
                    <a:gd name="T23" fmla="*/ 15 h 23"/>
                    <a:gd name="T24" fmla="*/ 15 w 34"/>
                    <a:gd name="T25" fmla="*/ 15 h 23"/>
                    <a:gd name="T26" fmla="*/ 4 w 34"/>
                    <a:gd name="T27" fmla="*/ 7 h 23"/>
                    <a:gd name="T28" fmla="*/ 2 w 34"/>
                    <a:gd name="T29" fmla="*/ 6 h 23"/>
                    <a:gd name="T30" fmla="*/ 1 w 34"/>
                    <a:gd name="T31" fmla="*/ 7 h 23"/>
                    <a:gd name="T32" fmla="*/ 0 w 34"/>
                    <a:gd name="T33" fmla="*/ 9 h 23"/>
                    <a:gd name="T34" fmla="*/ 1 w 34"/>
                    <a:gd name="T35" fmla="*/ 10 h 23"/>
                    <a:gd name="T36" fmla="*/ 13 w 34"/>
                    <a:gd name="T37" fmla="*/ 19 h 23"/>
                    <a:gd name="T38" fmla="*/ 12 w 34"/>
                    <a:gd name="T39" fmla="*/ 20 h 23"/>
                    <a:gd name="T40" fmla="*/ 11 w 34"/>
                    <a:gd name="T41" fmla="*/ 21 h 23"/>
                    <a:gd name="T42" fmla="*/ 12 w 34"/>
                    <a:gd name="T43" fmla="*/ 23 h 23"/>
                    <a:gd name="T44" fmla="*/ 13 w 34"/>
                    <a:gd name="T45" fmla="*/ 23 h 23"/>
                    <a:gd name="T46" fmla="*/ 16 w 34"/>
                    <a:gd name="T47" fmla="*/ 21 h 23"/>
                    <a:gd name="T48" fmla="*/ 17 w 34"/>
                    <a:gd name="T49" fmla="*/ 22 h 23"/>
                    <a:gd name="T50" fmla="*/ 18 w 34"/>
                    <a:gd name="T51" fmla="*/ 23 h 23"/>
                    <a:gd name="T52" fmla="*/ 20 w 34"/>
                    <a:gd name="T53" fmla="*/ 23 h 23"/>
                    <a:gd name="T54" fmla="*/ 21 w 34"/>
                    <a:gd name="T55" fmla="*/ 21 h 23"/>
                    <a:gd name="T56" fmla="*/ 21 w 34"/>
                    <a:gd name="T57" fmla="*/ 19 h 23"/>
                    <a:gd name="T58" fmla="*/ 18 w 34"/>
                    <a:gd name="T59" fmla="*/ 18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34" h="23">
                      <a:moveTo>
                        <a:pt x="18" y="18"/>
                      </a:move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3" y="3"/>
                        <a:pt x="34" y="2"/>
                        <a:pt x="34" y="2"/>
                      </a:cubicBezTo>
                      <a:cubicBezTo>
                        <a:pt x="34" y="2"/>
                        <a:pt x="33" y="1"/>
                        <a:pt x="33" y="1"/>
                      </a:cubicBezTo>
                      <a:cubicBezTo>
                        <a:pt x="33" y="1"/>
                        <a:pt x="32" y="0"/>
                        <a:pt x="32" y="0"/>
                      </a:cubicBezTo>
                      <a:cubicBezTo>
                        <a:pt x="32" y="0"/>
                        <a:pt x="31" y="1"/>
                        <a:pt x="31" y="1"/>
                      </a:cubicBezTo>
                      <a:cubicBezTo>
                        <a:pt x="20" y="12"/>
                        <a:pt x="20" y="12"/>
                        <a:pt x="20" y="12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6" y="16"/>
                        <a:pt x="16" y="16"/>
                        <a:pt x="16" y="16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15" y="15"/>
                        <a:pt x="15" y="15"/>
                        <a:pt x="15" y="15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3" y="6"/>
                        <a:pt x="3" y="6"/>
                        <a:pt x="2" y="6"/>
                      </a:cubicBezTo>
                      <a:cubicBezTo>
                        <a:pt x="2" y="6"/>
                        <a:pt x="1" y="7"/>
                        <a:pt x="1" y="7"/>
                      </a:cubicBezTo>
                      <a:cubicBezTo>
                        <a:pt x="0" y="8"/>
                        <a:pt x="0" y="8"/>
                        <a:pt x="0" y="9"/>
                      </a:cubicBezTo>
                      <a:cubicBezTo>
                        <a:pt x="0" y="9"/>
                        <a:pt x="1" y="10"/>
                        <a:pt x="1" y="10"/>
                      </a:cubicBez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2" y="20"/>
                        <a:pt x="12" y="20"/>
                      </a:cubicBezTo>
                      <a:cubicBezTo>
                        <a:pt x="11" y="21"/>
                        <a:pt x="11" y="21"/>
                        <a:pt x="11" y="21"/>
                      </a:cubicBezTo>
                      <a:cubicBezTo>
                        <a:pt x="11" y="22"/>
                        <a:pt x="11" y="22"/>
                        <a:pt x="12" y="23"/>
                      </a:cubicBezTo>
                      <a:cubicBezTo>
                        <a:pt x="12" y="23"/>
                        <a:pt x="12" y="23"/>
                        <a:pt x="13" y="23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7" y="22"/>
                        <a:pt x="17" y="22"/>
                        <a:pt x="17" y="22"/>
                      </a:cubicBezTo>
                      <a:cubicBezTo>
                        <a:pt x="18" y="23"/>
                        <a:pt x="18" y="23"/>
                        <a:pt x="18" y="23"/>
                      </a:cubicBezTo>
                      <a:cubicBezTo>
                        <a:pt x="18" y="23"/>
                        <a:pt x="19" y="23"/>
                        <a:pt x="20" y="23"/>
                      </a:cubicBezTo>
                      <a:cubicBezTo>
                        <a:pt x="21" y="23"/>
                        <a:pt x="22" y="22"/>
                        <a:pt x="21" y="21"/>
                      </a:cubicBezTo>
                      <a:cubicBezTo>
                        <a:pt x="21" y="20"/>
                        <a:pt x="21" y="20"/>
                        <a:pt x="21" y="19"/>
                      </a:cubicBezTo>
                      <a:lnTo>
                        <a:pt x="18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11" name="Group 10"/>
            <p:cNvGrpSpPr/>
            <p:nvPr/>
          </p:nvGrpSpPr>
          <p:grpSpPr>
            <a:xfrm>
              <a:off x="1284696" y="4044842"/>
              <a:ext cx="1134696" cy="1134696"/>
              <a:chOff x="1284696" y="4044842"/>
              <a:chExt cx="1134696" cy="1134696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1284696" y="4044842"/>
                <a:ext cx="1134696" cy="1134696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9" name="Shape 940"/>
              <p:cNvSpPr/>
              <p:nvPr/>
            </p:nvSpPr>
            <p:spPr>
              <a:xfrm>
                <a:off x="1563236" y="4396596"/>
                <a:ext cx="588553" cy="392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21600" extrusionOk="0">
                    <a:moveTo>
                      <a:pt x="18847" y="15749"/>
                    </a:moveTo>
                    <a:lnTo>
                      <a:pt x="2701" y="15749"/>
                    </a:lnTo>
                    <a:lnTo>
                      <a:pt x="2701" y="1346"/>
                    </a:lnTo>
                    <a:lnTo>
                      <a:pt x="18847" y="1346"/>
                    </a:lnTo>
                    <a:cubicBezTo>
                      <a:pt x="18847" y="1346"/>
                      <a:pt x="18847" y="15749"/>
                      <a:pt x="18847" y="15749"/>
                    </a:cubicBezTo>
                    <a:close/>
                    <a:moveTo>
                      <a:pt x="0" y="20510"/>
                    </a:moveTo>
                    <a:cubicBezTo>
                      <a:pt x="0" y="20510"/>
                      <a:pt x="-26" y="21600"/>
                      <a:pt x="1603" y="21600"/>
                    </a:cubicBezTo>
                    <a:cubicBezTo>
                      <a:pt x="2568" y="21600"/>
                      <a:pt x="6216" y="21600"/>
                      <a:pt x="9032" y="21600"/>
                    </a:cubicBezTo>
                    <a:cubicBezTo>
                      <a:pt x="9032" y="21600"/>
                      <a:pt x="10576" y="21600"/>
                      <a:pt x="12515" y="21600"/>
                    </a:cubicBezTo>
                    <a:cubicBezTo>
                      <a:pt x="15331" y="21600"/>
                      <a:pt x="18979" y="21600"/>
                      <a:pt x="19943" y="21600"/>
                    </a:cubicBezTo>
                    <a:cubicBezTo>
                      <a:pt x="21574" y="21600"/>
                      <a:pt x="21547" y="20510"/>
                      <a:pt x="21547" y="20510"/>
                    </a:cubicBezTo>
                    <a:lnTo>
                      <a:pt x="19418" y="16436"/>
                    </a:lnTo>
                    <a:cubicBezTo>
                      <a:pt x="19512" y="16224"/>
                      <a:pt x="19569" y="15977"/>
                      <a:pt x="19569" y="15711"/>
                    </a:cubicBezTo>
                    <a:lnTo>
                      <a:pt x="19569" y="1384"/>
                    </a:lnTo>
                    <a:cubicBezTo>
                      <a:pt x="19569" y="621"/>
                      <a:pt x="19123" y="0"/>
                      <a:pt x="18571" y="0"/>
                    </a:cubicBezTo>
                    <a:lnTo>
                      <a:pt x="2977" y="0"/>
                    </a:lnTo>
                    <a:cubicBezTo>
                      <a:pt x="2425" y="0"/>
                      <a:pt x="1979" y="621"/>
                      <a:pt x="1979" y="1384"/>
                    </a:cubicBezTo>
                    <a:lnTo>
                      <a:pt x="1979" y="15711"/>
                    </a:lnTo>
                    <a:cubicBezTo>
                      <a:pt x="1979" y="15978"/>
                      <a:pt x="2035" y="16224"/>
                      <a:pt x="2129" y="16436"/>
                    </a:cubicBezTo>
                    <a:cubicBezTo>
                      <a:pt x="2129" y="16436"/>
                      <a:pt x="0" y="20510"/>
                      <a:pt x="0" y="2051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9673144" y="4044846"/>
              <a:ext cx="1134697" cy="1134697"/>
              <a:chOff x="9673144" y="4044846"/>
              <a:chExt cx="1134697" cy="1134697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9673144" y="4044846"/>
                <a:ext cx="1134697" cy="113469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76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100" name="Group 99"/>
              <p:cNvGrpSpPr/>
              <p:nvPr/>
            </p:nvGrpSpPr>
            <p:grpSpPr>
              <a:xfrm>
                <a:off x="9957133" y="4311652"/>
                <a:ext cx="584433" cy="592961"/>
                <a:chOff x="2360613" y="2686051"/>
                <a:chExt cx="217488" cy="220662"/>
              </a:xfrm>
              <a:solidFill>
                <a:schemeClr val="bg1"/>
              </a:solidFill>
            </p:grpSpPr>
            <p:sp>
              <p:nvSpPr>
                <p:cNvPr id="101" name="Freeform 34"/>
                <p:cNvSpPr>
                  <a:spLocks noEditPoints="1"/>
                </p:cNvSpPr>
                <p:nvPr/>
              </p:nvSpPr>
              <p:spPr bwMode="auto">
                <a:xfrm>
                  <a:off x="2427288" y="2686051"/>
                  <a:ext cx="150813" cy="150813"/>
                </a:xfrm>
                <a:custGeom>
                  <a:avLst/>
                  <a:gdLst>
                    <a:gd name="T0" fmla="*/ 65 w 79"/>
                    <a:gd name="T1" fmla="*/ 14 h 79"/>
                    <a:gd name="T2" fmla="*/ 14 w 79"/>
                    <a:gd name="T3" fmla="*/ 14 h 79"/>
                    <a:gd name="T4" fmla="*/ 12 w 79"/>
                    <a:gd name="T5" fmla="*/ 63 h 79"/>
                    <a:gd name="T6" fmla="*/ 12 w 79"/>
                    <a:gd name="T7" fmla="*/ 63 h 79"/>
                    <a:gd name="T8" fmla="*/ 17 w 79"/>
                    <a:gd name="T9" fmla="*/ 68 h 79"/>
                    <a:gd name="T10" fmla="*/ 65 w 79"/>
                    <a:gd name="T11" fmla="*/ 65 h 79"/>
                    <a:gd name="T12" fmla="*/ 65 w 79"/>
                    <a:gd name="T13" fmla="*/ 14 h 79"/>
                    <a:gd name="T14" fmla="*/ 58 w 79"/>
                    <a:gd name="T15" fmla="*/ 59 h 79"/>
                    <a:gd name="T16" fmla="*/ 20 w 79"/>
                    <a:gd name="T17" fmla="*/ 59 h 79"/>
                    <a:gd name="T18" fmla="*/ 20 w 79"/>
                    <a:gd name="T19" fmla="*/ 21 h 79"/>
                    <a:gd name="T20" fmla="*/ 59 w 79"/>
                    <a:gd name="T21" fmla="*/ 21 h 79"/>
                    <a:gd name="T22" fmla="*/ 58 w 79"/>
                    <a:gd name="T23" fmla="*/ 59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79" h="79">
                      <a:moveTo>
                        <a:pt x="65" y="14"/>
                      </a:moveTo>
                      <a:cubicBezTo>
                        <a:pt x="51" y="0"/>
                        <a:pt x="28" y="0"/>
                        <a:pt x="14" y="14"/>
                      </a:cubicBezTo>
                      <a:cubicBezTo>
                        <a:pt x="1" y="27"/>
                        <a:pt x="0" y="48"/>
                        <a:pt x="12" y="63"/>
                      </a:cubicBezTo>
                      <a:cubicBezTo>
                        <a:pt x="12" y="63"/>
                        <a:pt x="12" y="63"/>
                        <a:pt x="12" y="63"/>
                      </a:cubicBezTo>
                      <a:cubicBezTo>
                        <a:pt x="14" y="65"/>
                        <a:pt x="15" y="66"/>
                        <a:pt x="17" y="68"/>
                      </a:cubicBezTo>
                      <a:cubicBezTo>
                        <a:pt x="31" y="79"/>
                        <a:pt x="52" y="78"/>
                        <a:pt x="65" y="65"/>
                      </a:cubicBezTo>
                      <a:cubicBezTo>
                        <a:pt x="79" y="51"/>
                        <a:pt x="79" y="28"/>
                        <a:pt x="65" y="14"/>
                      </a:cubicBezTo>
                      <a:close/>
                      <a:moveTo>
                        <a:pt x="58" y="59"/>
                      </a:moveTo>
                      <a:cubicBezTo>
                        <a:pt x="48" y="69"/>
                        <a:pt x="31" y="69"/>
                        <a:pt x="20" y="59"/>
                      </a:cubicBezTo>
                      <a:cubicBezTo>
                        <a:pt x="10" y="48"/>
                        <a:pt x="10" y="31"/>
                        <a:pt x="20" y="21"/>
                      </a:cubicBezTo>
                      <a:cubicBezTo>
                        <a:pt x="31" y="10"/>
                        <a:pt x="48" y="10"/>
                        <a:pt x="59" y="21"/>
                      </a:cubicBezTo>
                      <a:cubicBezTo>
                        <a:pt x="69" y="31"/>
                        <a:pt x="69" y="48"/>
                        <a:pt x="58" y="5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02" name="Freeform 35"/>
                <p:cNvSpPr>
                  <a:spLocks/>
                </p:cNvSpPr>
                <p:nvPr/>
              </p:nvSpPr>
              <p:spPr bwMode="auto">
                <a:xfrm>
                  <a:off x="2360613" y="2814638"/>
                  <a:ext cx="92075" cy="92075"/>
                </a:xfrm>
                <a:custGeom>
                  <a:avLst/>
                  <a:gdLst>
                    <a:gd name="T0" fmla="*/ 0 w 58"/>
                    <a:gd name="T1" fmla="*/ 46 h 58"/>
                    <a:gd name="T2" fmla="*/ 11 w 58"/>
                    <a:gd name="T3" fmla="*/ 58 h 58"/>
                    <a:gd name="T4" fmla="*/ 58 w 58"/>
                    <a:gd name="T5" fmla="*/ 7 h 58"/>
                    <a:gd name="T6" fmla="*/ 50 w 58"/>
                    <a:gd name="T7" fmla="*/ 0 h 58"/>
                    <a:gd name="T8" fmla="*/ 0 w 58"/>
                    <a:gd name="T9" fmla="*/ 46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8">
                      <a:moveTo>
                        <a:pt x="0" y="46"/>
                      </a:moveTo>
                      <a:lnTo>
                        <a:pt x="11" y="58"/>
                      </a:lnTo>
                      <a:lnTo>
                        <a:pt x="58" y="7"/>
                      </a:lnTo>
                      <a:lnTo>
                        <a:pt x="50" y="0"/>
                      </a:lnTo>
                      <a:lnTo>
                        <a:pt x="0" y="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03" name="Freeform 36"/>
                <p:cNvSpPr>
                  <a:spLocks/>
                </p:cNvSpPr>
                <p:nvPr/>
              </p:nvSpPr>
              <p:spPr bwMode="auto">
                <a:xfrm>
                  <a:off x="2505075" y="2736851"/>
                  <a:ext cx="57150" cy="68263"/>
                </a:xfrm>
                <a:custGeom>
                  <a:avLst/>
                  <a:gdLst>
                    <a:gd name="T0" fmla="*/ 16 w 30"/>
                    <a:gd name="T1" fmla="*/ 0 h 36"/>
                    <a:gd name="T2" fmla="*/ 0 w 30"/>
                    <a:gd name="T3" fmla="*/ 34 h 36"/>
                    <a:gd name="T4" fmla="*/ 6 w 30"/>
                    <a:gd name="T5" fmla="*/ 36 h 36"/>
                    <a:gd name="T6" fmla="*/ 16 w 30"/>
                    <a:gd name="T7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0" h="36">
                      <a:moveTo>
                        <a:pt x="16" y="0"/>
                      </a:moveTo>
                      <a:cubicBezTo>
                        <a:pt x="21" y="26"/>
                        <a:pt x="0" y="34"/>
                        <a:pt x="0" y="34"/>
                      </a:cubicBezTo>
                      <a:cubicBezTo>
                        <a:pt x="6" y="36"/>
                        <a:pt x="6" y="36"/>
                        <a:pt x="6" y="36"/>
                      </a:cubicBezTo>
                      <a:cubicBezTo>
                        <a:pt x="30" y="21"/>
                        <a:pt x="16" y="0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sz="2531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104" name="矩形 103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4208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180370" y="2744187"/>
            <a:ext cx="4430595" cy="2542775"/>
            <a:chOff x="3963493" y="2602038"/>
            <a:chExt cx="4201091" cy="2411060"/>
          </a:xfrm>
        </p:grpSpPr>
        <p:sp>
          <p:nvSpPr>
            <p:cNvPr id="2" name="Freeform 5"/>
            <p:cNvSpPr>
              <a:spLocks/>
            </p:cNvSpPr>
            <p:nvPr/>
          </p:nvSpPr>
          <p:spPr bwMode="auto">
            <a:xfrm rot="16200000">
              <a:off x="5096321" y="1894844"/>
              <a:ext cx="1935434" cy="3799287"/>
            </a:xfrm>
            <a:custGeom>
              <a:avLst/>
              <a:gdLst>
                <a:gd name="T0" fmla="*/ 0 w 1594"/>
                <a:gd name="T1" fmla="*/ 3017 h 3017"/>
                <a:gd name="T2" fmla="*/ 1594 w 1594"/>
                <a:gd name="T3" fmla="*/ 1509 h 3017"/>
                <a:gd name="T4" fmla="*/ 0 w 1594"/>
                <a:gd name="T5" fmla="*/ 0 h 3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4" h="3017">
                  <a:moveTo>
                    <a:pt x="0" y="3017"/>
                  </a:moveTo>
                  <a:cubicBezTo>
                    <a:pt x="880" y="3017"/>
                    <a:pt x="1594" y="2342"/>
                    <a:pt x="1594" y="1509"/>
                  </a:cubicBezTo>
                  <a:cubicBezTo>
                    <a:pt x="1594" y="676"/>
                    <a:pt x="880" y="0"/>
                    <a:pt x="0" y="0"/>
                  </a:cubicBezTo>
                </a:path>
              </a:pathLst>
            </a:custGeom>
            <a:noFill/>
            <a:ln w="57150" cap="flat">
              <a:solidFill>
                <a:schemeClr val="bg1">
                  <a:lumMod val="7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sz="253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" name="Oval 2"/>
            <p:cNvSpPr/>
            <p:nvPr/>
          </p:nvSpPr>
          <p:spPr>
            <a:xfrm>
              <a:off x="5847783" y="2602038"/>
              <a:ext cx="401804" cy="40432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3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7365310" y="3327150"/>
              <a:ext cx="401804" cy="40432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4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963493" y="4608772"/>
              <a:ext cx="401804" cy="40432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1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762780" y="4608772"/>
              <a:ext cx="401804" cy="40432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5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4365297" y="3327150"/>
              <a:ext cx="401804" cy="404326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accent2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 flipH="1">
            <a:off x="2989089" y="4703865"/>
            <a:ext cx="1052264" cy="280480"/>
            <a:chOff x="7244862" y="2564012"/>
            <a:chExt cx="1005315" cy="299674"/>
          </a:xfrm>
        </p:grpSpPr>
        <p:cxnSp>
          <p:nvCxnSpPr>
            <p:cNvPr id="75" name="Straight Connector 74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 flipH="1">
            <a:off x="3430425" y="3290675"/>
            <a:ext cx="1052264" cy="280480"/>
            <a:chOff x="7244862" y="2564012"/>
            <a:chExt cx="1005315" cy="299674"/>
          </a:xfrm>
        </p:grpSpPr>
        <p:cxnSp>
          <p:nvCxnSpPr>
            <p:cNvPr id="78" name="Straight Connector 77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8296417" y="3290675"/>
            <a:ext cx="1052264" cy="280480"/>
            <a:chOff x="7244862" y="2564012"/>
            <a:chExt cx="1005315" cy="299674"/>
          </a:xfrm>
        </p:grpSpPr>
        <p:cxnSp>
          <p:nvCxnSpPr>
            <p:cNvPr id="81" name="Straight Connector 80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8733130" y="4703865"/>
            <a:ext cx="1052264" cy="280480"/>
            <a:chOff x="7244862" y="2564012"/>
            <a:chExt cx="1005315" cy="299674"/>
          </a:xfrm>
        </p:grpSpPr>
        <p:cxnSp>
          <p:nvCxnSpPr>
            <p:cNvPr id="84" name="Straight Connector 83"/>
            <p:cNvCxnSpPr/>
            <p:nvPr/>
          </p:nvCxnSpPr>
          <p:spPr>
            <a:xfrm flipV="1">
              <a:off x="7244862" y="2564012"/>
              <a:ext cx="393895" cy="299674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sm" len="sm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7643056" y="2564012"/>
              <a:ext cx="607121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none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9457104" y="3170600"/>
            <a:ext cx="2455624" cy="1071849"/>
            <a:chOff x="8657822" y="2704651"/>
            <a:chExt cx="2328423" cy="1016328"/>
          </a:xfrm>
        </p:grpSpPr>
        <p:sp>
          <p:nvSpPr>
            <p:cNvPr id="87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Internet Access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738504" y="3043924"/>
              <a:ext cx="2247741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9884666" y="4604770"/>
            <a:ext cx="2455624" cy="1071849"/>
            <a:chOff x="8657822" y="2704651"/>
            <a:chExt cx="2328423" cy="1016328"/>
          </a:xfrm>
        </p:grpSpPr>
        <p:sp>
          <p:nvSpPr>
            <p:cNvPr id="90" name="Text Placeholder 2"/>
            <p:cNvSpPr txBox="1">
              <a:spLocks/>
            </p:cNvSpPr>
            <p:nvPr/>
          </p:nvSpPr>
          <p:spPr>
            <a:xfrm>
              <a:off x="8657822" y="2704651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Strong Signal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38504" y="3043924"/>
              <a:ext cx="2247741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925119" y="3170600"/>
            <a:ext cx="2407400" cy="1071849"/>
            <a:chOff x="1586753" y="2220559"/>
            <a:chExt cx="2282697" cy="1016328"/>
          </a:xfrm>
        </p:grpSpPr>
        <p:sp>
          <p:nvSpPr>
            <p:cNvPr id="93" name="Text Placeholder 2"/>
            <p:cNvSpPr txBox="1">
              <a:spLocks/>
            </p:cNvSpPr>
            <p:nvPr/>
          </p:nvSpPr>
          <p:spPr>
            <a:xfrm>
              <a:off x="1855990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Restaurant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586753" y="2559832"/>
              <a:ext cx="2231898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23305" y="4604770"/>
            <a:ext cx="2407400" cy="1071849"/>
            <a:chOff x="1586753" y="2220559"/>
            <a:chExt cx="2282697" cy="1016328"/>
          </a:xfrm>
        </p:grpSpPr>
        <p:sp>
          <p:nvSpPr>
            <p:cNvPr id="96" name="Text Placeholder 2"/>
            <p:cNvSpPr txBox="1">
              <a:spLocks/>
            </p:cNvSpPr>
            <p:nvPr/>
          </p:nvSpPr>
          <p:spPr>
            <a:xfrm>
              <a:off x="1855990" y="2220559"/>
              <a:ext cx="2013460" cy="261780"/>
            </a:xfrm>
            <a:prstGeom prst="rect">
              <a:avLst/>
            </a:prstGeom>
            <a:noFill/>
          </p:spPr>
          <p:txBody>
            <a:bodyPr vert="horz" lIns="96435" tIns="48218" rIns="96435" bIns="48218" rtlCol="0" anchor="ctr">
              <a:noAutofit/>
            </a:bodyPr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en-GB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Safety Equipment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586753" y="2559832"/>
              <a:ext cx="2231898" cy="67705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amet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,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consectetur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adipiscing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Sed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5103839" y="1625830"/>
            <a:ext cx="2649664" cy="927192"/>
            <a:chOff x="5268627" y="2933595"/>
            <a:chExt cx="2512412" cy="879164"/>
          </a:xfrm>
        </p:grpSpPr>
        <p:sp>
          <p:nvSpPr>
            <p:cNvPr id="102" name="TextBox 101"/>
            <p:cNvSpPr txBox="1"/>
            <p:nvPr/>
          </p:nvSpPr>
          <p:spPr>
            <a:xfrm>
              <a:off x="5767867" y="2933595"/>
              <a:ext cx="1506592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87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Back up System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5268627" y="3217418"/>
              <a:ext cx="2512412" cy="5953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is dolor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sita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slider power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adus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but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volup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anande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inteman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</a:t>
              </a:r>
              <a:endParaRPr lang="en-US" sz="1160" b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33273" y="3538804"/>
            <a:ext cx="2773805" cy="2791212"/>
            <a:chOff x="4772216" y="3355494"/>
            <a:chExt cx="2630122" cy="2646628"/>
          </a:xfrm>
        </p:grpSpPr>
        <p:sp>
          <p:nvSpPr>
            <p:cNvPr id="55" name="Oval 54"/>
            <p:cNvSpPr/>
            <p:nvPr/>
          </p:nvSpPr>
          <p:spPr>
            <a:xfrm>
              <a:off x="4772216" y="3355494"/>
              <a:ext cx="2630122" cy="26466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374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5515976" y="4224229"/>
              <a:ext cx="1160047" cy="910474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199233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Box 64"/>
          <p:cNvSpPr txBox="1"/>
          <p:nvPr/>
        </p:nvSpPr>
        <p:spPr>
          <a:xfrm>
            <a:off x="2796674" y="2672855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70%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12120" y="3300448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50%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503155" y="2228947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80%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22961" y="2871848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60%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144610" y="1708504"/>
            <a:ext cx="572700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100%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536447" y="2045261"/>
            <a:ext cx="489717" cy="546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90%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9337539" y="5423496"/>
            <a:ext cx="894797" cy="536652"/>
            <a:chOff x="9098127" y="5192039"/>
            <a:chExt cx="848447" cy="508854"/>
          </a:xfrm>
        </p:grpSpPr>
        <p:sp>
          <p:nvSpPr>
            <p:cNvPr id="71" name="TextBox 70"/>
            <p:cNvSpPr txBox="1"/>
            <p:nvPr/>
          </p:nvSpPr>
          <p:spPr>
            <a:xfrm>
              <a:off x="9287320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2015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$910.000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7992738" y="5423496"/>
            <a:ext cx="894797" cy="536652"/>
            <a:chOff x="9098126" y="5192039"/>
            <a:chExt cx="848447" cy="508854"/>
          </a:xfrm>
        </p:grpSpPr>
        <p:sp>
          <p:nvSpPr>
            <p:cNvPr id="75" name="TextBox 74"/>
            <p:cNvSpPr txBox="1"/>
            <p:nvPr/>
          </p:nvSpPr>
          <p:spPr>
            <a:xfrm>
              <a:off x="9282558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2014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098126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$980.000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6612934" y="5423496"/>
            <a:ext cx="894797" cy="536652"/>
            <a:chOff x="9098127" y="5192039"/>
            <a:chExt cx="848447" cy="508854"/>
          </a:xfrm>
        </p:grpSpPr>
        <p:sp>
          <p:nvSpPr>
            <p:cNvPr id="78" name="TextBox 77"/>
            <p:cNvSpPr txBox="1"/>
            <p:nvPr/>
          </p:nvSpPr>
          <p:spPr>
            <a:xfrm>
              <a:off x="9277790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2013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$710.000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5298150" y="5423496"/>
            <a:ext cx="894797" cy="536652"/>
            <a:chOff x="9098127" y="5192039"/>
            <a:chExt cx="848447" cy="508854"/>
          </a:xfrm>
        </p:grpSpPr>
        <p:sp>
          <p:nvSpPr>
            <p:cNvPr id="81" name="TextBox 80"/>
            <p:cNvSpPr txBox="1"/>
            <p:nvPr/>
          </p:nvSpPr>
          <p:spPr>
            <a:xfrm>
              <a:off x="9273032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2012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$850.000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906967" y="5423496"/>
            <a:ext cx="894797" cy="536652"/>
            <a:chOff x="9098127" y="5192039"/>
            <a:chExt cx="848447" cy="508854"/>
          </a:xfrm>
        </p:grpSpPr>
        <p:sp>
          <p:nvSpPr>
            <p:cNvPr id="84" name="TextBox 83"/>
            <p:cNvSpPr txBox="1"/>
            <p:nvPr/>
          </p:nvSpPr>
          <p:spPr>
            <a:xfrm>
              <a:off x="9282049" y="5192039"/>
              <a:ext cx="476662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2011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$380.000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2584336" y="5423496"/>
            <a:ext cx="894797" cy="536652"/>
            <a:chOff x="9098127" y="5192039"/>
            <a:chExt cx="848447" cy="508854"/>
          </a:xfrm>
        </p:grpSpPr>
        <p:sp>
          <p:nvSpPr>
            <p:cNvPr id="87" name="TextBox 86"/>
            <p:cNvSpPr txBox="1"/>
            <p:nvPr/>
          </p:nvSpPr>
          <p:spPr>
            <a:xfrm>
              <a:off x="9277795" y="5192039"/>
              <a:ext cx="485174" cy="2722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6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 Light" panose="020B0306030504020204" pitchFamily="34" charset="0"/>
                  <a:sym typeface="Times New Roman" panose="02020603050405020304" pitchFamily="18" charset="0"/>
                </a:rPr>
                <a:t>2010</a:t>
              </a:r>
              <a:endParaRPr lang="id-ID" sz="1266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 Light" panose="020B0306030504020204" pitchFamily="34" charset="0"/>
                <a:sym typeface="Times New Roman" panose="02020603050405020304" pitchFamily="18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9098127" y="5397994"/>
              <a:ext cx="848447" cy="3028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$790.000</a:t>
              </a:r>
              <a:endParaRPr lang="id-ID" sz="1476" b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207561" y="3255863"/>
            <a:ext cx="1648345" cy="2019509"/>
            <a:chOff x="2092875" y="3087209"/>
            <a:chExt cx="1562961" cy="1914899"/>
          </a:xfrm>
        </p:grpSpPr>
        <p:grpSp>
          <p:nvGrpSpPr>
            <p:cNvPr id="16" name="Group 15"/>
            <p:cNvGrpSpPr/>
            <p:nvPr/>
          </p:nvGrpSpPr>
          <p:grpSpPr>
            <a:xfrm>
              <a:off x="2092875" y="3087209"/>
              <a:ext cx="1562961" cy="1914899"/>
              <a:chOff x="2558934" y="1581150"/>
              <a:chExt cx="1172221" cy="1891074"/>
            </a:xfrm>
          </p:grpSpPr>
          <p:sp>
            <p:nvSpPr>
              <p:cNvPr id="19" name="Freeform 5"/>
              <p:cNvSpPr>
                <a:spLocks/>
              </p:cNvSpPr>
              <p:nvPr/>
            </p:nvSpPr>
            <p:spPr bwMode="auto">
              <a:xfrm>
                <a:off x="255893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1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0" name="Freeform 6"/>
              <p:cNvSpPr>
                <a:spLocks/>
              </p:cNvSpPr>
              <p:nvPr/>
            </p:nvSpPr>
            <p:spPr bwMode="auto">
              <a:xfrm>
                <a:off x="2920403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89" name="TextBox 88"/>
            <p:cNvSpPr txBox="1"/>
            <p:nvPr/>
          </p:nvSpPr>
          <p:spPr>
            <a:xfrm>
              <a:off x="2366508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01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535458" y="3895528"/>
            <a:ext cx="1648345" cy="1379842"/>
            <a:chOff x="3351987" y="3693741"/>
            <a:chExt cx="1562961" cy="1308366"/>
          </a:xfrm>
        </p:grpSpPr>
        <p:grpSp>
          <p:nvGrpSpPr>
            <p:cNvPr id="22" name="Group 21"/>
            <p:cNvGrpSpPr/>
            <p:nvPr/>
          </p:nvGrpSpPr>
          <p:grpSpPr>
            <a:xfrm>
              <a:off x="3351987" y="3693741"/>
              <a:ext cx="1562961" cy="1308366"/>
              <a:chOff x="3535104" y="1581150"/>
              <a:chExt cx="1172221" cy="1891074"/>
            </a:xfrm>
          </p:grpSpPr>
          <p:sp>
            <p:nvSpPr>
              <p:cNvPr id="25" name="Freeform 5"/>
              <p:cNvSpPr>
                <a:spLocks/>
              </p:cNvSpPr>
              <p:nvPr/>
            </p:nvSpPr>
            <p:spPr bwMode="auto">
              <a:xfrm>
                <a:off x="3535104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2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3896573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3652432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02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926493" y="2794784"/>
            <a:ext cx="1648345" cy="2480589"/>
            <a:chOff x="4670967" y="2650014"/>
            <a:chExt cx="1562961" cy="2352095"/>
          </a:xfrm>
        </p:grpSpPr>
        <p:grpSp>
          <p:nvGrpSpPr>
            <p:cNvPr id="28" name="Group 27"/>
            <p:cNvGrpSpPr/>
            <p:nvPr/>
          </p:nvGrpSpPr>
          <p:grpSpPr>
            <a:xfrm>
              <a:off x="4670967" y="2650014"/>
              <a:ext cx="1562961" cy="2352095"/>
              <a:chOff x="4489950" y="1581150"/>
              <a:chExt cx="1172221" cy="1891074"/>
            </a:xfrm>
          </p:grpSpPr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448995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3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851419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1" name="TextBox 90"/>
            <p:cNvSpPr txBox="1"/>
            <p:nvPr/>
          </p:nvSpPr>
          <p:spPr>
            <a:xfrm>
              <a:off x="4971411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03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234289" y="3469293"/>
            <a:ext cx="1648345" cy="1806080"/>
            <a:chOff x="5911019" y="3289584"/>
            <a:chExt cx="1562961" cy="1712525"/>
          </a:xfrm>
        </p:grpSpPr>
        <p:grpSp>
          <p:nvGrpSpPr>
            <p:cNvPr id="34" name="Group 33"/>
            <p:cNvGrpSpPr/>
            <p:nvPr/>
          </p:nvGrpSpPr>
          <p:grpSpPr>
            <a:xfrm>
              <a:off x="5911019" y="3289584"/>
              <a:ext cx="1562961" cy="1712525"/>
              <a:chOff x="5437529" y="1581150"/>
              <a:chExt cx="1172221" cy="1891074"/>
            </a:xfrm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543752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4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5798998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6220712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04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609366" y="2223371"/>
            <a:ext cx="1648345" cy="3052002"/>
            <a:chOff x="7214867" y="2108200"/>
            <a:chExt cx="1562961" cy="2893909"/>
          </a:xfrm>
        </p:grpSpPr>
        <p:grpSp>
          <p:nvGrpSpPr>
            <p:cNvPr id="40" name="Group 39"/>
            <p:cNvGrpSpPr/>
            <p:nvPr/>
          </p:nvGrpSpPr>
          <p:grpSpPr>
            <a:xfrm>
              <a:off x="7214867" y="2108200"/>
              <a:ext cx="1562961" cy="2893909"/>
              <a:chOff x="6386010" y="1581150"/>
              <a:chExt cx="1172221" cy="1891074"/>
            </a:xfrm>
          </p:grpSpPr>
          <p:sp>
            <p:nvSpPr>
              <p:cNvPr id="43" name="Freeform 5"/>
              <p:cNvSpPr>
                <a:spLocks/>
              </p:cNvSpPr>
              <p:nvPr/>
            </p:nvSpPr>
            <p:spPr bwMode="auto">
              <a:xfrm>
                <a:off x="6386010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5">
                  <a:alpha val="59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4" name="Freeform 6"/>
              <p:cNvSpPr>
                <a:spLocks/>
              </p:cNvSpPr>
              <p:nvPr/>
            </p:nvSpPr>
            <p:spPr bwMode="auto">
              <a:xfrm>
                <a:off x="6747479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7516168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05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958557" y="2616197"/>
            <a:ext cx="1648345" cy="2659176"/>
            <a:chOff x="8494170" y="2480678"/>
            <a:chExt cx="1562961" cy="2521431"/>
          </a:xfrm>
        </p:grpSpPr>
        <p:grpSp>
          <p:nvGrpSpPr>
            <p:cNvPr id="46" name="Group 45"/>
            <p:cNvGrpSpPr/>
            <p:nvPr/>
          </p:nvGrpSpPr>
          <p:grpSpPr>
            <a:xfrm>
              <a:off x="8494170" y="2480678"/>
              <a:ext cx="1562961" cy="2521431"/>
              <a:chOff x="7362179" y="1581150"/>
              <a:chExt cx="1172221" cy="1891074"/>
            </a:xfrm>
          </p:grpSpPr>
          <p:sp>
            <p:nvSpPr>
              <p:cNvPr id="49" name="Freeform 5"/>
              <p:cNvSpPr>
                <a:spLocks/>
              </p:cNvSpPr>
              <p:nvPr/>
            </p:nvSpPr>
            <p:spPr bwMode="auto">
              <a:xfrm>
                <a:off x="7362179" y="1581150"/>
                <a:ext cx="1172221" cy="1891074"/>
              </a:xfrm>
              <a:custGeom>
                <a:avLst/>
                <a:gdLst>
                  <a:gd name="T0" fmla="*/ 0 w 1148"/>
                  <a:gd name="T1" fmla="*/ 1852 h 1852"/>
                  <a:gd name="T2" fmla="*/ 575 w 1148"/>
                  <a:gd name="T3" fmla="*/ 0 h 1852"/>
                  <a:gd name="T4" fmla="*/ 1148 w 1148"/>
                  <a:gd name="T5" fmla="*/ 1852 h 1852"/>
                  <a:gd name="T6" fmla="*/ 0 w 1148"/>
                  <a:gd name="T7" fmla="*/ 1852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48" h="1852">
                    <a:moveTo>
                      <a:pt x="0" y="1852"/>
                    </a:moveTo>
                    <a:lnTo>
                      <a:pt x="575" y="0"/>
                    </a:lnTo>
                    <a:lnTo>
                      <a:pt x="1148" y="1852"/>
                    </a:lnTo>
                    <a:lnTo>
                      <a:pt x="0" y="1852"/>
                    </a:lnTo>
                    <a:close/>
                  </a:path>
                </a:pathLst>
              </a:custGeom>
              <a:solidFill>
                <a:schemeClr val="accent6">
                  <a:alpha val="66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6"/>
              <p:cNvSpPr>
                <a:spLocks/>
              </p:cNvSpPr>
              <p:nvPr/>
            </p:nvSpPr>
            <p:spPr bwMode="auto">
              <a:xfrm>
                <a:off x="7723648" y="1581150"/>
                <a:ext cx="449283" cy="909799"/>
              </a:xfrm>
              <a:custGeom>
                <a:avLst/>
                <a:gdLst>
                  <a:gd name="T0" fmla="*/ 0 w 440"/>
                  <a:gd name="T1" fmla="*/ 711 h 891"/>
                  <a:gd name="T2" fmla="*/ 221 w 440"/>
                  <a:gd name="T3" fmla="*/ 0 h 891"/>
                  <a:gd name="T4" fmla="*/ 440 w 440"/>
                  <a:gd name="T5" fmla="*/ 711 h 891"/>
                  <a:gd name="T6" fmla="*/ 437 w 440"/>
                  <a:gd name="T7" fmla="*/ 801 h 891"/>
                  <a:gd name="T8" fmla="*/ 344 w 440"/>
                  <a:gd name="T9" fmla="*/ 630 h 891"/>
                  <a:gd name="T10" fmla="*/ 371 w 440"/>
                  <a:gd name="T11" fmla="*/ 853 h 891"/>
                  <a:gd name="T12" fmla="*/ 290 w 440"/>
                  <a:gd name="T13" fmla="*/ 652 h 891"/>
                  <a:gd name="T14" fmla="*/ 235 w 440"/>
                  <a:gd name="T15" fmla="*/ 799 h 891"/>
                  <a:gd name="T16" fmla="*/ 166 w 440"/>
                  <a:gd name="T17" fmla="*/ 642 h 891"/>
                  <a:gd name="T18" fmla="*/ 128 w 440"/>
                  <a:gd name="T19" fmla="*/ 801 h 891"/>
                  <a:gd name="T20" fmla="*/ 109 w 440"/>
                  <a:gd name="T21" fmla="*/ 694 h 891"/>
                  <a:gd name="T22" fmla="*/ 47 w 440"/>
                  <a:gd name="T23" fmla="*/ 891 h 891"/>
                  <a:gd name="T24" fmla="*/ 0 w 440"/>
                  <a:gd name="T25" fmla="*/ 711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0" h="891">
                    <a:moveTo>
                      <a:pt x="0" y="711"/>
                    </a:moveTo>
                    <a:lnTo>
                      <a:pt x="221" y="0"/>
                    </a:lnTo>
                    <a:lnTo>
                      <a:pt x="440" y="711"/>
                    </a:lnTo>
                    <a:lnTo>
                      <a:pt x="437" y="801"/>
                    </a:lnTo>
                    <a:lnTo>
                      <a:pt x="344" y="630"/>
                    </a:lnTo>
                    <a:lnTo>
                      <a:pt x="371" y="853"/>
                    </a:lnTo>
                    <a:lnTo>
                      <a:pt x="290" y="652"/>
                    </a:lnTo>
                    <a:lnTo>
                      <a:pt x="235" y="799"/>
                    </a:lnTo>
                    <a:lnTo>
                      <a:pt x="166" y="642"/>
                    </a:lnTo>
                    <a:lnTo>
                      <a:pt x="128" y="801"/>
                    </a:lnTo>
                    <a:lnTo>
                      <a:pt x="109" y="694"/>
                    </a:lnTo>
                    <a:lnTo>
                      <a:pt x="47" y="891"/>
                    </a:lnTo>
                    <a:lnTo>
                      <a:pt x="0" y="711"/>
                    </a:lnTo>
                    <a:close/>
                  </a:path>
                </a:pathLst>
              </a:cu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1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4" name="TextBox 93"/>
            <p:cNvSpPr txBox="1"/>
            <p:nvPr/>
          </p:nvSpPr>
          <p:spPr>
            <a:xfrm>
              <a:off x="8820016" y="4663553"/>
              <a:ext cx="967004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76" b="1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Income 06</a:t>
              </a:r>
            </a:p>
          </p:txBody>
        </p:sp>
      </p:grpSp>
      <p:sp>
        <p:nvSpPr>
          <p:cNvPr id="55" name="Shape 1834"/>
          <p:cNvSpPr/>
          <p:nvPr/>
        </p:nvSpPr>
        <p:spPr>
          <a:xfrm>
            <a:off x="2207561" y="5272390"/>
            <a:ext cx="8399340" cy="63649"/>
          </a:xfrm>
          <a:prstGeom prst="rect">
            <a:avLst/>
          </a:prstGeom>
          <a:solidFill>
            <a:srgbClr val="44546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2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3375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39864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66" grpId="0"/>
      <p:bldP spid="67" grpId="0"/>
      <p:bldP spid="68" grpId="0"/>
      <p:bldP spid="69" grpId="0"/>
      <p:bldP spid="70" grpId="0"/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8478733" y="2091761"/>
            <a:ext cx="2959502" cy="1082366"/>
            <a:chOff x="8187119" y="1848938"/>
            <a:chExt cx="2806200" cy="1026300"/>
          </a:xfrm>
        </p:grpSpPr>
        <p:sp>
          <p:nvSpPr>
            <p:cNvPr id="38" name="TextBox 37"/>
            <p:cNvSpPr txBox="1"/>
            <p:nvPr/>
          </p:nvSpPr>
          <p:spPr>
            <a:xfrm>
              <a:off x="8187119" y="1848938"/>
              <a:ext cx="1637309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87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Reduction Boxes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73287" y="2136412"/>
              <a:ext cx="2720032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met,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aradipiscing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dalamcinta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yang.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634731" y="4760244"/>
            <a:ext cx="2959502" cy="1082366"/>
            <a:chOff x="8187119" y="1848938"/>
            <a:chExt cx="2806200" cy="1026300"/>
          </a:xfrm>
        </p:grpSpPr>
        <p:sp>
          <p:nvSpPr>
            <p:cNvPr id="42" name="TextBox 41"/>
            <p:cNvSpPr txBox="1"/>
            <p:nvPr/>
          </p:nvSpPr>
          <p:spPr>
            <a:xfrm>
              <a:off x="8187119" y="1848938"/>
              <a:ext cx="1489203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87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Increase Speed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273287" y="2136412"/>
              <a:ext cx="2720032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met,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aradipiscing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dalamcinta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yang.</a:t>
              </a: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1408560" y="2091761"/>
            <a:ext cx="2969833" cy="1082366"/>
            <a:chOff x="8273287" y="1848938"/>
            <a:chExt cx="2815996" cy="1026300"/>
          </a:xfrm>
        </p:grpSpPr>
        <p:sp>
          <p:nvSpPr>
            <p:cNvPr id="45" name="TextBox 44"/>
            <p:cNvSpPr txBox="1"/>
            <p:nvPr/>
          </p:nvSpPr>
          <p:spPr>
            <a:xfrm>
              <a:off x="9745328" y="1848938"/>
              <a:ext cx="1343955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687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Transmission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273287" y="2136412"/>
              <a:ext cx="2720032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met,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aradipiscing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dalamcinta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yang.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280925" y="4760244"/>
            <a:ext cx="2969833" cy="1082366"/>
            <a:chOff x="8273287" y="1848938"/>
            <a:chExt cx="2815996" cy="1026300"/>
          </a:xfrm>
        </p:grpSpPr>
        <p:sp>
          <p:nvSpPr>
            <p:cNvPr id="48" name="TextBox 47"/>
            <p:cNvSpPr txBox="1"/>
            <p:nvPr/>
          </p:nvSpPr>
          <p:spPr>
            <a:xfrm>
              <a:off x="9341016" y="1848938"/>
              <a:ext cx="1748267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687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Rotating Machine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73287" y="2136412"/>
              <a:ext cx="2720032" cy="738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Lorem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sit met,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nsectetur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aradipiscing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ed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imperdiet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anda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tincidunt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velit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laoreet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facilisis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.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Praesent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266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dalamcinta</a:t>
              </a:r>
              <a:r>
                <a:rPr lang="en-US" sz="1266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yang.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316166" y="1939440"/>
            <a:ext cx="4178215" cy="4187039"/>
            <a:chOff x="4092255" y="1838977"/>
            <a:chExt cx="3961784" cy="3970151"/>
          </a:xfrm>
        </p:grpSpPr>
        <p:grpSp>
          <p:nvGrpSpPr>
            <p:cNvPr id="8" name="Group 7"/>
            <p:cNvGrpSpPr/>
            <p:nvPr/>
          </p:nvGrpSpPr>
          <p:grpSpPr>
            <a:xfrm>
              <a:off x="5671529" y="3836603"/>
              <a:ext cx="2382510" cy="1972525"/>
              <a:chOff x="5671529" y="3836603"/>
              <a:chExt cx="2382510" cy="1972525"/>
            </a:xfrm>
          </p:grpSpPr>
          <p:sp>
            <p:nvSpPr>
              <p:cNvPr id="4" name="Freeform 11"/>
              <p:cNvSpPr>
                <a:spLocks/>
              </p:cNvSpPr>
              <p:nvPr/>
            </p:nvSpPr>
            <p:spPr bwMode="auto">
              <a:xfrm>
                <a:off x="5671529" y="3836603"/>
                <a:ext cx="2382510" cy="1972525"/>
              </a:xfrm>
              <a:custGeom>
                <a:avLst/>
                <a:gdLst/>
                <a:ahLst/>
                <a:cxnLst>
                  <a:cxn ang="0">
                    <a:pos x="74" y="156"/>
                  </a:cxn>
                  <a:cxn ang="0">
                    <a:pos x="185" y="110"/>
                  </a:cxn>
                  <a:cxn ang="0">
                    <a:pos x="232" y="0"/>
                  </a:cxn>
                  <a:cxn ang="0">
                    <a:pos x="274" y="0"/>
                  </a:cxn>
                  <a:cxn ang="0">
                    <a:pos x="274" y="1"/>
                  </a:cxn>
                  <a:cxn ang="0">
                    <a:pos x="262" y="30"/>
                  </a:cxn>
                  <a:cxn ang="0">
                    <a:pos x="274" y="58"/>
                  </a:cxn>
                  <a:cxn ang="0">
                    <a:pos x="302" y="70"/>
                  </a:cxn>
                  <a:cxn ang="0">
                    <a:pos x="331" y="58"/>
                  </a:cxn>
                  <a:cxn ang="0">
                    <a:pos x="343" y="30"/>
                  </a:cxn>
                  <a:cxn ang="0">
                    <a:pos x="331" y="1"/>
                  </a:cxn>
                  <a:cxn ang="0">
                    <a:pos x="330" y="0"/>
                  </a:cxn>
                  <a:cxn ang="0">
                    <a:pos x="388" y="0"/>
                  </a:cxn>
                  <a:cxn ang="0">
                    <a:pos x="387" y="32"/>
                  </a:cxn>
                  <a:cxn ang="0">
                    <a:pos x="449" y="66"/>
                  </a:cxn>
                  <a:cxn ang="0">
                    <a:pos x="435" y="121"/>
                  </a:cxn>
                  <a:cxn ang="0">
                    <a:pos x="362" y="125"/>
                  </a:cxn>
                  <a:cxn ang="0">
                    <a:pos x="328" y="183"/>
                  </a:cxn>
                  <a:cxn ang="0">
                    <a:pos x="365" y="243"/>
                  </a:cxn>
                  <a:cxn ang="0">
                    <a:pos x="344" y="266"/>
                  </a:cxn>
                  <a:cxn ang="0">
                    <a:pos x="321" y="287"/>
                  </a:cxn>
                  <a:cxn ang="0">
                    <a:pos x="260" y="251"/>
                  </a:cxn>
                  <a:cxn ang="0">
                    <a:pos x="202" y="285"/>
                  </a:cxn>
                  <a:cxn ang="0">
                    <a:pos x="202" y="356"/>
                  </a:cxn>
                  <a:cxn ang="0">
                    <a:pos x="144" y="371"/>
                  </a:cxn>
                  <a:cxn ang="0">
                    <a:pos x="108" y="309"/>
                  </a:cxn>
                  <a:cxn ang="0">
                    <a:pos x="76" y="311"/>
                  </a:cxn>
                  <a:cxn ang="0">
                    <a:pos x="74" y="311"/>
                  </a:cxn>
                  <a:cxn ang="0">
                    <a:pos x="74" y="248"/>
                  </a:cxn>
                  <a:cxn ang="0">
                    <a:pos x="69" y="254"/>
                  </a:cxn>
                  <a:cxn ang="0">
                    <a:pos x="40" y="266"/>
                  </a:cxn>
                  <a:cxn ang="0">
                    <a:pos x="11" y="254"/>
                  </a:cxn>
                  <a:cxn ang="0">
                    <a:pos x="0" y="226"/>
                  </a:cxn>
                  <a:cxn ang="0">
                    <a:pos x="11" y="197"/>
                  </a:cxn>
                  <a:cxn ang="0">
                    <a:pos x="40" y="185"/>
                  </a:cxn>
                  <a:cxn ang="0">
                    <a:pos x="69" y="197"/>
                  </a:cxn>
                  <a:cxn ang="0">
                    <a:pos x="74" y="203"/>
                  </a:cxn>
                  <a:cxn ang="0">
                    <a:pos x="74" y="156"/>
                  </a:cxn>
                </a:cxnLst>
                <a:rect l="0" t="0" r="r" b="b"/>
                <a:pathLst>
                  <a:path w="449" h="371">
                    <a:moveTo>
                      <a:pt x="74" y="156"/>
                    </a:moveTo>
                    <a:cubicBezTo>
                      <a:pt x="117" y="156"/>
                      <a:pt x="155" y="141"/>
                      <a:pt x="185" y="110"/>
                    </a:cubicBezTo>
                    <a:cubicBezTo>
                      <a:pt x="216" y="80"/>
                      <a:pt x="231" y="43"/>
                      <a:pt x="232" y="0"/>
                    </a:cubicBezTo>
                    <a:cubicBezTo>
                      <a:pt x="274" y="0"/>
                      <a:pt x="274" y="0"/>
                      <a:pt x="274" y="0"/>
                    </a:cubicBezTo>
                    <a:cubicBezTo>
                      <a:pt x="274" y="0"/>
                      <a:pt x="274" y="1"/>
                      <a:pt x="274" y="1"/>
                    </a:cubicBezTo>
                    <a:cubicBezTo>
                      <a:pt x="266" y="9"/>
                      <a:pt x="262" y="19"/>
                      <a:pt x="262" y="30"/>
                    </a:cubicBezTo>
                    <a:cubicBezTo>
                      <a:pt x="262" y="41"/>
                      <a:pt x="266" y="51"/>
                      <a:pt x="274" y="58"/>
                    </a:cubicBezTo>
                    <a:cubicBezTo>
                      <a:pt x="282" y="66"/>
                      <a:pt x="291" y="70"/>
                      <a:pt x="302" y="70"/>
                    </a:cubicBezTo>
                    <a:cubicBezTo>
                      <a:pt x="314" y="70"/>
                      <a:pt x="323" y="66"/>
                      <a:pt x="331" y="58"/>
                    </a:cubicBezTo>
                    <a:cubicBezTo>
                      <a:pt x="339" y="51"/>
                      <a:pt x="343" y="41"/>
                      <a:pt x="343" y="30"/>
                    </a:cubicBezTo>
                    <a:cubicBezTo>
                      <a:pt x="343" y="19"/>
                      <a:pt x="339" y="9"/>
                      <a:pt x="331" y="1"/>
                    </a:cubicBezTo>
                    <a:cubicBezTo>
                      <a:pt x="331" y="1"/>
                      <a:pt x="330" y="0"/>
                      <a:pt x="330" y="0"/>
                    </a:cubicBezTo>
                    <a:cubicBezTo>
                      <a:pt x="388" y="0"/>
                      <a:pt x="388" y="0"/>
                      <a:pt x="388" y="0"/>
                    </a:cubicBezTo>
                    <a:cubicBezTo>
                      <a:pt x="388" y="11"/>
                      <a:pt x="388" y="22"/>
                      <a:pt x="387" y="32"/>
                    </a:cubicBezTo>
                    <a:cubicBezTo>
                      <a:pt x="449" y="66"/>
                      <a:pt x="449" y="66"/>
                      <a:pt x="449" y="66"/>
                    </a:cubicBezTo>
                    <a:cubicBezTo>
                      <a:pt x="446" y="85"/>
                      <a:pt x="441" y="103"/>
                      <a:pt x="435" y="121"/>
                    </a:cubicBezTo>
                    <a:cubicBezTo>
                      <a:pt x="362" y="125"/>
                      <a:pt x="362" y="125"/>
                      <a:pt x="362" y="125"/>
                    </a:cubicBezTo>
                    <a:cubicBezTo>
                      <a:pt x="353" y="145"/>
                      <a:pt x="342" y="164"/>
                      <a:pt x="328" y="183"/>
                    </a:cubicBezTo>
                    <a:cubicBezTo>
                      <a:pt x="365" y="243"/>
                      <a:pt x="365" y="243"/>
                      <a:pt x="365" y="243"/>
                    </a:cubicBezTo>
                    <a:cubicBezTo>
                      <a:pt x="358" y="251"/>
                      <a:pt x="351" y="258"/>
                      <a:pt x="344" y="266"/>
                    </a:cubicBezTo>
                    <a:cubicBezTo>
                      <a:pt x="336" y="273"/>
                      <a:pt x="329" y="280"/>
                      <a:pt x="321" y="287"/>
                    </a:cubicBezTo>
                    <a:cubicBezTo>
                      <a:pt x="260" y="251"/>
                      <a:pt x="260" y="251"/>
                      <a:pt x="260" y="251"/>
                    </a:cubicBezTo>
                    <a:cubicBezTo>
                      <a:pt x="241" y="265"/>
                      <a:pt x="222" y="276"/>
                      <a:pt x="202" y="285"/>
                    </a:cubicBezTo>
                    <a:cubicBezTo>
                      <a:pt x="202" y="356"/>
                      <a:pt x="202" y="356"/>
                      <a:pt x="202" y="356"/>
                    </a:cubicBezTo>
                    <a:cubicBezTo>
                      <a:pt x="183" y="363"/>
                      <a:pt x="164" y="368"/>
                      <a:pt x="144" y="371"/>
                    </a:cubicBezTo>
                    <a:cubicBezTo>
                      <a:pt x="108" y="309"/>
                      <a:pt x="108" y="309"/>
                      <a:pt x="108" y="309"/>
                    </a:cubicBezTo>
                    <a:cubicBezTo>
                      <a:pt x="97" y="310"/>
                      <a:pt x="86" y="311"/>
                      <a:pt x="76" y="311"/>
                    </a:cubicBezTo>
                    <a:cubicBezTo>
                      <a:pt x="75" y="311"/>
                      <a:pt x="75" y="311"/>
                      <a:pt x="74" y="311"/>
                    </a:cubicBezTo>
                    <a:cubicBezTo>
                      <a:pt x="74" y="248"/>
                      <a:pt x="74" y="248"/>
                      <a:pt x="74" y="248"/>
                    </a:cubicBezTo>
                    <a:cubicBezTo>
                      <a:pt x="73" y="250"/>
                      <a:pt x="71" y="252"/>
                      <a:pt x="69" y="254"/>
                    </a:cubicBezTo>
                    <a:cubicBezTo>
                      <a:pt x="61" y="262"/>
                      <a:pt x="51" y="266"/>
                      <a:pt x="40" y="266"/>
                    </a:cubicBezTo>
                    <a:cubicBezTo>
                      <a:pt x="29" y="266"/>
                      <a:pt x="19" y="262"/>
                      <a:pt x="11" y="254"/>
                    </a:cubicBezTo>
                    <a:cubicBezTo>
                      <a:pt x="4" y="247"/>
                      <a:pt x="0" y="237"/>
                      <a:pt x="0" y="226"/>
                    </a:cubicBezTo>
                    <a:cubicBezTo>
                      <a:pt x="0" y="215"/>
                      <a:pt x="4" y="205"/>
                      <a:pt x="11" y="197"/>
                    </a:cubicBezTo>
                    <a:cubicBezTo>
                      <a:pt x="19" y="189"/>
                      <a:pt x="29" y="185"/>
                      <a:pt x="40" y="185"/>
                    </a:cubicBezTo>
                    <a:cubicBezTo>
                      <a:pt x="51" y="185"/>
                      <a:pt x="61" y="189"/>
                      <a:pt x="69" y="197"/>
                    </a:cubicBezTo>
                    <a:cubicBezTo>
                      <a:pt x="71" y="199"/>
                      <a:pt x="73" y="201"/>
                      <a:pt x="74" y="203"/>
                    </a:cubicBezTo>
                    <a:lnTo>
                      <a:pt x="74" y="156"/>
                    </a:lnTo>
                    <a:close/>
                  </a:path>
                </a:pathLst>
              </a:custGeom>
              <a:solidFill>
                <a:schemeClr val="accent3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3" name="Shape 162"/>
              <p:cNvSpPr/>
              <p:nvPr/>
            </p:nvSpPr>
            <p:spPr>
              <a:xfrm>
                <a:off x="6638729" y="4502942"/>
                <a:ext cx="485971" cy="4271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8071" y="8035"/>
                    </a:moveTo>
                    <a:lnTo>
                      <a:pt x="11327" y="9235"/>
                    </a:lnTo>
                    <a:lnTo>
                      <a:pt x="14583" y="4904"/>
                    </a:lnTo>
                    <a:lnTo>
                      <a:pt x="15088" y="4330"/>
                    </a:lnTo>
                    <a:lnTo>
                      <a:pt x="17289" y="6157"/>
                    </a:lnTo>
                    <a:lnTo>
                      <a:pt x="17289" y="3078"/>
                    </a:lnTo>
                    <a:lnTo>
                      <a:pt x="17289" y="0"/>
                    </a:lnTo>
                    <a:lnTo>
                      <a:pt x="14583" y="626"/>
                    </a:lnTo>
                    <a:lnTo>
                      <a:pt x="11878" y="1200"/>
                    </a:lnTo>
                    <a:lnTo>
                      <a:pt x="14033" y="3704"/>
                    </a:lnTo>
                    <a:lnTo>
                      <a:pt x="10777" y="7409"/>
                    </a:lnTo>
                    <a:lnTo>
                      <a:pt x="7567" y="6157"/>
                    </a:lnTo>
                    <a:lnTo>
                      <a:pt x="5411" y="10487"/>
                    </a:lnTo>
                    <a:lnTo>
                      <a:pt x="2155" y="9235"/>
                    </a:lnTo>
                    <a:lnTo>
                      <a:pt x="550" y="14817"/>
                    </a:lnTo>
                    <a:lnTo>
                      <a:pt x="0" y="16017"/>
                    </a:lnTo>
                    <a:lnTo>
                      <a:pt x="1055" y="16643"/>
                    </a:lnTo>
                    <a:lnTo>
                      <a:pt x="2706" y="11113"/>
                    </a:lnTo>
                    <a:lnTo>
                      <a:pt x="5916" y="12313"/>
                    </a:lnTo>
                    <a:lnTo>
                      <a:pt x="8071" y="8035"/>
                    </a:lnTo>
                    <a:lnTo>
                      <a:pt x="8071" y="8035"/>
                    </a:lnTo>
                    <a:close/>
                    <a:moveTo>
                      <a:pt x="6466" y="21600"/>
                    </a:moveTo>
                    <a:lnTo>
                      <a:pt x="6466" y="16643"/>
                    </a:lnTo>
                    <a:lnTo>
                      <a:pt x="3761" y="16643"/>
                    </a:lnTo>
                    <a:lnTo>
                      <a:pt x="3761" y="21600"/>
                    </a:lnTo>
                    <a:lnTo>
                      <a:pt x="6466" y="21600"/>
                    </a:lnTo>
                    <a:lnTo>
                      <a:pt x="6466" y="21600"/>
                    </a:lnTo>
                    <a:close/>
                    <a:moveTo>
                      <a:pt x="10227" y="21600"/>
                    </a:moveTo>
                    <a:lnTo>
                      <a:pt x="7567" y="21600"/>
                    </a:lnTo>
                    <a:lnTo>
                      <a:pt x="7567" y="14817"/>
                    </a:lnTo>
                    <a:lnTo>
                      <a:pt x="10227" y="14817"/>
                    </a:lnTo>
                    <a:lnTo>
                      <a:pt x="10227" y="21600"/>
                    </a:lnTo>
                    <a:lnTo>
                      <a:pt x="10227" y="21600"/>
                    </a:lnTo>
                    <a:close/>
                    <a:moveTo>
                      <a:pt x="14033" y="21600"/>
                    </a:moveTo>
                    <a:lnTo>
                      <a:pt x="11327" y="21600"/>
                    </a:lnTo>
                    <a:lnTo>
                      <a:pt x="11327" y="12313"/>
                    </a:lnTo>
                    <a:lnTo>
                      <a:pt x="14033" y="12313"/>
                    </a:lnTo>
                    <a:lnTo>
                      <a:pt x="14033" y="21600"/>
                    </a:lnTo>
                    <a:lnTo>
                      <a:pt x="14033" y="21600"/>
                    </a:lnTo>
                    <a:close/>
                    <a:moveTo>
                      <a:pt x="17794" y="21600"/>
                    </a:moveTo>
                    <a:lnTo>
                      <a:pt x="15088" y="21600"/>
                    </a:lnTo>
                    <a:lnTo>
                      <a:pt x="15088" y="9861"/>
                    </a:lnTo>
                    <a:lnTo>
                      <a:pt x="17794" y="9861"/>
                    </a:lnTo>
                    <a:lnTo>
                      <a:pt x="17794" y="21600"/>
                    </a:lnTo>
                    <a:lnTo>
                      <a:pt x="17794" y="21600"/>
                    </a:lnTo>
                    <a:close/>
                    <a:moveTo>
                      <a:pt x="18894" y="6783"/>
                    </a:moveTo>
                    <a:lnTo>
                      <a:pt x="18894" y="21600"/>
                    </a:lnTo>
                    <a:lnTo>
                      <a:pt x="21600" y="21600"/>
                    </a:lnTo>
                    <a:lnTo>
                      <a:pt x="21600" y="6783"/>
                    </a:lnTo>
                    <a:lnTo>
                      <a:pt x="18894" y="6783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spcBef>
                    <a:spcPts val="1055"/>
                  </a:spcBef>
                  <a:defRPr sz="2000">
                    <a:solidFill>
                      <a:srgbClr val="53585F"/>
                    </a:solidFill>
                    <a:latin typeface="Aller Light"/>
                    <a:ea typeface="Aller Light"/>
                    <a:cs typeface="Aller Light"/>
                    <a:sym typeface="Aller Light"/>
                  </a:defRPr>
                </a:pPr>
                <a:endParaRPr sz="210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064778" y="1838977"/>
              <a:ext cx="1982984" cy="2369958"/>
              <a:chOff x="6064778" y="1838977"/>
              <a:chExt cx="1982984" cy="2369958"/>
            </a:xfrm>
          </p:grpSpPr>
          <p:sp>
            <p:nvSpPr>
              <p:cNvPr id="3" name="Freeform 10"/>
              <p:cNvSpPr>
                <a:spLocks/>
              </p:cNvSpPr>
              <p:nvPr/>
            </p:nvSpPr>
            <p:spPr bwMode="auto">
              <a:xfrm>
                <a:off x="6064778" y="1838977"/>
                <a:ext cx="1982984" cy="2369958"/>
              </a:xfrm>
              <a:custGeom>
                <a:avLst/>
                <a:gdLst/>
                <a:ahLst/>
                <a:cxnLst>
                  <a:cxn ang="0">
                    <a:pos x="314" y="376"/>
                  </a:cxn>
                  <a:cxn ang="0">
                    <a:pos x="256" y="376"/>
                  </a:cxn>
                  <a:cxn ang="0">
                    <a:pos x="257" y="377"/>
                  </a:cxn>
                  <a:cxn ang="0">
                    <a:pos x="269" y="406"/>
                  </a:cxn>
                  <a:cxn ang="0">
                    <a:pos x="257" y="434"/>
                  </a:cxn>
                  <a:cxn ang="0">
                    <a:pos x="228" y="446"/>
                  </a:cxn>
                  <a:cxn ang="0">
                    <a:pos x="200" y="434"/>
                  </a:cxn>
                  <a:cxn ang="0">
                    <a:pos x="188" y="406"/>
                  </a:cxn>
                  <a:cxn ang="0">
                    <a:pos x="200" y="377"/>
                  </a:cxn>
                  <a:cxn ang="0">
                    <a:pos x="200" y="376"/>
                  </a:cxn>
                  <a:cxn ang="0">
                    <a:pos x="158" y="376"/>
                  </a:cxn>
                  <a:cxn ang="0">
                    <a:pos x="158" y="374"/>
                  </a:cxn>
                  <a:cxn ang="0">
                    <a:pos x="111" y="263"/>
                  </a:cxn>
                  <a:cxn ang="0">
                    <a:pos x="0" y="216"/>
                  </a:cxn>
                  <a:cxn ang="0">
                    <a:pos x="0" y="171"/>
                  </a:cxn>
                  <a:cxn ang="0">
                    <a:pos x="3" y="175"/>
                  </a:cxn>
                  <a:cxn ang="0">
                    <a:pos x="32" y="187"/>
                  </a:cxn>
                  <a:cxn ang="0">
                    <a:pos x="61" y="175"/>
                  </a:cxn>
                  <a:cxn ang="0">
                    <a:pos x="73" y="146"/>
                  </a:cxn>
                  <a:cxn ang="0">
                    <a:pos x="61" y="118"/>
                  </a:cxn>
                  <a:cxn ang="0">
                    <a:pos x="32" y="106"/>
                  </a:cxn>
                  <a:cxn ang="0">
                    <a:pos x="3" y="118"/>
                  </a:cxn>
                  <a:cxn ang="0">
                    <a:pos x="0" y="122"/>
                  </a:cxn>
                  <a:cxn ang="0">
                    <a:pos x="0" y="61"/>
                  </a:cxn>
                  <a:cxn ang="0">
                    <a:pos x="2" y="61"/>
                  </a:cxn>
                  <a:cxn ang="0">
                    <a:pos x="32" y="62"/>
                  </a:cxn>
                  <a:cxn ang="0">
                    <a:pos x="67" y="0"/>
                  </a:cxn>
                  <a:cxn ang="0">
                    <a:pos x="126" y="15"/>
                  </a:cxn>
                  <a:cxn ang="0">
                    <a:pos x="126" y="86"/>
                  </a:cxn>
                  <a:cxn ang="0">
                    <a:pos x="186" y="120"/>
                  </a:cxn>
                  <a:cxn ang="0">
                    <a:pos x="246" y="84"/>
                  </a:cxn>
                  <a:cxn ang="0">
                    <a:pos x="270" y="106"/>
                  </a:cxn>
                  <a:cxn ang="0">
                    <a:pos x="288" y="126"/>
                  </a:cxn>
                  <a:cxn ang="0">
                    <a:pos x="252" y="186"/>
                  </a:cxn>
                  <a:cxn ang="0">
                    <a:pos x="288" y="244"/>
                  </a:cxn>
                  <a:cxn ang="0">
                    <a:pos x="359" y="244"/>
                  </a:cxn>
                  <a:cxn ang="0">
                    <a:pos x="374" y="301"/>
                  </a:cxn>
                  <a:cxn ang="0">
                    <a:pos x="313" y="341"/>
                  </a:cxn>
                  <a:cxn ang="0">
                    <a:pos x="314" y="374"/>
                  </a:cxn>
                  <a:cxn ang="0">
                    <a:pos x="314" y="376"/>
                  </a:cxn>
                </a:cxnLst>
                <a:rect l="0" t="0" r="r" b="b"/>
                <a:pathLst>
                  <a:path w="374" h="446">
                    <a:moveTo>
                      <a:pt x="314" y="376"/>
                    </a:moveTo>
                    <a:cubicBezTo>
                      <a:pt x="256" y="376"/>
                      <a:pt x="256" y="376"/>
                      <a:pt x="256" y="376"/>
                    </a:cubicBezTo>
                    <a:cubicBezTo>
                      <a:pt x="256" y="376"/>
                      <a:pt x="257" y="377"/>
                      <a:pt x="257" y="377"/>
                    </a:cubicBezTo>
                    <a:cubicBezTo>
                      <a:pt x="265" y="385"/>
                      <a:pt x="269" y="395"/>
                      <a:pt x="269" y="406"/>
                    </a:cubicBezTo>
                    <a:cubicBezTo>
                      <a:pt x="269" y="417"/>
                      <a:pt x="265" y="427"/>
                      <a:pt x="257" y="434"/>
                    </a:cubicBezTo>
                    <a:cubicBezTo>
                      <a:pt x="249" y="442"/>
                      <a:pt x="240" y="446"/>
                      <a:pt x="228" y="446"/>
                    </a:cubicBezTo>
                    <a:cubicBezTo>
                      <a:pt x="217" y="446"/>
                      <a:pt x="208" y="442"/>
                      <a:pt x="200" y="434"/>
                    </a:cubicBezTo>
                    <a:cubicBezTo>
                      <a:pt x="192" y="427"/>
                      <a:pt x="188" y="417"/>
                      <a:pt x="188" y="406"/>
                    </a:cubicBezTo>
                    <a:cubicBezTo>
                      <a:pt x="188" y="395"/>
                      <a:pt x="192" y="385"/>
                      <a:pt x="200" y="377"/>
                    </a:cubicBezTo>
                    <a:cubicBezTo>
                      <a:pt x="200" y="377"/>
                      <a:pt x="200" y="376"/>
                      <a:pt x="200" y="376"/>
                    </a:cubicBezTo>
                    <a:cubicBezTo>
                      <a:pt x="158" y="376"/>
                      <a:pt x="158" y="376"/>
                      <a:pt x="158" y="376"/>
                    </a:cubicBezTo>
                    <a:cubicBezTo>
                      <a:pt x="158" y="376"/>
                      <a:pt x="158" y="375"/>
                      <a:pt x="158" y="374"/>
                    </a:cubicBezTo>
                    <a:cubicBezTo>
                      <a:pt x="158" y="331"/>
                      <a:pt x="142" y="293"/>
                      <a:pt x="111" y="263"/>
                    </a:cubicBezTo>
                    <a:cubicBezTo>
                      <a:pt x="81" y="232"/>
                      <a:pt x="43" y="216"/>
                      <a:pt x="0" y="216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1" y="173"/>
                      <a:pt x="2" y="174"/>
                      <a:pt x="3" y="175"/>
                    </a:cubicBezTo>
                    <a:cubicBezTo>
                      <a:pt x="11" y="183"/>
                      <a:pt x="21" y="187"/>
                      <a:pt x="32" y="187"/>
                    </a:cubicBezTo>
                    <a:cubicBezTo>
                      <a:pt x="43" y="187"/>
                      <a:pt x="53" y="183"/>
                      <a:pt x="61" y="175"/>
                    </a:cubicBezTo>
                    <a:cubicBezTo>
                      <a:pt x="69" y="167"/>
                      <a:pt x="73" y="158"/>
                      <a:pt x="73" y="146"/>
                    </a:cubicBezTo>
                    <a:cubicBezTo>
                      <a:pt x="73" y="135"/>
                      <a:pt x="69" y="126"/>
                      <a:pt x="61" y="118"/>
                    </a:cubicBezTo>
                    <a:cubicBezTo>
                      <a:pt x="53" y="110"/>
                      <a:pt x="43" y="106"/>
                      <a:pt x="32" y="106"/>
                    </a:cubicBezTo>
                    <a:cubicBezTo>
                      <a:pt x="21" y="106"/>
                      <a:pt x="11" y="110"/>
                      <a:pt x="3" y="118"/>
                    </a:cubicBezTo>
                    <a:cubicBezTo>
                      <a:pt x="2" y="119"/>
                      <a:pt x="1" y="120"/>
                      <a:pt x="0" y="122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1" y="61"/>
                      <a:pt x="1" y="61"/>
                      <a:pt x="2" y="61"/>
                    </a:cubicBezTo>
                    <a:cubicBezTo>
                      <a:pt x="12" y="61"/>
                      <a:pt x="22" y="61"/>
                      <a:pt x="32" y="62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87" y="4"/>
                      <a:pt x="107" y="8"/>
                      <a:pt x="126" y="15"/>
                    </a:cubicBezTo>
                    <a:cubicBezTo>
                      <a:pt x="126" y="86"/>
                      <a:pt x="126" y="86"/>
                      <a:pt x="126" y="86"/>
                    </a:cubicBezTo>
                    <a:cubicBezTo>
                      <a:pt x="147" y="95"/>
                      <a:pt x="167" y="106"/>
                      <a:pt x="186" y="120"/>
                    </a:cubicBezTo>
                    <a:cubicBezTo>
                      <a:pt x="246" y="84"/>
                      <a:pt x="246" y="84"/>
                      <a:pt x="246" y="84"/>
                    </a:cubicBezTo>
                    <a:cubicBezTo>
                      <a:pt x="254" y="91"/>
                      <a:pt x="262" y="98"/>
                      <a:pt x="270" y="106"/>
                    </a:cubicBezTo>
                    <a:cubicBezTo>
                      <a:pt x="276" y="113"/>
                      <a:pt x="282" y="119"/>
                      <a:pt x="288" y="126"/>
                    </a:cubicBezTo>
                    <a:cubicBezTo>
                      <a:pt x="252" y="186"/>
                      <a:pt x="252" y="186"/>
                      <a:pt x="252" y="186"/>
                    </a:cubicBezTo>
                    <a:cubicBezTo>
                      <a:pt x="266" y="204"/>
                      <a:pt x="278" y="224"/>
                      <a:pt x="288" y="244"/>
                    </a:cubicBezTo>
                    <a:cubicBezTo>
                      <a:pt x="359" y="244"/>
                      <a:pt x="359" y="244"/>
                      <a:pt x="359" y="244"/>
                    </a:cubicBezTo>
                    <a:cubicBezTo>
                      <a:pt x="365" y="263"/>
                      <a:pt x="370" y="282"/>
                      <a:pt x="374" y="301"/>
                    </a:cubicBezTo>
                    <a:cubicBezTo>
                      <a:pt x="313" y="341"/>
                      <a:pt x="313" y="341"/>
                      <a:pt x="313" y="341"/>
                    </a:cubicBezTo>
                    <a:cubicBezTo>
                      <a:pt x="314" y="352"/>
                      <a:pt x="314" y="363"/>
                      <a:pt x="314" y="374"/>
                    </a:cubicBezTo>
                    <a:cubicBezTo>
                      <a:pt x="314" y="375"/>
                      <a:pt x="314" y="375"/>
                      <a:pt x="314" y="37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Freeform 61"/>
              <p:cNvSpPr>
                <a:spLocks noEditPoints="1"/>
              </p:cNvSpPr>
              <p:nvPr/>
            </p:nvSpPr>
            <p:spPr bwMode="auto">
              <a:xfrm>
                <a:off x="6785235" y="2840928"/>
                <a:ext cx="542070" cy="425449"/>
              </a:xfrm>
              <a:custGeom>
                <a:avLst/>
                <a:gdLst>
                  <a:gd name="T0" fmla="*/ 50 w 106"/>
                  <a:gd name="T1" fmla="*/ 11 h 83"/>
                  <a:gd name="T2" fmla="*/ 51 w 106"/>
                  <a:gd name="T3" fmla="*/ 11 h 83"/>
                  <a:gd name="T4" fmla="*/ 51 w 106"/>
                  <a:gd name="T5" fmla="*/ 43 h 83"/>
                  <a:gd name="T6" fmla="*/ 19 w 106"/>
                  <a:gd name="T7" fmla="*/ 27 h 83"/>
                  <a:gd name="T8" fmla="*/ 19 w 106"/>
                  <a:gd name="T9" fmla="*/ 26 h 83"/>
                  <a:gd name="T10" fmla="*/ 55 w 106"/>
                  <a:gd name="T11" fmla="*/ 42 h 83"/>
                  <a:gd name="T12" fmla="*/ 56 w 106"/>
                  <a:gd name="T13" fmla="*/ 43 h 83"/>
                  <a:gd name="T14" fmla="*/ 87 w 106"/>
                  <a:gd name="T15" fmla="*/ 27 h 83"/>
                  <a:gd name="T16" fmla="*/ 56 w 106"/>
                  <a:gd name="T17" fmla="*/ 11 h 83"/>
                  <a:gd name="T18" fmla="*/ 55 w 106"/>
                  <a:gd name="T19" fmla="*/ 11 h 83"/>
                  <a:gd name="T20" fmla="*/ 15 w 106"/>
                  <a:gd name="T21" fmla="*/ 29 h 83"/>
                  <a:gd name="T22" fmla="*/ 1 w 106"/>
                  <a:gd name="T23" fmla="*/ 35 h 83"/>
                  <a:gd name="T24" fmla="*/ 1 w 106"/>
                  <a:gd name="T25" fmla="*/ 37 h 83"/>
                  <a:gd name="T26" fmla="*/ 34 w 106"/>
                  <a:gd name="T27" fmla="*/ 53 h 83"/>
                  <a:gd name="T28" fmla="*/ 48 w 106"/>
                  <a:gd name="T29" fmla="*/ 46 h 83"/>
                  <a:gd name="T30" fmla="*/ 105 w 106"/>
                  <a:gd name="T31" fmla="*/ 16 h 83"/>
                  <a:gd name="T32" fmla="*/ 105 w 106"/>
                  <a:gd name="T33" fmla="*/ 18 h 83"/>
                  <a:gd name="T34" fmla="*/ 91 w 106"/>
                  <a:gd name="T35" fmla="*/ 25 h 83"/>
                  <a:gd name="T36" fmla="*/ 58 w 106"/>
                  <a:gd name="T37" fmla="*/ 8 h 83"/>
                  <a:gd name="T38" fmla="*/ 72 w 106"/>
                  <a:gd name="T39" fmla="*/ 0 h 83"/>
                  <a:gd name="T40" fmla="*/ 105 w 106"/>
                  <a:gd name="T41" fmla="*/ 16 h 83"/>
                  <a:gd name="T42" fmla="*/ 106 w 106"/>
                  <a:gd name="T43" fmla="*/ 36 h 83"/>
                  <a:gd name="T44" fmla="*/ 72 w 106"/>
                  <a:gd name="T45" fmla="*/ 53 h 83"/>
                  <a:gd name="T46" fmla="*/ 58 w 106"/>
                  <a:gd name="T47" fmla="*/ 47 h 83"/>
                  <a:gd name="T48" fmla="*/ 58 w 106"/>
                  <a:gd name="T49" fmla="*/ 45 h 83"/>
                  <a:gd name="T50" fmla="*/ 92 w 106"/>
                  <a:gd name="T51" fmla="*/ 29 h 83"/>
                  <a:gd name="T52" fmla="*/ 48 w 106"/>
                  <a:gd name="T53" fmla="*/ 7 h 83"/>
                  <a:gd name="T54" fmla="*/ 33 w 106"/>
                  <a:gd name="T55" fmla="*/ 0 h 83"/>
                  <a:gd name="T56" fmla="*/ 0 w 106"/>
                  <a:gd name="T57" fmla="*/ 17 h 83"/>
                  <a:gd name="T58" fmla="*/ 14 w 106"/>
                  <a:gd name="T59" fmla="*/ 25 h 83"/>
                  <a:gd name="T60" fmla="*/ 48 w 106"/>
                  <a:gd name="T61" fmla="*/ 9 h 83"/>
                  <a:gd name="T62" fmla="*/ 48 w 106"/>
                  <a:gd name="T63" fmla="*/ 7 h 83"/>
                  <a:gd name="T64" fmla="*/ 55 w 106"/>
                  <a:gd name="T65" fmla="*/ 82 h 83"/>
                  <a:gd name="T66" fmla="*/ 56 w 106"/>
                  <a:gd name="T67" fmla="*/ 83 h 83"/>
                  <a:gd name="T68" fmla="*/ 90 w 106"/>
                  <a:gd name="T69" fmla="*/ 65 h 83"/>
                  <a:gd name="T70" fmla="*/ 89 w 106"/>
                  <a:gd name="T71" fmla="*/ 49 h 83"/>
                  <a:gd name="T72" fmla="*/ 73 w 106"/>
                  <a:gd name="T73" fmla="*/ 57 h 83"/>
                  <a:gd name="T74" fmla="*/ 72 w 106"/>
                  <a:gd name="T75" fmla="*/ 57 h 83"/>
                  <a:gd name="T76" fmla="*/ 56 w 106"/>
                  <a:gd name="T77" fmla="*/ 49 h 83"/>
                  <a:gd name="T78" fmla="*/ 55 w 106"/>
                  <a:gd name="T79" fmla="*/ 50 h 83"/>
                  <a:gd name="T80" fmla="*/ 17 w 106"/>
                  <a:gd name="T81" fmla="*/ 49 h 83"/>
                  <a:gd name="T82" fmla="*/ 33 w 106"/>
                  <a:gd name="T83" fmla="*/ 57 h 83"/>
                  <a:gd name="T84" fmla="*/ 50 w 106"/>
                  <a:gd name="T85" fmla="*/ 49 h 83"/>
                  <a:gd name="T86" fmla="*/ 51 w 106"/>
                  <a:gd name="T87" fmla="*/ 50 h 83"/>
                  <a:gd name="T88" fmla="*/ 51 w 106"/>
                  <a:gd name="T89" fmla="*/ 83 h 83"/>
                  <a:gd name="T90" fmla="*/ 17 w 106"/>
                  <a:gd name="T91" fmla="*/ 66 h 83"/>
                  <a:gd name="T92" fmla="*/ 16 w 106"/>
                  <a:gd name="T93" fmla="*/ 5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6" h="83">
                    <a:moveTo>
                      <a:pt x="19" y="26"/>
                    </a:moveTo>
                    <a:cubicBezTo>
                      <a:pt x="50" y="11"/>
                      <a:pt x="50" y="11"/>
                      <a:pt x="50" y="11"/>
                    </a:cubicBezTo>
                    <a:cubicBezTo>
                      <a:pt x="50" y="11"/>
                      <a:pt x="51" y="11"/>
                      <a:pt x="51" y="11"/>
                    </a:cubicBezTo>
                    <a:cubicBezTo>
                      <a:pt x="51" y="11"/>
                      <a:pt x="51" y="11"/>
                      <a:pt x="51" y="11"/>
                    </a:cubicBezTo>
                    <a:cubicBezTo>
                      <a:pt x="51" y="42"/>
                      <a:pt x="51" y="42"/>
                      <a:pt x="51" y="42"/>
                    </a:cubicBezTo>
                    <a:cubicBezTo>
                      <a:pt x="51" y="42"/>
                      <a:pt x="51" y="43"/>
                      <a:pt x="51" y="43"/>
                    </a:cubicBezTo>
                    <a:cubicBezTo>
                      <a:pt x="51" y="43"/>
                      <a:pt x="50" y="43"/>
                      <a:pt x="50" y="43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6"/>
                      <a:pt x="19" y="26"/>
                      <a:pt x="19" y="26"/>
                    </a:cubicBezTo>
                    <a:close/>
                    <a:moveTo>
                      <a:pt x="55" y="11"/>
                    </a:moveTo>
                    <a:cubicBezTo>
                      <a:pt x="55" y="42"/>
                      <a:pt x="55" y="42"/>
                      <a:pt x="55" y="42"/>
                    </a:cubicBezTo>
                    <a:cubicBezTo>
                      <a:pt x="55" y="42"/>
                      <a:pt x="55" y="43"/>
                      <a:pt x="55" y="43"/>
                    </a:cubicBezTo>
                    <a:cubicBezTo>
                      <a:pt x="55" y="43"/>
                      <a:pt x="56" y="43"/>
                      <a:pt x="56" y="43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7"/>
                      <a:pt x="87" y="27"/>
                      <a:pt x="87" y="27"/>
                    </a:cubicBezTo>
                    <a:cubicBezTo>
                      <a:pt x="87" y="26"/>
                      <a:pt x="87" y="26"/>
                      <a:pt x="87" y="26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56" y="11"/>
                      <a:pt x="55" y="11"/>
                      <a:pt x="55" y="11"/>
                    </a:cubicBezTo>
                    <a:cubicBezTo>
                      <a:pt x="55" y="11"/>
                      <a:pt x="55" y="11"/>
                      <a:pt x="55" y="11"/>
                    </a:cubicBezTo>
                    <a:close/>
                    <a:moveTo>
                      <a:pt x="48" y="45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4" y="29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0" y="36"/>
                      <a:pt x="0" y="36"/>
                    </a:cubicBezTo>
                    <a:cubicBezTo>
                      <a:pt x="0" y="37"/>
                      <a:pt x="1" y="37"/>
                      <a:pt x="1" y="37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4"/>
                      <a:pt x="34" y="54"/>
                      <a:pt x="34" y="53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6"/>
                      <a:pt x="48" y="46"/>
                    </a:cubicBezTo>
                    <a:cubicBezTo>
                      <a:pt x="48" y="45"/>
                      <a:pt x="48" y="45"/>
                      <a:pt x="48" y="45"/>
                    </a:cubicBezTo>
                    <a:close/>
                    <a:moveTo>
                      <a:pt x="105" y="16"/>
                    </a:moveTo>
                    <a:cubicBezTo>
                      <a:pt x="105" y="17"/>
                      <a:pt x="106" y="17"/>
                      <a:pt x="106" y="17"/>
                    </a:cubicBezTo>
                    <a:cubicBezTo>
                      <a:pt x="106" y="18"/>
                      <a:pt x="105" y="18"/>
                      <a:pt x="105" y="18"/>
                    </a:cubicBezTo>
                    <a:cubicBezTo>
                      <a:pt x="92" y="25"/>
                      <a:pt x="92" y="25"/>
                      <a:pt x="92" y="25"/>
                    </a:cubicBezTo>
                    <a:cubicBezTo>
                      <a:pt x="91" y="25"/>
                      <a:pt x="91" y="25"/>
                      <a:pt x="91" y="25"/>
                    </a:cubicBezTo>
                    <a:cubicBezTo>
                      <a:pt x="58" y="9"/>
                      <a:pt x="58" y="9"/>
                      <a:pt x="58" y="9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58" y="7"/>
                      <a:pt x="58" y="7"/>
                      <a:pt x="58" y="7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05" y="16"/>
                      <a:pt x="105" y="16"/>
                      <a:pt x="105" y="16"/>
                    </a:cubicBezTo>
                    <a:close/>
                    <a:moveTo>
                      <a:pt x="105" y="35"/>
                    </a:moveTo>
                    <a:cubicBezTo>
                      <a:pt x="105" y="36"/>
                      <a:pt x="106" y="36"/>
                      <a:pt x="106" y="36"/>
                    </a:cubicBezTo>
                    <a:cubicBezTo>
                      <a:pt x="106" y="37"/>
                      <a:pt x="105" y="37"/>
                      <a:pt x="105" y="37"/>
                    </a:cubicBezTo>
                    <a:cubicBezTo>
                      <a:pt x="72" y="53"/>
                      <a:pt x="72" y="53"/>
                      <a:pt x="72" y="53"/>
                    </a:cubicBezTo>
                    <a:cubicBezTo>
                      <a:pt x="72" y="54"/>
                      <a:pt x="72" y="54"/>
                      <a:pt x="72" y="53"/>
                    </a:cubicBezTo>
                    <a:cubicBezTo>
                      <a:pt x="58" y="47"/>
                      <a:pt x="58" y="47"/>
                      <a:pt x="58" y="47"/>
                    </a:cubicBezTo>
                    <a:cubicBezTo>
                      <a:pt x="58" y="47"/>
                      <a:pt x="58" y="46"/>
                      <a:pt x="58" y="46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29"/>
                      <a:pt x="91" y="29"/>
                      <a:pt x="92" y="29"/>
                    </a:cubicBezTo>
                    <a:cubicBezTo>
                      <a:pt x="105" y="35"/>
                      <a:pt x="105" y="35"/>
                      <a:pt x="105" y="35"/>
                    </a:cubicBezTo>
                    <a:close/>
                    <a:moveTo>
                      <a:pt x="48" y="7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4" y="0"/>
                      <a:pt x="33" y="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7"/>
                      <a:pt x="0" y="17"/>
                      <a:pt x="0" y="17"/>
                    </a:cubicBezTo>
                    <a:cubicBezTo>
                      <a:pt x="0" y="18"/>
                      <a:pt x="1" y="18"/>
                      <a:pt x="1" y="18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48" y="9"/>
                      <a:pt x="48" y="9"/>
                      <a:pt x="48" y="9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7"/>
                      <a:pt x="48" y="7"/>
                      <a:pt x="48" y="7"/>
                    </a:cubicBezTo>
                    <a:close/>
                    <a:moveTo>
                      <a:pt x="55" y="50"/>
                    </a:move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2"/>
                      <a:pt x="55" y="83"/>
                      <a:pt x="55" y="83"/>
                    </a:cubicBezTo>
                    <a:cubicBezTo>
                      <a:pt x="55" y="83"/>
                      <a:pt x="56" y="83"/>
                      <a:pt x="56" y="83"/>
                    </a:cubicBezTo>
                    <a:cubicBezTo>
                      <a:pt x="89" y="66"/>
                      <a:pt x="89" y="66"/>
                      <a:pt x="89" y="66"/>
                    </a:cubicBezTo>
                    <a:cubicBezTo>
                      <a:pt x="89" y="66"/>
                      <a:pt x="90" y="66"/>
                      <a:pt x="90" y="65"/>
                    </a:cubicBezTo>
                    <a:cubicBezTo>
                      <a:pt x="90" y="50"/>
                      <a:pt x="90" y="50"/>
                      <a:pt x="90" y="50"/>
                    </a:cubicBezTo>
                    <a:cubicBezTo>
                      <a:pt x="90" y="50"/>
                      <a:pt x="89" y="49"/>
                      <a:pt x="89" y="49"/>
                    </a:cubicBezTo>
                    <a:cubicBezTo>
                      <a:pt x="89" y="49"/>
                      <a:pt x="89" y="49"/>
                      <a:pt x="88" y="49"/>
                    </a:cubicBezTo>
                    <a:cubicBezTo>
                      <a:pt x="73" y="57"/>
                      <a:pt x="73" y="57"/>
                      <a:pt x="73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2" y="57"/>
                      <a:pt x="72" y="57"/>
                      <a:pt x="72" y="57"/>
                    </a:cubicBezTo>
                    <a:cubicBezTo>
                      <a:pt x="71" y="57"/>
                      <a:pt x="71" y="57"/>
                      <a:pt x="71" y="57"/>
                    </a:cubicBezTo>
                    <a:cubicBezTo>
                      <a:pt x="56" y="49"/>
                      <a:pt x="56" y="49"/>
                      <a:pt x="56" y="49"/>
                    </a:cubicBezTo>
                    <a:cubicBezTo>
                      <a:pt x="56" y="49"/>
                      <a:pt x="55" y="49"/>
                      <a:pt x="55" y="49"/>
                    </a:cubicBezTo>
                    <a:cubicBezTo>
                      <a:pt x="55" y="49"/>
                      <a:pt x="55" y="50"/>
                      <a:pt x="55" y="50"/>
                    </a:cubicBezTo>
                    <a:close/>
                    <a:moveTo>
                      <a:pt x="16" y="50"/>
                    </a:moveTo>
                    <a:cubicBezTo>
                      <a:pt x="16" y="50"/>
                      <a:pt x="17" y="49"/>
                      <a:pt x="17" y="49"/>
                    </a:cubicBezTo>
                    <a:cubicBezTo>
                      <a:pt x="17" y="49"/>
                      <a:pt x="17" y="49"/>
                      <a:pt x="18" y="49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0" y="49"/>
                      <a:pt x="51" y="49"/>
                      <a:pt x="51" y="49"/>
                    </a:cubicBezTo>
                    <a:cubicBezTo>
                      <a:pt x="51" y="49"/>
                      <a:pt x="51" y="50"/>
                      <a:pt x="51" y="50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3"/>
                      <a:pt x="51" y="83"/>
                    </a:cubicBezTo>
                    <a:cubicBezTo>
                      <a:pt x="51" y="83"/>
                      <a:pt x="50" y="83"/>
                      <a:pt x="50" y="83"/>
                    </a:cubicBezTo>
                    <a:cubicBezTo>
                      <a:pt x="17" y="66"/>
                      <a:pt x="17" y="66"/>
                      <a:pt x="17" y="66"/>
                    </a:cubicBezTo>
                    <a:cubicBezTo>
                      <a:pt x="17" y="66"/>
                      <a:pt x="16" y="66"/>
                      <a:pt x="16" y="65"/>
                    </a:cubicBezTo>
                    <a:lnTo>
                      <a:pt x="16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092255" y="3432894"/>
              <a:ext cx="1972526" cy="2369958"/>
              <a:chOff x="4092255" y="3432894"/>
              <a:chExt cx="1972526" cy="2369958"/>
            </a:xfrm>
          </p:grpSpPr>
          <p:sp>
            <p:nvSpPr>
              <p:cNvPr id="5" name="Freeform 12"/>
              <p:cNvSpPr>
                <a:spLocks/>
              </p:cNvSpPr>
              <p:nvPr/>
            </p:nvSpPr>
            <p:spPr bwMode="auto">
              <a:xfrm>
                <a:off x="4092255" y="3432894"/>
                <a:ext cx="1972526" cy="2369958"/>
              </a:xfrm>
              <a:custGeom>
                <a:avLst/>
                <a:gdLst/>
                <a:ahLst/>
                <a:cxnLst>
                  <a:cxn ang="0">
                    <a:pos x="372" y="232"/>
                  </a:cxn>
                  <a:cxn ang="0">
                    <a:pos x="372" y="279"/>
                  </a:cxn>
                  <a:cxn ang="0">
                    <a:pos x="367" y="273"/>
                  </a:cxn>
                  <a:cxn ang="0">
                    <a:pos x="338" y="261"/>
                  </a:cxn>
                  <a:cxn ang="0">
                    <a:pos x="309" y="273"/>
                  </a:cxn>
                  <a:cxn ang="0">
                    <a:pos x="298" y="302"/>
                  </a:cxn>
                  <a:cxn ang="0">
                    <a:pos x="309" y="330"/>
                  </a:cxn>
                  <a:cxn ang="0">
                    <a:pos x="338" y="342"/>
                  </a:cxn>
                  <a:cxn ang="0">
                    <a:pos x="367" y="330"/>
                  </a:cxn>
                  <a:cxn ang="0">
                    <a:pos x="372" y="324"/>
                  </a:cxn>
                  <a:cxn ang="0">
                    <a:pos x="372" y="387"/>
                  </a:cxn>
                  <a:cxn ang="0">
                    <a:pos x="340" y="385"/>
                  </a:cxn>
                  <a:cxn ang="0">
                    <a:pos x="302" y="446"/>
                  </a:cxn>
                  <a:cxn ang="0">
                    <a:pos x="242" y="430"/>
                  </a:cxn>
                  <a:cxn ang="0">
                    <a:pos x="247" y="361"/>
                  </a:cxn>
                  <a:cxn ang="0">
                    <a:pos x="184" y="323"/>
                  </a:cxn>
                  <a:cxn ang="0">
                    <a:pos x="129" y="363"/>
                  </a:cxn>
                  <a:cxn ang="0">
                    <a:pos x="106" y="342"/>
                  </a:cxn>
                  <a:cxn ang="0">
                    <a:pos x="82" y="316"/>
                  </a:cxn>
                  <a:cxn ang="0">
                    <a:pos x="118" y="254"/>
                  </a:cxn>
                  <a:cxn ang="0">
                    <a:pos x="86" y="199"/>
                  </a:cxn>
                  <a:cxn ang="0">
                    <a:pos x="15" y="199"/>
                  </a:cxn>
                  <a:cxn ang="0">
                    <a:pos x="0" y="141"/>
                  </a:cxn>
                  <a:cxn ang="0">
                    <a:pos x="62" y="104"/>
                  </a:cxn>
                  <a:cxn ang="0">
                    <a:pos x="61" y="84"/>
                  </a:cxn>
                  <a:cxn ang="0">
                    <a:pos x="61" y="76"/>
                  </a:cxn>
                  <a:cxn ang="0">
                    <a:pos x="118" y="76"/>
                  </a:cxn>
                  <a:cxn ang="0">
                    <a:pos x="109" y="69"/>
                  </a:cxn>
                  <a:cxn ang="0">
                    <a:pos x="97" y="41"/>
                  </a:cxn>
                  <a:cxn ang="0">
                    <a:pos x="109" y="12"/>
                  </a:cxn>
                  <a:cxn ang="0">
                    <a:pos x="138" y="0"/>
                  </a:cxn>
                  <a:cxn ang="0">
                    <a:pos x="167" y="12"/>
                  </a:cxn>
                  <a:cxn ang="0">
                    <a:pos x="179" y="41"/>
                  </a:cxn>
                  <a:cxn ang="0">
                    <a:pos x="167" y="69"/>
                  </a:cxn>
                  <a:cxn ang="0">
                    <a:pos x="158" y="76"/>
                  </a:cxn>
                  <a:cxn ang="0">
                    <a:pos x="214" y="76"/>
                  </a:cxn>
                  <a:cxn ang="0">
                    <a:pos x="260" y="186"/>
                  </a:cxn>
                  <a:cxn ang="0">
                    <a:pos x="372" y="232"/>
                  </a:cxn>
                  <a:cxn ang="0">
                    <a:pos x="372" y="232"/>
                  </a:cxn>
                </a:cxnLst>
                <a:rect l="0" t="0" r="r" b="b"/>
                <a:pathLst>
                  <a:path w="372" h="446">
                    <a:moveTo>
                      <a:pt x="372" y="232"/>
                    </a:moveTo>
                    <a:cubicBezTo>
                      <a:pt x="372" y="279"/>
                      <a:pt x="372" y="279"/>
                      <a:pt x="372" y="279"/>
                    </a:cubicBezTo>
                    <a:cubicBezTo>
                      <a:pt x="371" y="277"/>
                      <a:pt x="369" y="275"/>
                      <a:pt x="367" y="273"/>
                    </a:cubicBezTo>
                    <a:cubicBezTo>
                      <a:pt x="359" y="265"/>
                      <a:pt x="349" y="261"/>
                      <a:pt x="338" y="261"/>
                    </a:cubicBezTo>
                    <a:cubicBezTo>
                      <a:pt x="327" y="261"/>
                      <a:pt x="317" y="265"/>
                      <a:pt x="309" y="273"/>
                    </a:cubicBezTo>
                    <a:cubicBezTo>
                      <a:pt x="302" y="281"/>
                      <a:pt x="298" y="291"/>
                      <a:pt x="298" y="302"/>
                    </a:cubicBezTo>
                    <a:cubicBezTo>
                      <a:pt x="298" y="313"/>
                      <a:pt x="302" y="323"/>
                      <a:pt x="309" y="330"/>
                    </a:cubicBezTo>
                    <a:cubicBezTo>
                      <a:pt x="317" y="338"/>
                      <a:pt x="327" y="342"/>
                      <a:pt x="338" y="342"/>
                    </a:cubicBezTo>
                    <a:cubicBezTo>
                      <a:pt x="349" y="342"/>
                      <a:pt x="359" y="338"/>
                      <a:pt x="367" y="330"/>
                    </a:cubicBezTo>
                    <a:cubicBezTo>
                      <a:pt x="369" y="328"/>
                      <a:pt x="371" y="326"/>
                      <a:pt x="372" y="324"/>
                    </a:cubicBezTo>
                    <a:cubicBezTo>
                      <a:pt x="372" y="387"/>
                      <a:pt x="372" y="387"/>
                      <a:pt x="372" y="387"/>
                    </a:cubicBezTo>
                    <a:cubicBezTo>
                      <a:pt x="361" y="387"/>
                      <a:pt x="351" y="386"/>
                      <a:pt x="340" y="385"/>
                    </a:cubicBezTo>
                    <a:cubicBezTo>
                      <a:pt x="302" y="446"/>
                      <a:pt x="302" y="446"/>
                      <a:pt x="302" y="446"/>
                    </a:cubicBezTo>
                    <a:cubicBezTo>
                      <a:pt x="281" y="443"/>
                      <a:pt x="261" y="437"/>
                      <a:pt x="242" y="430"/>
                    </a:cubicBezTo>
                    <a:cubicBezTo>
                      <a:pt x="247" y="361"/>
                      <a:pt x="247" y="361"/>
                      <a:pt x="247" y="361"/>
                    </a:cubicBezTo>
                    <a:cubicBezTo>
                      <a:pt x="225" y="351"/>
                      <a:pt x="204" y="338"/>
                      <a:pt x="184" y="323"/>
                    </a:cubicBezTo>
                    <a:cubicBezTo>
                      <a:pt x="129" y="363"/>
                      <a:pt x="129" y="363"/>
                      <a:pt x="129" y="363"/>
                    </a:cubicBezTo>
                    <a:cubicBezTo>
                      <a:pt x="121" y="356"/>
                      <a:pt x="113" y="349"/>
                      <a:pt x="106" y="342"/>
                    </a:cubicBezTo>
                    <a:cubicBezTo>
                      <a:pt x="97" y="333"/>
                      <a:pt x="89" y="325"/>
                      <a:pt x="82" y="316"/>
                    </a:cubicBezTo>
                    <a:cubicBezTo>
                      <a:pt x="118" y="254"/>
                      <a:pt x="118" y="254"/>
                      <a:pt x="118" y="254"/>
                    </a:cubicBezTo>
                    <a:cubicBezTo>
                      <a:pt x="105" y="237"/>
                      <a:pt x="95" y="219"/>
                      <a:pt x="86" y="199"/>
                    </a:cubicBezTo>
                    <a:cubicBezTo>
                      <a:pt x="15" y="199"/>
                      <a:pt x="15" y="199"/>
                      <a:pt x="15" y="199"/>
                    </a:cubicBezTo>
                    <a:cubicBezTo>
                      <a:pt x="8" y="180"/>
                      <a:pt x="4" y="161"/>
                      <a:pt x="0" y="141"/>
                    </a:cubicBezTo>
                    <a:cubicBezTo>
                      <a:pt x="62" y="104"/>
                      <a:pt x="62" y="104"/>
                      <a:pt x="62" y="104"/>
                    </a:cubicBezTo>
                    <a:cubicBezTo>
                      <a:pt x="62" y="98"/>
                      <a:pt x="61" y="91"/>
                      <a:pt x="61" y="84"/>
                    </a:cubicBezTo>
                    <a:cubicBezTo>
                      <a:pt x="61" y="82"/>
                      <a:pt x="61" y="79"/>
                      <a:pt x="61" y="76"/>
                    </a:cubicBezTo>
                    <a:cubicBezTo>
                      <a:pt x="118" y="76"/>
                      <a:pt x="118" y="76"/>
                      <a:pt x="118" y="76"/>
                    </a:cubicBezTo>
                    <a:cubicBezTo>
                      <a:pt x="115" y="74"/>
                      <a:pt x="112" y="72"/>
                      <a:pt x="109" y="69"/>
                    </a:cubicBezTo>
                    <a:cubicBezTo>
                      <a:pt x="101" y="61"/>
                      <a:pt x="97" y="52"/>
                      <a:pt x="97" y="41"/>
                    </a:cubicBezTo>
                    <a:cubicBezTo>
                      <a:pt x="97" y="29"/>
                      <a:pt x="101" y="20"/>
                      <a:pt x="109" y="12"/>
                    </a:cubicBezTo>
                    <a:cubicBezTo>
                      <a:pt x="117" y="4"/>
                      <a:pt x="127" y="0"/>
                      <a:pt x="138" y="0"/>
                    </a:cubicBezTo>
                    <a:cubicBezTo>
                      <a:pt x="149" y="0"/>
                      <a:pt x="159" y="4"/>
                      <a:pt x="167" y="12"/>
                    </a:cubicBezTo>
                    <a:cubicBezTo>
                      <a:pt x="175" y="20"/>
                      <a:pt x="179" y="29"/>
                      <a:pt x="179" y="41"/>
                    </a:cubicBezTo>
                    <a:cubicBezTo>
                      <a:pt x="179" y="52"/>
                      <a:pt x="175" y="61"/>
                      <a:pt x="167" y="69"/>
                    </a:cubicBezTo>
                    <a:cubicBezTo>
                      <a:pt x="164" y="72"/>
                      <a:pt x="161" y="74"/>
                      <a:pt x="158" y="76"/>
                    </a:cubicBezTo>
                    <a:cubicBezTo>
                      <a:pt x="214" y="76"/>
                      <a:pt x="214" y="76"/>
                      <a:pt x="214" y="76"/>
                    </a:cubicBezTo>
                    <a:cubicBezTo>
                      <a:pt x="214" y="119"/>
                      <a:pt x="229" y="156"/>
                      <a:pt x="260" y="186"/>
                    </a:cubicBezTo>
                    <a:cubicBezTo>
                      <a:pt x="291" y="217"/>
                      <a:pt x="328" y="232"/>
                      <a:pt x="372" y="232"/>
                    </a:cubicBezTo>
                    <a:cubicBezTo>
                      <a:pt x="372" y="232"/>
                      <a:pt x="372" y="232"/>
                      <a:pt x="372" y="232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Shape 2102"/>
              <p:cNvSpPr/>
              <p:nvPr/>
            </p:nvSpPr>
            <p:spPr>
              <a:xfrm>
                <a:off x="4849092" y="4460799"/>
                <a:ext cx="535463" cy="4283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43" y="10800"/>
                    </a:moveTo>
                    <a:cubicBezTo>
                      <a:pt x="17065" y="10800"/>
                      <a:pt x="16800" y="11898"/>
                      <a:pt x="16709" y="12419"/>
                    </a:cubicBezTo>
                    <a:cubicBezTo>
                      <a:pt x="16115" y="15817"/>
                      <a:pt x="13696" y="18359"/>
                      <a:pt x="10800" y="18359"/>
                    </a:cubicBezTo>
                    <a:cubicBezTo>
                      <a:pt x="9130" y="18359"/>
                      <a:pt x="7618" y="17514"/>
                      <a:pt x="6524" y="16146"/>
                    </a:cubicBezTo>
                    <a:cubicBezTo>
                      <a:pt x="6018" y="15513"/>
                      <a:pt x="5198" y="15513"/>
                      <a:pt x="4691" y="16146"/>
                    </a:cubicBezTo>
                    <a:cubicBezTo>
                      <a:pt x="4185" y="16779"/>
                      <a:pt x="4185" y="17804"/>
                      <a:pt x="4691" y="18437"/>
                    </a:cubicBezTo>
                    <a:cubicBezTo>
                      <a:pt x="6255" y="20391"/>
                      <a:pt x="8415" y="21600"/>
                      <a:pt x="10800" y="21600"/>
                    </a:cubicBezTo>
                    <a:cubicBezTo>
                      <a:pt x="14669" y="21600"/>
                      <a:pt x="17943" y="18421"/>
                      <a:pt x="19043" y="14039"/>
                    </a:cubicBezTo>
                    <a:lnTo>
                      <a:pt x="21600" y="14039"/>
                    </a:lnTo>
                    <a:lnTo>
                      <a:pt x="21600" y="10800"/>
                    </a:lnTo>
                    <a:cubicBezTo>
                      <a:pt x="21600" y="10800"/>
                      <a:pt x="18143" y="10800"/>
                      <a:pt x="18143" y="10800"/>
                    </a:cubicBezTo>
                    <a:close/>
                    <a:moveTo>
                      <a:pt x="4891" y="9180"/>
                    </a:moveTo>
                    <a:cubicBezTo>
                      <a:pt x="5484" y="5783"/>
                      <a:pt x="7904" y="3240"/>
                      <a:pt x="10800" y="3240"/>
                    </a:cubicBezTo>
                    <a:cubicBezTo>
                      <a:pt x="12470" y="3240"/>
                      <a:pt x="13982" y="4086"/>
                      <a:pt x="15076" y="5454"/>
                    </a:cubicBezTo>
                    <a:cubicBezTo>
                      <a:pt x="15582" y="6086"/>
                      <a:pt x="16404" y="6086"/>
                      <a:pt x="16909" y="5454"/>
                    </a:cubicBezTo>
                    <a:cubicBezTo>
                      <a:pt x="17415" y="4821"/>
                      <a:pt x="17415" y="3796"/>
                      <a:pt x="16909" y="3163"/>
                    </a:cubicBezTo>
                    <a:cubicBezTo>
                      <a:pt x="15346" y="1209"/>
                      <a:pt x="13186" y="0"/>
                      <a:pt x="10800" y="0"/>
                    </a:cubicBezTo>
                    <a:cubicBezTo>
                      <a:pt x="6931" y="0"/>
                      <a:pt x="3658" y="3178"/>
                      <a:pt x="2557" y="7560"/>
                    </a:cubicBezTo>
                    <a:lnTo>
                      <a:pt x="0" y="7560"/>
                    </a:lnTo>
                    <a:lnTo>
                      <a:pt x="0" y="10800"/>
                    </a:lnTo>
                    <a:lnTo>
                      <a:pt x="3457" y="10800"/>
                    </a:lnTo>
                    <a:cubicBezTo>
                      <a:pt x="4535" y="10800"/>
                      <a:pt x="4800" y="9702"/>
                      <a:pt x="4891" y="9180"/>
                    </a:cubicBezTo>
                    <a:close/>
                    <a:moveTo>
                      <a:pt x="7343" y="10800"/>
                    </a:moveTo>
                    <a:cubicBezTo>
                      <a:pt x="7343" y="13185"/>
                      <a:pt x="8891" y="15120"/>
                      <a:pt x="10800" y="15120"/>
                    </a:cubicBezTo>
                    <a:cubicBezTo>
                      <a:pt x="12709" y="15120"/>
                      <a:pt x="14255" y="13185"/>
                      <a:pt x="14255" y="10800"/>
                    </a:cubicBezTo>
                    <a:cubicBezTo>
                      <a:pt x="14255" y="8415"/>
                      <a:pt x="12709" y="6480"/>
                      <a:pt x="10800" y="6480"/>
                    </a:cubicBezTo>
                    <a:cubicBezTo>
                      <a:pt x="8891" y="6480"/>
                      <a:pt x="7343" y="8415"/>
                      <a:pt x="7343" y="1080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4092255" y="1845253"/>
              <a:ext cx="2359500" cy="1991350"/>
              <a:chOff x="4092255" y="1845253"/>
              <a:chExt cx="2359500" cy="1991350"/>
            </a:xfrm>
          </p:grpSpPr>
          <p:sp>
            <p:nvSpPr>
              <p:cNvPr id="2" name="Freeform 9"/>
              <p:cNvSpPr>
                <a:spLocks/>
              </p:cNvSpPr>
              <p:nvPr/>
            </p:nvSpPr>
            <p:spPr bwMode="auto">
              <a:xfrm>
                <a:off x="4092255" y="1845253"/>
                <a:ext cx="2359500" cy="1991350"/>
              </a:xfrm>
              <a:custGeom>
                <a:avLst/>
                <a:gdLst/>
                <a:ahLst/>
                <a:cxnLst>
                  <a:cxn ang="0">
                    <a:pos x="372" y="215"/>
                  </a:cxn>
                  <a:cxn ang="0">
                    <a:pos x="372" y="215"/>
                  </a:cxn>
                  <a:cxn ang="0">
                    <a:pos x="260" y="262"/>
                  </a:cxn>
                  <a:cxn ang="0">
                    <a:pos x="214" y="373"/>
                  </a:cxn>
                  <a:cxn ang="0">
                    <a:pos x="214" y="375"/>
                  </a:cxn>
                  <a:cxn ang="0">
                    <a:pos x="158" y="375"/>
                  </a:cxn>
                  <a:cxn ang="0">
                    <a:pos x="167" y="368"/>
                  </a:cxn>
                  <a:cxn ang="0">
                    <a:pos x="179" y="340"/>
                  </a:cxn>
                  <a:cxn ang="0">
                    <a:pos x="167" y="311"/>
                  </a:cxn>
                  <a:cxn ang="0">
                    <a:pos x="138" y="299"/>
                  </a:cxn>
                  <a:cxn ang="0">
                    <a:pos x="109" y="311"/>
                  </a:cxn>
                  <a:cxn ang="0">
                    <a:pos x="97" y="340"/>
                  </a:cxn>
                  <a:cxn ang="0">
                    <a:pos x="109" y="368"/>
                  </a:cxn>
                  <a:cxn ang="0">
                    <a:pos x="118" y="375"/>
                  </a:cxn>
                  <a:cxn ang="0">
                    <a:pos x="61" y="375"/>
                  </a:cxn>
                  <a:cxn ang="0">
                    <a:pos x="61" y="373"/>
                  </a:cxn>
                  <a:cxn ang="0">
                    <a:pos x="61" y="367"/>
                  </a:cxn>
                  <a:cxn ang="0">
                    <a:pos x="62" y="342"/>
                  </a:cxn>
                  <a:cxn ang="0">
                    <a:pos x="0" y="307"/>
                  </a:cxn>
                  <a:cxn ang="0">
                    <a:pos x="17" y="243"/>
                  </a:cxn>
                  <a:cxn ang="0">
                    <a:pos x="86" y="247"/>
                  </a:cxn>
                  <a:cxn ang="0">
                    <a:pos x="119" y="191"/>
                  </a:cxn>
                  <a:cxn ang="0">
                    <a:pos x="85" y="127"/>
                  </a:cxn>
                  <a:cxn ang="0">
                    <a:pos x="106" y="105"/>
                  </a:cxn>
                  <a:cxn ang="0">
                    <a:pos x="128" y="84"/>
                  </a:cxn>
                  <a:cxn ang="0">
                    <a:pos x="188" y="120"/>
                  </a:cxn>
                  <a:cxn ang="0">
                    <a:pos x="243" y="88"/>
                  </a:cxn>
                  <a:cxn ang="0">
                    <a:pos x="243" y="16"/>
                  </a:cxn>
                  <a:cxn ang="0">
                    <a:pos x="303" y="0"/>
                  </a:cxn>
                  <a:cxn ang="0">
                    <a:pos x="339" y="62"/>
                  </a:cxn>
                  <a:cxn ang="0">
                    <a:pos x="372" y="60"/>
                  </a:cxn>
                  <a:cxn ang="0">
                    <a:pos x="372" y="121"/>
                  </a:cxn>
                  <a:cxn ang="0">
                    <a:pos x="375" y="117"/>
                  </a:cxn>
                  <a:cxn ang="0">
                    <a:pos x="404" y="105"/>
                  </a:cxn>
                  <a:cxn ang="0">
                    <a:pos x="433" y="117"/>
                  </a:cxn>
                  <a:cxn ang="0">
                    <a:pos x="445" y="145"/>
                  </a:cxn>
                  <a:cxn ang="0">
                    <a:pos x="433" y="174"/>
                  </a:cxn>
                  <a:cxn ang="0">
                    <a:pos x="404" y="186"/>
                  </a:cxn>
                  <a:cxn ang="0">
                    <a:pos x="375" y="174"/>
                  </a:cxn>
                  <a:cxn ang="0">
                    <a:pos x="372" y="170"/>
                  </a:cxn>
                  <a:cxn ang="0">
                    <a:pos x="372" y="215"/>
                  </a:cxn>
                </a:cxnLst>
                <a:rect l="0" t="0" r="r" b="b"/>
                <a:pathLst>
                  <a:path w="445" h="375">
                    <a:moveTo>
                      <a:pt x="372" y="215"/>
                    </a:moveTo>
                    <a:cubicBezTo>
                      <a:pt x="372" y="215"/>
                      <a:pt x="372" y="215"/>
                      <a:pt x="372" y="215"/>
                    </a:cubicBezTo>
                    <a:cubicBezTo>
                      <a:pt x="328" y="215"/>
                      <a:pt x="291" y="231"/>
                      <a:pt x="260" y="262"/>
                    </a:cubicBezTo>
                    <a:cubicBezTo>
                      <a:pt x="229" y="292"/>
                      <a:pt x="214" y="330"/>
                      <a:pt x="214" y="373"/>
                    </a:cubicBezTo>
                    <a:cubicBezTo>
                      <a:pt x="214" y="374"/>
                      <a:pt x="214" y="375"/>
                      <a:pt x="214" y="375"/>
                    </a:cubicBezTo>
                    <a:cubicBezTo>
                      <a:pt x="158" y="375"/>
                      <a:pt x="158" y="375"/>
                      <a:pt x="158" y="375"/>
                    </a:cubicBezTo>
                    <a:cubicBezTo>
                      <a:pt x="161" y="373"/>
                      <a:pt x="164" y="371"/>
                      <a:pt x="167" y="368"/>
                    </a:cubicBezTo>
                    <a:cubicBezTo>
                      <a:pt x="175" y="360"/>
                      <a:pt x="179" y="351"/>
                      <a:pt x="179" y="340"/>
                    </a:cubicBezTo>
                    <a:cubicBezTo>
                      <a:pt x="179" y="328"/>
                      <a:pt x="175" y="319"/>
                      <a:pt x="167" y="311"/>
                    </a:cubicBezTo>
                    <a:cubicBezTo>
                      <a:pt x="159" y="303"/>
                      <a:pt x="149" y="299"/>
                      <a:pt x="138" y="299"/>
                    </a:cubicBezTo>
                    <a:cubicBezTo>
                      <a:pt x="127" y="299"/>
                      <a:pt x="117" y="303"/>
                      <a:pt x="109" y="311"/>
                    </a:cubicBezTo>
                    <a:cubicBezTo>
                      <a:pt x="101" y="319"/>
                      <a:pt x="97" y="328"/>
                      <a:pt x="97" y="340"/>
                    </a:cubicBezTo>
                    <a:cubicBezTo>
                      <a:pt x="97" y="351"/>
                      <a:pt x="101" y="360"/>
                      <a:pt x="109" y="368"/>
                    </a:cubicBezTo>
                    <a:cubicBezTo>
                      <a:pt x="112" y="371"/>
                      <a:pt x="115" y="373"/>
                      <a:pt x="118" y="375"/>
                    </a:cubicBezTo>
                    <a:cubicBezTo>
                      <a:pt x="61" y="375"/>
                      <a:pt x="61" y="375"/>
                      <a:pt x="61" y="375"/>
                    </a:cubicBezTo>
                    <a:cubicBezTo>
                      <a:pt x="61" y="374"/>
                      <a:pt x="61" y="374"/>
                      <a:pt x="61" y="373"/>
                    </a:cubicBezTo>
                    <a:cubicBezTo>
                      <a:pt x="61" y="371"/>
                      <a:pt x="61" y="369"/>
                      <a:pt x="61" y="367"/>
                    </a:cubicBezTo>
                    <a:cubicBezTo>
                      <a:pt x="61" y="359"/>
                      <a:pt x="62" y="350"/>
                      <a:pt x="62" y="342"/>
                    </a:cubicBezTo>
                    <a:cubicBezTo>
                      <a:pt x="0" y="307"/>
                      <a:pt x="0" y="307"/>
                      <a:pt x="0" y="307"/>
                    </a:cubicBezTo>
                    <a:cubicBezTo>
                      <a:pt x="4" y="285"/>
                      <a:pt x="9" y="263"/>
                      <a:pt x="17" y="243"/>
                    </a:cubicBezTo>
                    <a:cubicBezTo>
                      <a:pt x="86" y="247"/>
                      <a:pt x="86" y="247"/>
                      <a:pt x="86" y="247"/>
                    </a:cubicBezTo>
                    <a:cubicBezTo>
                      <a:pt x="95" y="227"/>
                      <a:pt x="106" y="209"/>
                      <a:pt x="119" y="191"/>
                    </a:cubicBezTo>
                    <a:cubicBezTo>
                      <a:pt x="85" y="127"/>
                      <a:pt x="85" y="127"/>
                      <a:pt x="85" y="127"/>
                    </a:cubicBezTo>
                    <a:cubicBezTo>
                      <a:pt x="92" y="120"/>
                      <a:pt x="99" y="112"/>
                      <a:pt x="106" y="105"/>
                    </a:cubicBezTo>
                    <a:cubicBezTo>
                      <a:pt x="113" y="98"/>
                      <a:pt x="120" y="91"/>
                      <a:pt x="128" y="84"/>
                    </a:cubicBezTo>
                    <a:cubicBezTo>
                      <a:pt x="188" y="120"/>
                      <a:pt x="188" y="120"/>
                      <a:pt x="188" y="120"/>
                    </a:cubicBezTo>
                    <a:cubicBezTo>
                      <a:pt x="206" y="107"/>
                      <a:pt x="224" y="96"/>
                      <a:pt x="243" y="88"/>
                    </a:cubicBezTo>
                    <a:cubicBezTo>
                      <a:pt x="243" y="16"/>
                      <a:pt x="243" y="16"/>
                      <a:pt x="243" y="16"/>
                    </a:cubicBezTo>
                    <a:cubicBezTo>
                      <a:pt x="262" y="9"/>
                      <a:pt x="283" y="4"/>
                      <a:pt x="303" y="0"/>
                    </a:cubicBezTo>
                    <a:cubicBezTo>
                      <a:pt x="339" y="62"/>
                      <a:pt x="339" y="62"/>
                      <a:pt x="339" y="62"/>
                    </a:cubicBezTo>
                    <a:cubicBezTo>
                      <a:pt x="350" y="61"/>
                      <a:pt x="361" y="60"/>
                      <a:pt x="372" y="60"/>
                    </a:cubicBezTo>
                    <a:cubicBezTo>
                      <a:pt x="372" y="121"/>
                      <a:pt x="372" y="121"/>
                      <a:pt x="372" y="121"/>
                    </a:cubicBezTo>
                    <a:cubicBezTo>
                      <a:pt x="373" y="119"/>
                      <a:pt x="374" y="118"/>
                      <a:pt x="375" y="117"/>
                    </a:cubicBezTo>
                    <a:cubicBezTo>
                      <a:pt x="383" y="109"/>
                      <a:pt x="393" y="105"/>
                      <a:pt x="404" y="105"/>
                    </a:cubicBezTo>
                    <a:cubicBezTo>
                      <a:pt x="415" y="105"/>
                      <a:pt x="425" y="109"/>
                      <a:pt x="433" y="117"/>
                    </a:cubicBezTo>
                    <a:cubicBezTo>
                      <a:pt x="441" y="125"/>
                      <a:pt x="445" y="134"/>
                      <a:pt x="445" y="145"/>
                    </a:cubicBezTo>
                    <a:cubicBezTo>
                      <a:pt x="445" y="157"/>
                      <a:pt x="441" y="166"/>
                      <a:pt x="433" y="174"/>
                    </a:cubicBezTo>
                    <a:cubicBezTo>
                      <a:pt x="425" y="182"/>
                      <a:pt x="415" y="186"/>
                      <a:pt x="404" y="186"/>
                    </a:cubicBezTo>
                    <a:cubicBezTo>
                      <a:pt x="393" y="186"/>
                      <a:pt x="383" y="182"/>
                      <a:pt x="375" y="174"/>
                    </a:cubicBezTo>
                    <a:cubicBezTo>
                      <a:pt x="374" y="173"/>
                      <a:pt x="373" y="172"/>
                      <a:pt x="372" y="170"/>
                    </a:cubicBezTo>
                    <a:lnTo>
                      <a:pt x="372" y="215"/>
                    </a:lnTo>
                    <a:close/>
                  </a:path>
                </a:pathLst>
              </a:custGeom>
              <a:solidFill>
                <a:schemeClr val="accent1"/>
              </a:solidFill>
              <a:ln w="19050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2" name="Shape 719"/>
              <p:cNvSpPr/>
              <p:nvPr/>
            </p:nvSpPr>
            <p:spPr>
              <a:xfrm>
                <a:off x="4889500" y="2714711"/>
                <a:ext cx="519827" cy="4470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2" h="21446" extrusionOk="0">
                    <a:moveTo>
                      <a:pt x="9262" y="7207"/>
                    </a:moveTo>
                    <a:lnTo>
                      <a:pt x="14475" y="11108"/>
                    </a:lnTo>
                    <a:cubicBezTo>
                      <a:pt x="14915" y="11436"/>
                      <a:pt x="15500" y="11301"/>
                      <a:pt x="15796" y="10800"/>
                    </a:cubicBezTo>
                    <a:lnTo>
                      <a:pt x="21160" y="1771"/>
                    </a:lnTo>
                    <a:cubicBezTo>
                      <a:pt x="21464" y="1257"/>
                      <a:pt x="21354" y="555"/>
                      <a:pt x="20913" y="200"/>
                    </a:cubicBezTo>
                    <a:cubicBezTo>
                      <a:pt x="20472" y="-154"/>
                      <a:pt x="19869" y="-26"/>
                      <a:pt x="19564" y="487"/>
                    </a:cubicBezTo>
                    <a:lnTo>
                      <a:pt x="14734" y="8618"/>
                    </a:lnTo>
                    <a:lnTo>
                      <a:pt x="9490" y="4694"/>
                    </a:lnTo>
                    <a:cubicBezTo>
                      <a:pt x="9273" y="4532"/>
                      <a:pt x="9010" y="4478"/>
                      <a:pt x="8757" y="4541"/>
                    </a:cubicBezTo>
                    <a:cubicBezTo>
                      <a:pt x="8505" y="4607"/>
                      <a:pt x="8285" y="4785"/>
                      <a:pt x="8147" y="5039"/>
                    </a:cubicBezTo>
                    <a:lnTo>
                      <a:pt x="152" y="19712"/>
                    </a:lnTo>
                    <a:cubicBezTo>
                      <a:pt x="-136" y="20237"/>
                      <a:pt x="-2" y="20936"/>
                      <a:pt x="450" y="21269"/>
                    </a:cubicBezTo>
                    <a:cubicBezTo>
                      <a:pt x="611" y="21389"/>
                      <a:pt x="791" y="21446"/>
                      <a:pt x="969" y="21446"/>
                    </a:cubicBezTo>
                    <a:cubicBezTo>
                      <a:pt x="1290" y="21446"/>
                      <a:pt x="1604" y="21260"/>
                      <a:pt x="1788" y="20921"/>
                    </a:cubicBezTo>
                    <a:cubicBezTo>
                      <a:pt x="1788" y="20921"/>
                      <a:pt x="9262" y="7207"/>
                      <a:pt x="9262" y="7207"/>
                    </a:cubicBezTo>
                    <a:close/>
                    <a:moveTo>
                      <a:pt x="19712" y="12707"/>
                    </a:moveTo>
                    <a:lnTo>
                      <a:pt x="14952" y="17715"/>
                    </a:lnTo>
                    <a:lnTo>
                      <a:pt x="9355" y="12653"/>
                    </a:lnTo>
                    <a:cubicBezTo>
                      <a:pt x="9249" y="12556"/>
                      <a:pt x="9125" y="12487"/>
                      <a:pt x="8994" y="12450"/>
                    </a:cubicBezTo>
                    <a:lnTo>
                      <a:pt x="8249" y="12234"/>
                    </a:lnTo>
                    <a:lnTo>
                      <a:pt x="7154" y="14242"/>
                    </a:lnTo>
                    <a:lnTo>
                      <a:pt x="8327" y="14582"/>
                    </a:lnTo>
                    <a:lnTo>
                      <a:pt x="14404" y="20078"/>
                    </a:lnTo>
                    <a:cubicBezTo>
                      <a:pt x="14580" y="20237"/>
                      <a:pt x="14789" y="20317"/>
                      <a:pt x="14999" y="20317"/>
                    </a:cubicBezTo>
                    <a:cubicBezTo>
                      <a:pt x="15232" y="20317"/>
                      <a:pt x="15466" y="20218"/>
                      <a:pt x="15650" y="20026"/>
                    </a:cubicBezTo>
                    <a:lnTo>
                      <a:pt x="21012" y="14382"/>
                    </a:lnTo>
                    <a:cubicBezTo>
                      <a:pt x="21410" y="13963"/>
                      <a:pt x="21441" y="13250"/>
                      <a:pt x="21081" y="12788"/>
                    </a:cubicBezTo>
                    <a:cubicBezTo>
                      <a:pt x="20722" y="12325"/>
                      <a:pt x="20109" y="12289"/>
                      <a:pt x="19712" y="12707"/>
                    </a:cubicBezTo>
                    <a:close/>
                    <a:moveTo>
                      <a:pt x="735" y="12382"/>
                    </a:moveTo>
                    <a:lnTo>
                      <a:pt x="2190" y="12804"/>
                    </a:lnTo>
                    <a:lnTo>
                      <a:pt x="3284" y="10795"/>
                    </a:lnTo>
                    <a:lnTo>
                      <a:pt x="1204" y="10192"/>
                    </a:lnTo>
                    <a:cubicBezTo>
                      <a:pt x="683" y="10040"/>
                      <a:pt x="158" y="10410"/>
                      <a:pt x="28" y="11015"/>
                    </a:cubicBezTo>
                    <a:cubicBezTo>
                      <a:pt x="-100" y="11620"/>
                      <a:pt x="216" y="12231"/>
                      <a:pt x="735" y="12382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0181" tIns="40181" rIns="40181" bIns="40181" numCol="1" anchor="ctr">
                <a:noAutofit/>
              </a:bodyPr>
              <a:lstStyle/>
              <a:p>
                <a:pPr lvl="0" algn="l">
                  <a:defRPr sz="3100" b="1">
                    <a:latin typeface="Kontrapunkt Bob Bold"/>
                    <a:ea typeface="Kontrapunkt Bob Bold"/>
                    <a:cs typeface="Kontrapunkt Bob Bold"/>
                    <a:sym typeface="Kontrapunkt Bob Bold"/>
                  </a:defRPr>
                </a:pPr>
                <a:endParaRPr sz="3269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27" name="矩形 26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9475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651968" y="2065203"/>
            <a:ext cx="5897951" cy="3763480"/>
            <a:chOff x="6182503" y="2342564"/>
            <a:chExt cx="4716138" cy="3009365"/>
          </a:xfrm>
        </p:grpSpPr>
        <p:grpSp>
          <p:nvGrpSpPr>
            <p:cNvPr id="33" name="Group 4033"/>
            <p:cNvGrpSpPr/>
            <p:nvPr/>
          </p:nvGrpSpPr>
          <p:grpSpPr>
            <a:xfrm>
              <a:off x="7022161" y="2664126"/>
              <a:ext cx="3649868" cy="2687803"/>
              <a:chOff x="0" y="0"/>
              <a:chExt cx="6461013" cy="4652441"/>
            </a:xfrm>
          </p:grpSpPr>
          <p:sp>
            <p:nvSpPr>
              <p:cNvPr id="46" name="Shape 4028"/>
              <p:cNvSpPr/>
              <p:nvPr/>
            </p:nvSpPr>
            <p:spPr>
              <a:xfrm flipV="1">
                <a:off x="-1" y="0"/>
                <a:ext cx="2" cy="4652442"/>
              </a:xfrm>
              <a:prstGeom prst="line">
                <a:avLst/>
              </a:prstGeom>
              <a:noFill/>
              <a:ln w="6350" cap="flat">
                <a:solidFill>
                  <a:schemeClr val="accent1">
                    <a:alpha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7" name="Shape 4029"/>
              <p:cNvSpPr/>
              <p:nvPr/>
            </p:nvSpPr>
            <p:spPr>
              <a:xfrm flipV="1">
                <a:off x="1615253" y="-1"/>
                <a:ext cx="1" cy="4652443"/>
              </a:xfrm>
              <a:prstGeom prst="line">
                <a:avLst/>
              </a:prstGeom>
              <a:noFill/>
              <a:ln w="6350" cap="flat">
                <a:solidFill>
                  <a:schemeClr val="accent1">
                    <a:alpha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Shape 4030"/>
              <p:cNvSpPr/>
              <p:nvPr/>
            </p:nvSpPr>
            <p:spPr>
              <a:xfrm flipV="1">
                <a:off x="3230506" y="-1"/>
                <a:ext cx="1" cy="4652443"/>
              </a:xfrm>
              <a:prstGeom prst="line">
                <a:avLst/>
              </a:prstGeom>
              <a:noFill/>
              <a:ln w="6350" cap="flat">
                <a:solidFill>
                  <a:schemeClr val="accent1">
                    <a:alpha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Shape 4031"/>
              <p:cNvSpPr/>
              <p:nvPr/>
            </p:nvSpPr>
            <p:spPr>
              <a:xfrm flipV="1">
                <a:off x="4845759" y="-1"/>
                <a:ext cx="1" cy="4652443"/>
              </a:xfrm>
              <a:prstGeom prst="line">
                <a:avLst/>
              </a:prstGeom>
              <a:noFill/>
              <a:ln w="6350" cap="flat">
                <a:solidFill>
                  <a:schemeClr val="accent1">
                    <a:alpha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Shape 4032"/>
              <p:cNvSpPr/>
              <p:nvPr/>
            </p:nvSpPr>
            <p:spPr>
              <a:xfrm flipV="1">
                <a:off x="6461013" y="-1"/>
                <a:ext cx="1" cy="4652443"/>
              </a:xfrm>
              <a:prstGeom prst="line">
                <a:avLst/>
              </a:prstGeom>
              <a:noFill/>
              <a:ln w="6350" cap="flat">
                <a:solidFill>
                  <a:schemeClr val="accent1">
                    <a:alpha val="2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3375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6182503" y="2342564"/>
              <a:ext cx="4716138" cy="2953546"/>
              <a:chOff x="6182503" y="2342564"/>
              <a:chExt cx="4716138" cy="2953546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796652" y="2342564"/>
                <a:ext cx="4101989" cy="136547"/>
                <a:chOff x="6796652" y="2342564"/>
                <a:chExt cx="4101989" cy="136547"/>
              </a:xfrm>
            </p:grpSpPr>
            <p:sp>
              <p:nvSpPr>
                <p:cNvPr id="41" name="TextBox 40"/>
                <p:cNvSpPr txBox="1"/>
                <p:nvPr/>
              </p:nvSpPr>
              <p:spPr>
                <a:xfrm>
                  <a:off x="6796652" y="2349291"/>
                  <a:ext cx="430247" cy="12982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55">
                      <a:solidFill>
                        <a:schemeClr val="bg1">
                          <a:lumMod val="6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0</a:t>
                  </a:r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8629953" y="2343114"/>
                  <a:ext cx="430247" cy="12982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55">
                      <a:solidFill>
                        <a:schemeClr val="bg1">
                          <a:lumMod val="6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50</a:t>
                  </a: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9552716" y="2348587"/>
                  <a:ext cx="430247" cy="12982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55">
                      <a:solidFill>
                        <a:schemeClr val="bg1">
                          <a:lumMod val="6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75</a:t>
                  </a: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0468394" y="2347690"/>
                  <a:ext cx="430247" cy="12982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55">
                      <a:solidFill>
                        <a:schemeClr val="bg1">
                          <a:lumMod val="6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100</a:t>
                  </a: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7707191" y="2342564"/>
                  <a:ext cx="430247" cy="12982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GB" sz="1055">
                      <a:solidFill>
                        <a:schemeClr val="bg1">
                          <a:lumMod val="65000"/>
                        </a:schemeClr>
                      </a:solidFill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25</a:t>
                  </a: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6182503" y="2874215"/>
                <a:ext cx="645384" cy="2421895"/>
                <a:chOff x="6182503" y="2874215"/>
                <a:chExt cx="645384" cy="2421895"/>
              </a:xfrm>
            </p:grpSpPr>
            <p:sp>
              <p:nvSpPr>
                <p:cNvPr id="37" name="Text Placeholder 2"/>
                <p:cNvSpPr txBox="1">
                  <a:spLocks/>
                </p:cNvSpPr>
                <p:nvPr/>
              </p:nvSpPr>
              <p:spPr>
                <a:xfrm>
                  <a:off x="6182503" y="2874215"/>
                  <a:ext cx="644472" cy="282450"/>
                </a:xfrm>
                <a:prstGeom prst="rect">
                  <a:avLst/>
                </a:prstGeom>
                <a:noFill/>
              </p:spPr>
              <p:txBody>
                <a:bodyPr vert="horz" lIns="96435" tIns="48218" rIns="96435" bIns="48218" rtlCol="0" anchor="ctr">
                  <a:noAutofit/>
                </a:bodyPr>
                <a:lstStyle>
                  <a:defPPr>
                    <a:defRPr lang="en-US"/>
                  </a:defPPr>
                  <a:lvl1pPr marL="0" algn="ctr" defTabSz="914400" rtl="0" eaLnBrk="1" latinLnBrk="0" hangingPunct="1">
                    <a:defRPr sz="12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GB" sz="1476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2015</a:t>
                  </a:r>
                </a:p>
              </p:txBody>
            </p:sp>
            <p:sp>
              <p:nvSpPr>
                <p:cNvPr id="38" name="Text Placeholder 2"/>
                <p:cNvSpPr txBox="1">
                  <a:spLocks/>
                </p:cNvSpPr>
                <p:nvPr/>
              </p:nvSpPr>
              <p:spPr>
                <a:xfrm>
                  <a:off x="6182503" y="3587726"/>
                  <a:ext cx="644472" cy="282450"/>
                </a:xfrm>
                <a:prstGeom prst="rect">
                  <a:avLst/>
                </a:prstGeom>
                <a:noFill/>
              </p:spPr>
              <p:txBody>
                <a:bodyPr vert="horz" lIns="96435" tIns="48218" rIns="96435" bIns="48218" rtlCol="0" anchor="ctr">
                  <a:noAutofit/>
                </a:bodyPr>
                <a:lstStyle>
                  <a:defPPr>
                    <a:defRPr lang="en-US"/>
                  </a:defPPr>
                  <a:lvl1pPr marL="0" algn="ctr" defTabSz="914400" rtl="0" eaLnBrk="1" latinLnBrk="0" hangingPunct="1">
                    <a:defRPr sz="12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GB" sz="1476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2014</a:t>
                  </a:r>
                </a:p>
              </p:txBody>
            </p:sp>
            <p:sp>
              <p:nvSpPr>
                <p:cNvPr id="39" name="Text Placeholder 2"/>
                <p:cNvSpPr txBox="1">
                  <a:spLocks/>
                </p:cNvSpPr>
                <p:nvPr/>
              </p:nvSpPr>
              <p:spPr>
                <a:xfrm>
                  <a:off x="6183415" y="4292574"/>
                  <a:ext cx="644472" cy="282450"/>
                </a:xfrm>
                <a:prstGeom prst="rect">
                  <a:avLst/>
                </a:prstGeom>
                <a:noFill/>
              </p:spPr>
              <p:txBody>
                <a:bodyPr vert="horz" lIns="96435" tIns="48218" rIns="96435" bIns="48218" rtlCol="0" anchor="ctr">
                  <a:noAutofit/>
                </a:bodyPr>
                <a:lstStyle>
                  <a:defPPr>
                    <a:defRPr lang="en-US"/>
                  </a:defPPr>
                  <a:lvl1pPr marL="0" algn="ctr" defTabSz="914400" rtl="0" eaLnBrk="1" latinLnBrk="0" hangingPunct="1">
                    <a:defRPr sz="12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GB" sz="1476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2013</a:t>
                  </a:r>
                </a:p>
              </p:txBody>
            </p:sp>
            <p:sp>
              <p:nvSpPr>
                <p:cNvPr id="40" name="Text Placeholder 2"/>
                <p:cNvSpPr txBox="1">
                  <a:spLocks/>
                </p:cNvSpPr>
                <p:nvPr/>
              </p:nvSpPr>
              <p:spPr>
                <a:xfrm>
                  <a:off x="6182503" y="5013660"/>
                  <a:ext cx="644472" cy="282450"/>
                </a:xfrm>
                <a:prstGeom prst="rect">
                  <a:avLst/>
                </a:prstGeom>
                <a:noFill/>
              </p:spPr>
              <p:txBody>
                <a:bodyPr vert="horz" lIns="96435" tIns="48218" rIns="96435" bIns="48218" rtlCol="0" anchor="ctr">
                  <a:noAutofit/>
                </a:bodyPr>
                <a:lstStyle>
                  <a:defPPr>
                    <a:defRPr lang="en-US"/>
                  </a:defPPr>
                  <a:lvl1pPr marL="0" algn="ctr" defTabSz="914400" rtl="0" eaLnBrk="1" latinLnBrk="0" hangingPunct="1">
                    <a:defRPr sz="1200" kern="1200">
                      <a:solidFill>
                        <a:schemeClr val="tx1">
                          <a:tint val="7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r"/>
                  <a:r>
                    <a:rPr lang="en-GB" sz="1476" b="1" dirty="0">
                      <a:latin typeface="Times New Roman" panose="02020603050405020304" pitchFamily="18" charset="0"/>
                      <a:ea typeface="微软雅黑" panose="020B0503020204020204" pitchFamily="34" charset="-122"/>
                      <a:sym typeface="Times New Roman" panose="02020603050405020304" pitchFamily="18" charset="0"/>
                    </a:rPr>
                    <a:t>2012</a:t>
                  </a:r>
                </a:p>
              </p:txBody>
            </p:sp>
          </p:grpSp>
        </p:grpSp>
      </p:grpSp>
      <p:grpSp>
        <p:nvGrpSpPr>
          <p:cNvPr id="51" name="Group 4219"/>
          <p:cNvGrpSpPr/>
          <p:nvPr/>
        </p:nvGrpSpPr>
        <p:grpSpPr>
          <a:xfrm>
            <a:off x="1709610" y="2641329"/>
            <a:ext cx="3988044" cy="594454"/>
            <a:chOff x="-2" y="0"/>
            <a:chExt cx="5745928" cy="976885"/>
          </a:xfrm>
        </p:grpSpPr>
        <p:sp>
          <p:nvSpPr>
            <p:cNvPr id="52" name="Shape 4216"/>
            <p:cNvSpPr/>
            <p:nvPr/>
          </p:nvSpPr>
          <p:spPr>
            <a:xfrm>
              <a:off x="-2" y="0"/>
              <a:ext cx="2656681" cy="32562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3" name="Shape 4217"/>
            <p:cNvSpPr/>
            <p:nvPr/>
          </p:nvSpPr>
          <p:spPr>
            <a:xfrm>
              <a:off x="0" y="325628"/>
              <a:ext cx="3230507" cy="32562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4" name="Shape 4218"/>
            <p:cNvSpPr/>
            <p:nvPr/>
          </p:nvSpPr>
          <p:spPr>
            <a:xfrm>
              <a:off x="0" y="651255"/>
              <a:ext cx="5745926" cy="325630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5" name="Group 4223"/>
          <p:cNvGrpSpPr/>
          <p:nvPr/>
        </p:nvGrpSpPr>
        <p:grpSpPr>
          <a:xfrm>
            <a:off x="1709610" y="3499802"/>
            <a:ext cx="4302247" cy="588749"/>
            <a:chOff x="-2" y="0"/>
            <a:chExt cx="6198623" cy="967508"/>
          </a:xfrm>
        </p:grpSpPr>
        <p:sp>
          <p:nvSpPr>
            <p:cNvPr id="56" name="Shape 4220"/>
            <p:cNvSpPr/>
            <p:nvPr/>
          </p:nvSpPr>
          <p:spPr>
            <a:xfrm>
              <a:off x="-2" y="0"/>
              <a:ext cx="3446152" cy="32562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7" name="Shape 4221"/>
            <p:cNvSpPr/>
            <p:nvPr/>
          </p:nvSpPr>
          <p:spPr>
            <a:xfrm>
              <a:off x="0" y="325627"/>
              <a:ext cx="4090147" cy="32562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Shape 4222"/>
            <p:cNvSpPr/>
            <p:nvPr/>
          </p:nvSpPr>
          <p:spPr>
            <a:xfrm>
              <a:off x="-2" y="641879"/>
              <a:ext cx="6198623" cy="325629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9" name="Group 4227"/>
          <p:cNvGrpSpPr/>
          <p:nvPr/>
        </p:nvGrpSpPr>
        <p:grpSpPr>
          <a:xfrm>
            <a:off x="1709611" y="4358277"/>
            <a:ext cx="3356589" cy="596476"/>
            <a:chOff x="0" y="0"/>
            <a:chExt cx="4836136" cy="980206"/>
          </a:xfrm>
        </p:grpSpPr>
        <p:sp>
          <p:nvSpPr>
            <p:cNvPr id="60" name="Shape 4224"/>
            <p:cNvSpPr/>
            <p:nvPr/>
          </p:nvSpPr>
          <p:spPr>
            <a:xfrm>
              <a:off x="0" y="0"/>
              <a:ext cx="4836137" cy="325628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1" name="Shape 4225"/>
            <p:cNvSpPr/>
            <p:nvPr/>
          </p:nvSpPr>
          <p:spPr>
            <a:xfrm>
              <a:off x="0" y="325628"/>
              <a:ext cx="3718262" cy="32562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2" name="Shape 4226"/>
            <p:cNvSpPr/>
            <p:nvPr/>
          </p:nvSpPr>
          <p:spPr>
            <a:xfrm>
              <a:off x="0" y="654578"/>
              <a:ext cx="3230507" cy="325629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3" name="Group 4231"/>
          <p:cNvGrpSpPr/>
          <p:nvPr/>
        </p:nvGrpSpPr>
        <p:grpSpPr>
          <a:xfrm>
            <a:off x="1709611" y="5235363"/>
            <a:ext cx="4230250" cy="593320"/>
            <a:chOff x="0" y="0"/>
            <a:chExt cx="6094897" cy="975020"/>
          </a:xfrm>
        </p:grpSpPr>
        <p:sp>
          <p:nvSpPr>
            <p:cNvPr id="64" name="Shape 4228"/>
            <p:cNvSpPr/>
            <p:nvPr/>
          </p:nvSpPr>
          <p:spPr>
            <a:xfrm>
              <a:off x="0" y="0"/>
              <a:ext cx="5169383" cy="325627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53575" tIns="53575" rIns="53575" bIns="53575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5" name="Shape 4229"/>
            <p:cNvSpPr/>
            <p:nvPr/>
          </p:nvSpPr>
          <p:spPr>
            <a:xfrm>
              <a:off x="0" y="325627"/>
              <a:ext cx="6094897" cy="325629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66" name="Shape 4230"/>
            <p:cNvSpPr/>
            <p:nvPr/>
          </p:nvSpPr>
          <p:spPr>
            <a:xfrm>
              <a:off x="0" y="649391"/>
              <a:ext cx="4277432" cy="325629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3375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7080112" y="2607180"/>
            <a:ext cx="4817042" cy="676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Denima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ostebus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danaime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lovera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don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akamare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dimasa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quo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sam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santLoirem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ipsume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koler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sit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denimaOstebus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daname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lovera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don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Wakamare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dimasa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qm</a:t>
            </a:r>
            <a:r>
              <a:rPr lang="en-US" sz="1266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 </a:t>
            </a:r>
            <a:r>
              <a:rPr lang="en-US" sz="1266" err="1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rPr>
              <a:t>santLorem</a:t>
            </a:r>
            <a:endParaRPr lang="id-ID" sz="1266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Open Sans" panose="020B0606030504020204" pitchFamily="34" charset="0"/>
              <a:sym typeface="Times New Roman" panose="02020603050405020304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28740" y="2155239"/>
            <a:ext cx="1852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Clear Sans" panose="020B0503030202020304" pitchFamily="34" charset="0"/>
                <a:sym typeface="Times New Roman" panose="02020603050405020304" pitchFamily="18" charset="0"/>
              </a:rPr>
              <a:t>Word Commodity</a:t>
            </a:r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Clear Sans" panose="020B0503030202020304" pitchFamily="34" charset="0"/>
              <a:sym typeface="Times New Roman" panose="02020603050405020304" pitchFamily="18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8324260" y="3334412"/>
            <a:ext cx="3881190" cy="691950"/>
            <a:chOff x="8689521" y="2412324"/>
            <a:chExt cx="3680145" cy="656108"/>
          </a:xfrm>
        </p:grpSpPr>
        <p:sp>
          <p:nvSpPr>
            <p:cNvPr id="70" name="TextBox 69"/>
            <p:cNvSpPr txBox="1"/>
            <p:nvPr/>
          </p:nvSpPr>
          <p:spPr>
            <a:xfrm>
              <a:off x="8689522" y="2412324"/>
              <a:ext cx="533813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USA</a:t>
              </a: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689521" y="2642354"/>
              <a:ext cx="3680145" cy="426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satana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warna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cintakum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panama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8324261" y="4141740"/>
            <a:ext cx="3647782" cy="691950"/>
            <a:chOff x="8689522" y="2412324"/>
            <a:chExt cx="3458828" cy="656108"/>
          </a:xfrm>
        </p:grpSpPr>
        <p:sp>
          <p:nvSpPr>
            <p:cNvPr id="73" name="TextBox 72"/>
            <p:cNvSpPr txBox="1"/>
            <p:nvPr/>
          </p:nvSpPr>
          <p:spPr>
            <a:xfrm>
              <a:off x="8689522" y="2412324"/>
              <a:ext cx="661490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Africa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8689522" y="2642354"/>
              <a:ext cx="3458828" cy="426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satana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warna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cintakum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panama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324261" y="4927859"/>
            <a:ext cx="3647782" cy="691950"/>
            <a:chOff x="8689522" y="2412324"/>
            <a:chExt cx="3458828" cy="656108"/>
          </a:xfrm>
        </p:grpSpPr>
        <p:sp>
          <p:nvSpPr>
            <p:cNvPr id="76" name="TextBox 75"/>
            <p:cNvSpPr txBox="1"/>
            <p:nvPr/>
          </p:nvSpPr>
          <p:spPr>
            <a:xfrm>
              <a:off x="8689522" y="2412324"/>
              <a:ext cx="740346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476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Clear Sans" panose="020B0503030202020304" pitchFamily="34" charset="0"/>
                  <a:sym typeface="Times New Roman" panose="02020603050405020304" pitchFamily="18" charset="0"/>
                </a:rPr>
                <a:t>Europe</a:t>
              </a: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689522" y="2642354"/>
              <a:ext cx="3458828" cy="4260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Loem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ipsum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dolor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satana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warna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dalam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cintakum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panama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cnsectetur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adiscing</a:t>
              </a:r>
              <a:r>
                <a:rPr lang="en-US" sz="1160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 </a:t>
              </a:r>
              <a:r>
                <a:rPr lang="en-US" sz="1160" err="1">
                  <a:solidFill>
                    <a:schemeClr val="bg1">
                      <a:lumMod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Open Sans" panose="020B0606030504020204" pitchFamily="34" charset="0"/>
                  <a:sym typeface="Times New Roman" panose="02020603050405020304" pitchFamily="18" charset="0"/>
                </a:rPr>
                <a:t>elit</a:t>
              </a:r>
              <a:endParaRPr lang="en-US" sz="116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Open Sans" panose="020B0606030504020204" pitchFamily="34" charset="0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360441" y="4239407"/>
            <a:ext cx="617788" cy="617788"/>
            <a:chOff x="6978836" y="4019806"/>
            <a:chExt cx="585787" cy="585787"/>
          </a:xfrm>
        </p:grpSpPr>
        <p:sp>
          <p:nvSpPr>
            <p:cNvPr id="82" name="Oval 81"/>
            <p:cNvSpPr/>
            <p:nvPr/>
          </p:nvSpPr>
          <p:spPr>
            <a:xfrm>
              <a:off x="6978836" y="4019806"/>
              <a:ext cx="585787" cy="58578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39" name="Group 45"/>
            <p:cNvGrpSpPr/>
            <p:nvPr/>
          </p:nvGrpSpPr>
          <p:grpSpPr>
            <a:xfrm>
              <a:off x="7118120" y="4139093"/>
              <a:ext cx="316923" cy="350150"/>
              <a:chOff x="766763" y="1246789"/>
              <a:chExt cx="2982913" cy="3295650"/>
            </a:xfrm>
            <a:solidFill>
              <a:schemeClr val="bg1"/>
            </a:solidFill>
          </p:grpSpPr>
          <p:sp>
            <p:nvSpPr>
              <p:cNvPr id="140" name="Freeform 5"/>
              <p:cNvSpPr>
                <a:spLocks/>
              </p:cNvSpPr>
              <p:nvPr/>
            </p:nvSpPr>
            <p:spPr bwMode="auto">
              <a:xfrm>
                <a:off x="766763" y="1246789"/>
                <a:ext cx="2982913" cy="3295650"/>
              </a:xfrm>
              <a:custGeom>
                <a:avLst/>
                <a:gdLst/>
                <a:ahLst/>
                <a:cxnLst>
                  <a:cxn ang="0">
                    <a:pos x="977" y="424"/>
                  </a:cxn>
                  <a:cxn ang="0">
                    <a:pos x="914" y="417"/>
                  </a:cxn>
                  <a:cxn ang="0">
                    <a:pos x="905" y="397"/>
                  </a:cxn>
                  <a:cxn ang="0">
                    <a:pos x="855" y="354"/>
                  </a:cxn>
                  <a:cxn ang="0">
                    <a:pos x="814" y="267"/>
                  </a:cxn>
                  <a:cxn ang="0">
                    <a:pos x="784" y="212"/>
                  </a:cxn>
                  <a:cxn ang="0">
                    <a:pos x="756" y="142"/>
                  </a:cxn>
                  <a:cxn ang="0">
                    <a:pos x="763" y="104"/>
                  </a:cxn>
                  <a:cxn ang="0">
                    <a:pos x="680" y="106"/>
                  </a:cxn>
                  <a:cxn ang="0">
                    <a:pos x="607" y="86"/>
                  </a:cxn>
                  <a:cxn ang="0">
                    <a:pos x="556" y="113"/>
                  </a:cxn>
                  <a:cxn ang="0">
                    <a:pos x="458" y="77"/>
                  </a:cxn>
                  <a:cxn ang="0">
                    <a:pos x="424" y="37"/>
                  </a:cxn>
                  <a:cxn ang="0">
                    <a:pos x="412" y="4"/>
                  </a:cxn>
                  <a:cxn ang="0">
                    <a:pos x="344" y="11"/>
                  </a:cxn>
                  <a:cxn ang="0">
                    <a:pos x="255" y="25"/>
                  </a:cxn>
                  <a:cxn ang="0">
                    <a:pos x="187" y="25"/>
                  </a:cxn>
                  <a:cxn ang="0">
                    <a:pos x="136" y="75"/>
                  </a:cxn>
                  <a:cxn ang="0">
                    <a:pos x="115" y="130"/>
                  </a:cxn>
                  <a:cxn ang="0">
                    <a:pos x="55" y="180"/>
                  </a:cxn>
                  <a:cxn ang="0">
                    <a:pos x="8" y="249"/>
                  </a:cxn>
                  <a:cxn ang="0">
                    <a:pos x="18" y="306"/>
                  </a:cxn>
                  <a:cxn ang="0">
                    <a:pos x="5" y="374"/>
                  </a:cxn>
                  <a:cxn ang="0">
                    <a:pos x="23" y="411"/>
                  </a:cxn>
                  <a:cxn ang="0">
                    <a:pos x="41" y="438"/>
                  </a:cxn>
                  <a:cxn ang="0">
                    <a:pos x="62" y="460"/>
                  </a:cxn>
                  <a:cxn ang="0">
                    <a:pos x="80" y="487"/>
                  </a:cxn>
                  <a:cxn ang="0">
                    <a:pos x="107" y="505"/>
                  </a:cxn>
                  <a:cxn ang="0">
                    <a:pos x="152" y="523"/>
                  </a:cxn>
                  <a:cxn ang="0">
                    <a:pos x="214" y="517"/>
                  </a:cxn>
                  <a:cxn ang="0">
                    <a:pos x="263" y="506"/>
                  </a:cxn>
                  <a:cxn ang="0">
                    <a:pos x="317" y="496"/>
                  </a:cxn>
                  <a:cxn ang="0">
                    <a:pos x="372" y="526"/>
                  </a:cxn>
                  <a:cxn ang="0">
                    <a:pos x="409" y="547"/>
                  </a:cxn>
                  <a:cxn ang="0">
                    <a:pos x="402" y="587"/>
                  </a:cxn>
                  <a:cxn ang="0">
                    <a:pos x="401" y="624"/>
                  </a:cxn>
                  <a:cxn ang="0">
                    <a:pos x="445" y="680"/>
                  </a:cxn>
                  <a:cxn ang="0">
                    <a:pos x="461" y="719"/>
                  </a:cxn>
                  <a:cxn ang="0">
                    <a:pos x="461" y="783"/>
                  </a:cxn>
                  <a:cxn ang="0">
                    <a:pos x="440" y="831"/>
                  </a:cxn>
                  <a:cxn ang="0">
                    <a:pos x="464" y="920"/>
                  </a:cxn>
                  <a:cxn ang="0">
                    <a:pos x="480" y="991"/>
                  </a:cxn>
                  <a:cxn ang="0">
                    <a:pos x="493" y="1028"/>
                  </a:cxn>
                  <a:cxn ang="0">
                    <a:pos x="519" y="1068"/>
                  </a:cxn>
                  <a:cxn ang="0">
                    <a:pos x="528" y="1109"/>
                  </a:cxn>
                  <a:cxn ang="0">
                    <a:pos x="548" y="1138"/>
                  </a:cxn>
                  <a:cxn ang="0">
                    <a:pos x="597" y="1130"/>
                  </a:cxn>
                  <a:cxn ang="0">
                    <a:pos x="633" y="1130"/>
                  </a:cxn>
                  <a:cxn ang="0">
                    <a:pos x="693" y="1095"/>
                  </a:cxn>
                  <a:cxn ang="0">
                    <a:pos x="738" y="1041"/>
                  </a:cxn>
                  <a:cxn ang="0">
                    <a:pos x="758" y="982"/>
                  </a:cxn>
                  <a:cxn ang="0">
                    <a:pos x="787" y="928"/>
                  </a:cxn>
                  <a:cxn ang="0">
                    <a:pos x="849" y="851"/>
                  </a:cxn>
                  <a:cxn ang="0">
                    <a:pos x="873" y="775"/>
                  </a:cxn>
                  <a:cxn ang="0">
                    <a:pos x="855" y="707"/>
                  </a:cxn>
                  <a:cxn ang="0">
                    <a:pos x="880" y="624"/>
                  </a:cxn>
                  <a:cxn ang="0">
                    <a:pos x="951" y="559"/>
                  </a:cxn>
                  <a:cxn ang="0">
                    <a:pos x="1008" y="483"/>
                  </a:cxn>
                  <a:cxn ang="0">
                    <a:pos x="1032" y="418"/>
                  </a:cxn>
                </a:cxnLst>
                <a:rect l="0" t="0" r="r" b="b"/>
                <a:pathLst>
                  <a:path w="1032" h="1140">
                    <a:moveTo>
                      <a:pt x="1032" y="418"/>
                    </a:moveTo>
                    <a:cubicBezTo>
                      <a:pt x="1032" y="417"/>
                      <a:pt x="1031" y="415"/>
                      <a:pt x="1030" y="414"/>
                    </a:cubicBezTo>
                    <a:cubicBezTo>
                      <a:pt x="1030" y="412"/>
                      <a:pt x="1028" y="411"/>
                      <a:pt x="1027" y="410"/>
                    </a:cubicBezTo>
                    <a:cubicBezTo>
                      <a:pt x="1026" y="410"/>
                      <a:pt x="1023" y="413"/>
                      <a:pt x="1021" y="414"/>
                    </a:cubicBezTo>
                    <a:cubicBezTo>
                      <a:pt x="1020" y="414"/>
                      <a:pt x="1015" y="419"/>
                      <a:pt x="1011" y="419"/>
                    </a:cubicBezTo>
                    <a:cubicBezTo>
                      <a:pt x="1007" y="420"/>
                      <a:pt x="1006" y="422"/>
                      <a:pt x="1005" y="421"/>
                    </a:cubicBezTo>
                    <a:cubicBezTo>
                      <a:pt x="1003" y="421"/>
                      <a:pt x="1001" y="421"/>
                      <a:pt x="999" y="421"/>
                    </a:cubicBezTo>
                    <a:cubicBezTo>
                      <a:pt x="998" y="421"/>
                      <a:pt x="996" y="422"/>
                      <a:pt x="995" y="421"/>
                    </a:cubicBezTo>
                    <a:cubicBezTo>
                      <a:pt x="994" y="421"/>
                      <a:pt x="997" y="421"/>
                      <a:pt x="991" y="420"/>
                    </a:cubicBezTo>
                    <a:cubicBezTo>
                      <a:pt x="986" y="420"/>
                      <a:pt x="984" y="421"/>
                      <a:pt x="983" y="421"/>
                    </a:cubicBezTo>
                    <a:cubicBezTo>
                      <a:pt x="982" y="423"/>
                      <a:pt x="981" y="424"/>
                      <a:pt x="980" y="424"/>
                    </a:cubicBezTo>
                    <a:cubicBezTo>
                      <a:pt x="979" y="425"/>
                      <a:pt x="979" y="425"/>
                      <a:pt x="977" y="424"/>
                    </a:cubicBezTo>
                    <a:cubicBezTo>
                      <a:pt x="974" y="423"/>
                      <a:pt x="972" y="424"/>
                      <a:pt x="972" y="423"/>
                    </a:cubicBezTo>
                    <a:cubicBezTo>
                      <a:pt x="971" y="422"/>
                      <a:pt x="970" y="422"/>
                      <a:pt x="969" y="424"/>
                    </a:cubicBezTo>
                    <a:cubicBezTo>
                      <a:pt x="968" y="426"/>
                      <a:pt x="965" y="427"/>
                      <a:pt x="965" y="428"/>
                    </a:cubicBezTo>
                    <a:cubicBezTo>
                      <a:pt x="964" y="429"/>
                      <a:pt x="957" y="430"/>
                      <a:pt x="956" y="430"/>
                    </a:cubicBezTo>
                    <a:cubicBezTo>
                      <a:pt x="955" y="430"/>
                      <a:pt x="955" y="428"/>
                      <a:pt x="953" y="428"/>
                    </a:cubicBezTo>
                    <a:cubicBezTo>
                      <a:pt x="951" y="427"/>
                      <a:pt x="943" y="430"/>
                      <a:pt x="942" y="431"/>
                    </a:cubicBezTo>
                    <a:cubicBezTo>
                      <a:pt x="940" y="433"/>
                      <a:pt x="937" y="436"/>
                      <a:pt x="936" y="436"/>
                    </a:cubicBezTo>
                    <a:cubicBezTo>
                      <a:pt x="935" y="436"/>
                      <a:pt x="933" y="436"/>
                      <a:pt x="932" y="435"/>
                    </a:cubicBezTo>
                    <a:cubicBezTo>
                      <a:pt x="931" y="434"/>
                      <a:pt x="929" y="434"/>
                      <a:pt x="928" y="433"/>
                    </a:cubicBezTo>
                    <a:cubicBezTo>
                      <a:pt x="927" y="432"/>
                      <a:pt x="921" y="430"/>
                      <a:pt x="920" y="428"/>
                    </a:cubicBezTo>
                    <a:cubicBezTo>
                      <a:pt x="919" y="427"/>
                      <a:pt x="916" y="425"/>
                      <a:pt x="916" y="422"/>
                    </a:cubicBezTo>
                    <a:cubicBezTo>
                      <a:pt x="915" y="419"/>
                      <a:pt x="914" y="418"/>
                      <a:pt x="914" y="417"/>
                    </a:cubicBezTo>
                    <a:cubicBezTo>
                      <a:pt x="914" y="417"/>
                      <a:pt x="912" y="414"/>
                      <a:pt x="911" y="415"/>
                    </a:cubicBezTo>
                    <a:cubicBezTo>
                      <a:pt x="909" y="416"/>
                      <a:pt x="911" y="414"/>
                      <a:pt x="907" y="416"/>
                    </a:cubicBezTo>
                    <a:cubicBezTo>
                      <a:pt x="904" y="418"/>
                      <a:pt x="908" y="419"/>
                      <a:pt x="904" y="418"/>
                    </a:cubicBezTo>
                    <a:cubicBezTo>
                      <a:pt x="903" y="417"/>
                      <a:pt x="902" y="417"/>
                      <a:pt x="902" y="417"/>
                    </a:cubicBezTo>
                    <a:cubicBezTo>
                      <a:pt x="908" y="409"/>
                      <a:pt x="908" y="409"/>
                      <a:pt x="908" y="409"/>
                    </a:cubicBezTo>
                    <a:cubicBezTo>
                      <a:pt x="910" y="408"/>
                      <a:pt x="910" y="408"/>
                      <a:pt x="911" y="408"/>
                    </a:cubicBezTo>
                    <a:cubicBezTo>
                      <a:pt x="913" y="409"/>
                      <a:pt x="914" y="411"/>
                      <a:pt x="914" y="408"/>
                    </a:cubicBezTo>
                    <a:cubicBezTo>
                      <a:pt x="914" y="406"/>
                      <a:pt x="915" y="406"/>
                      <a:pt x="914" y="404"/>
                    </a:cubicBezTo>
                    <a:cubicBezTo>
                      <a:pt x="914" y="404"/>
                      <a:pt x="913" y="403"/>
                      <a:pt x="912" y="402"/>
                    </a:cubicBezTo>
                    <a:cubicBezTo>
                      <a:pt x="912" y="402"/>
                      <a:pt x="912" y="402"/>
                      <a:pt x="912" y="401"/>
                    </a:cubicBezTo>
                    <a:cubicBezTo>
                      <a:pt x="912" y="401"/>
                      <a:pt x="912" y="401"/>
                      <a:pt x="912" y="401"/>
                    </a:cubicBezTo>
                    <a:cubicBezTo>
                      <a:pt x="909" y="399"/>
                      <a:pt x="906" y="398"/>
                      <a:pt x="905" y="397"/>
                    </a:cubicBezTo>
                    <a:cubicBezTo>
                      <a:pt x="904" y="396"/>
                      <a:pt x="901" y="393"/>
                      <a:pt x="901" y="393"/>
                    </a:cubicBezTo>
                    <a:cubicBezTo>
                      <a:pt x="901" y="393"/>
                      <a:pt x="897" y="388"/>
                      <a:pt x="896" y="387"/>
                    </a:cubicBezTo>
                    <a:cubicBezTo>
                      <a:pt x="896" y="386"/>
                      <a:pt x="894" y="386"/>
                      <a:pt x="894" y="384"/>
                    </a:cubicBezTo>
                    <a:cubicBezTo>
                      <a:pt x="894" y="383"/>
                      <a:pt x="890" y="380"/>
                      <a:pt x="888" y="378"/>
                    </a:cubicBezTo>
                    <a:cubicBezTo>
                      <a:pt x="886" y="376"/>
                      <a:pt x="885" y="375"/>
                      <a:pt x="884" y="374"/>
                    </a:cubicBezTo>
                    <a:cubicBezTo>
                      <a:pt x="884" y="372"/>
                      <a:pt x="883" y="371"/>
                      <a:pt x="883" y="371"/>
                    </a:cubicBezTo>
                    <a:cubicBezTo>
                      <a:pt x="883" y="371"/>
                      <a:pt x="880" y="370"/>
                      <a:pt x="880" y="369"/>
                    </a:cubicBezTo>
                    <a:cubicBezTo>
                      <a:pt x="879" y="367"/>
                      <a:pt x="876" y="366"/>
                      <a:pt x="876" y="365"/>
                    </a:cubicBezTo>
                    <a:cubicBezTo>
                      <a:pt x="876" y="364"/>
                      <a:pt x="871" y="363"/>
                      <a:pt x="871" y="363"/>
                    </a:cubicBezTo>
                    <a:cubicBezTo>
                      <a:pt x="871" y="363"/>
                      <a:pt x="870" y="363"/>
                      <a:pt x="867" y="362"/>
                    </a:cubicBezTo>
                    <a:cubicBezTo>
                      <a:pt x="864" y="361"/>
                      <a:pt x="861" y="360"/>
                      <a:pt x="860" y="360"/>
                    </a:cubicBezTo>
                    <a:cubicBezTo>
                      <a:pt x="859" y="360"/>
                      <a:pt x="858" y="359"/>
                      <a:pt x="855" y="354"/>
                    </a:cubicBezTo>
                    <a:cubicBezTo>
                      <a:pt x="851" y="349"/>
                      <a:pt x="849" y="348"/>
                      <a:pt x="849" y="346"/>
                    </a:cubicBezTo>
                    <a:cubicBezTo>
                      <a:pt x="848" y="344"/>
                      <a:pt x="847" y="341"/>
                      <a:pt x="847" y="339"/>
                    </a:cubicBezTo>
                    <a:cubicBezTo>
                      <a:pt x="847" y="337"/>
                      <a:pt x="849" y="340"/>
                      <a:pt x="846" y="331"/>
                    </a:cubicBezTo>
                    <a:cubicBezTo>
                      <a:pt x="844" y="323"/>
                      <a:pt x="838" y="320"/>
                      <a:pt x="840" y="320"/>
                    </a:cubicBezTo>
                    <a:cubicBezTo>
                      <a:pt x="842" y="320"/>
                      <a:pt x="835" y="315"/>
                      <a:pt x="834" y="313"/>
                    </a:cubicBezTo>
                    <a:cubicBezTo>
                      <a:pt x="833" y="312"/>
                      <a:pt x="829" y="310"/>
                      <a:pt x="828" y="308"/>
                    </a:cubicBezTo>
                    <a:cubicBezTo>
                      <a:pt x="827" y="307"/>
                      <a:pt x="827" y="307"/>
                      <a:pt x="827" y="307"/>
                    </a:cubicBezTo>
                    <a:cubicBezTo>
                      <a:pt x="827" y="307"/>
                      <a:pt x="827" y="306"/>
                      <a:pt x="824" y="304"/>
                    </a:cubicBezTo>
                    <a:cubicBezTo>
                      <a:pt x="819" y="299"/>
                      <a:pt x="820" y="300"/>
                      <a:pt x="819" y="297"/>
                    </a:cubicBezTo>
                    <a:cubicBezTo>
                      <a:pt x="818" y="294"/>
                      <a:pt x="818" y="294"/>
                      <a:pt x="818" y="293"/>
                    </a:cubicBezTo>
                    <a:cubicBezTo>
                      <a:pt x="818" y="292"/>
                      <a:pt x="818" y="289"/>
                      <a:pt x="819" y="286"/>
                    </a:cubicBezTo>
                    <a:cubicBezTo>
                      <a:pt x="819" y="284"/>
                      <a:pt x="813" y="269"/>
                      <a:pt x="814" y="267"/>
                    </a:cubicBezTo>
                    <a:cubicBezTo>
                      <a:pt x="814" y="266"/>
                      <a:pt x="814" y="265"/>
                      <a:pt x="813" y="261"/>
                    </a:cubicBezTo>
                    <a:cubicBezTo>
                      <a:pt x="812" y="258"/>
                      <a:pt x="812" y="257"/>
                      <a:pt x="811" y="255"/>
                    </a:cubicBezTo>
                    <a:cubicBezTo>
                      <a:pt x="809" y="253"/>
                      <a:pt x="806" y="250"/>
                      <a:pt x="805" y="249"/>
                    </a:cubicBezTo>
                    <a:cubicBezTo>
                      <a:pt x="804" y="248"/>
                      <a:pt x="802" y="247"/>
                      <a:pt x="800" y="245"/>
                    </a:cubicBezTo>
                    <a:cubicBezTo>
                      <a:pt x="799" y="243"/>
                      <a:pt x="798" y="243"/>
                      <a:pt x="796" y="241"/>
                    </a:cubicBezTo>
                    <a:cubicBezTo>
                      <a:pt x="795" y="239"/>
                      <a:pt x="794" y="237"/>
                      <a:pt x="793" y="237"/>
                    </a:cubicBezTo>
                    <a:cubicBezTo>
                      <a:pt x="793" y="236"/>
                      <a:pt x="791" y="235"/>
                      <a:pt x="791" y="234"/>
                    </a:cubicBezTo>
                    <a:cubicBezTo>
                      <a:pt x="791" y="232"/>
                      <a:pt x="790" y="230"/>
                      <a:pt x="790" y="229"/>
                    </a:cubicBezTo>
                    <a:cubicBezTo>
                      <a:pt x="790" y="228"/>
                      <a:pt x="791" y="221"/>
                      <a:pt x="790" y="219"/>
                    </a:cubicBezTo>
                    <a:cubicBezTo>
                      <a:pt x="788" y="217"/>
                      <a:pt x="785" y="214"/>
                      <a:pt x="785" y="213"/>
                    </a:cubicBezTo>
                    <a:cubicBezTo>
                      <a:pt x="785" y="213"/>
                      <a:pt x="784" y="212"/>
                      <a:pt x="784" y="212"/>
                    </a:cubicBezTo>
                    <a:cubicBezTo>
                      <a:pt x="784" y="212"/>
                      <a:pt x="784" y="212"/>
                      <a:pt x="784" y="212"/>
                    </a:cubicBezTo>
                    <a:cubicBezTo>
                      <a:pt x="782" y="210"/>
                      <a:pt x="779" y="207"/>
                      <a:pt x="779" y="206"/>
                    </a:cubicBezTo>
                    <a:cubicBezTo>
                      <a:pt x="778" y="205"/>
                      <a:pt x="777" y="209"/>
                      <a:pt x="776" y="203"/>
                    </a:cubicBezTo>
                    <a:cubicBezTo>
                      <a:pt x="775" y="196"/>
                      <a:pt x="774" y="196"/>
                      <a:pt x="774" y="195"/>
                    </a:cubicBezTo>
                    <a:cubicBezTo>
                      <a:pt x="774" y="193"/>
                      <a:pt x="771" y="188"/>
                      <a:pt x="771" y="187"/>
                    </a:cubicBezTo>
                    <a:cubicBezTo>
                      <a:pt x="771" y="185"/>
                      <a:pt x="767" y="181"/>
                      <a:pt x="766" y="180"/>
                    </a:cubicBezTo>
                    <a:cubicBezTo>
                      <a:pt x="766" y="179"/>
                      <a:pt x="762" y="175"/>
                      <a:pt x="762" y="173"/>
                    </a:cubicBezTo>
                    <a:cubicBezTo>
                      <a:pt x="762" y="171"/>
                      <a:pt x="761" y="170"/>
                      <a:pt x="759" y="167"/>
                    </a:cubicBezTo>
                    <a:cubicBezTo>
                      <a:pt x="757" y="163"/>
                      <a:pt x="756" y="161"/>
                      <a:pt x="756" y="161"/>
                    </a:cubicBezTo>
                    <a:cubicBezTo>
                      <a:pt x="756" y="160"/>
                      <a:pt x="748" y="147"/>
                      <a:pt x="747" y="146"/>
                    </a:cubicBezTo>
                    <a:cubicBezTo>
                      <a:pt x="747" y="146"/>
                      <a:pt x="746" y="146"/>
                      <a:pt x="746" y="145"/>
                    </a:cubicBezTo>
                    <a:cubicBezTo>
                      <a:pt x="752" y="137"/>
                      <a:pt x="752" y="137"/>
                      <a:pt x="752" y="137"/>
                    </a:cubicBezTo>
                    <a:cubicBezTo>
                      <a:pt x="752" y="138"/>
                      <a:pt x="753" y="139"/>
                      <a:pt x="756" y="142"/>
                    </a:cubicBezTo>
                    <a:cubicBezTo>
                      <a:pt x="764" y="152"/>
                      <a:pt x="765" y="154"/>
                      <a:pt x="766" y="155"/>
                    </a:cubicBezTo>
                    <a:cubicBezTo>
                      <a:pt x="768" y="156"/>
                      <a:pt x="769" y="157"/>
                      <a:pt x="769" y="157"/>
                    </a:cubicBezTo>
                    <a:cubicBezTo>
                      <a:pt x="772" y="153"/>
                      <a:pt x="772" y="150"/>
                      <a:pt x="772" y="150"/>
                    </a:cubicBezTo>
                    <a:cubicBezTo>
                      <a:pt x="772" y="150"/>
                      <a:pt x="774" y="139"/>
                      <a:pt x="774" y="137"/>
                    </a:cubicBezTo>
                    <a:cubicBezTo>
                      <a:pt x="774" y="134"/>
                      <a:pt x="776" y="131"/>
                      <a:pt x="776" y="131"/>
                    </a:cubicBezTo>
                    <a:cubicBezTo>
                      <a:pt x="776" y="131"/>
                      <a:pt x="776" y="128"/>
                      <a:pt x="776" y="127"/>
                    </a:cubicBezTo>
                    <a:cubicBezTo>
                      <a:pt x="775" y="125"/>
                      <a:pt x="774" y="124"/>
                      <a:pt x="774" y="123"/>
                    </a:cubicBezTo>
                    <a:cubicBezTo>
                      <a:pt x="774" y="123"/>
                      <a:pt x="771" y="119"/>
                      <a:pt x="771" y="116"/>
                    </a:cubicBezTo>
                    <a:cubicBezTo>
                      <a:pt x="771" y="114"/>
                      <a:pt x="770" y="113"/>
                      <a:pt x="770" y="112"/>
                    </a:cubicBezTo>
                    <a:cubicBezTo>
                      <a:pt x="769" y="111"/>
                      <a:pt x="769" y="110"/>
                      <a:pt x="769" y="110"/>
                    </a:cubicBezTo>
                    <a:cubicBezTo>
                      <a:pt x="768" y="109"/>
                      <a:pt x="767" y="108"/>
                      <a:pt x="767" y="108"/>
                    </a:cubicBezTo>
                    <a:cubicBezTo>
                      <a:pt x="763" y="104"/>
                      <a:pt x="763" y="104"/>
                      <a:pt x="763" y="104"/>
                    </a:cubicBezTo>
                    <a:cubicBezTo>
                      <a:pt x="763" y="104"/>
                      <a:pt x="761" y="103"/>
                      <a:pt x="760" y="103"/>
                    </a:cubicBezTo>
                    <a:cubicBezTo>
                      <a:pt x="759" y="104"/>
                      <a:pt x="758" y="104"/>
                      <a:pt x="758" y="104"/>
                    </a:cubicBezTo>
                    <a:cubicBezTo>
                      <a:pt x="758" y="104"/>
                      <a:pt x="754" y="104"/>
                      <a:pt x="752" y="104"/>
                    </a:cubicBezTo>
                    <a:cubicBezTo>
                      <a:pt x="751" y="104"/>
                      <a:pt x="746" y="105"/>
                      <a:pt x="742" y="104"/>
                    </a:cubicBezTo>
                    <a:cubicBezTo>
                      <a:pt x="739" y="104"/>
                      <a:pt x="742" y="105"/>
                      <a:pt x="737" y="104"/>
                    </a:cubicBezTo>
                    <a:cubicBezTo>
                      <a:pt x="731" y="102"/>
                      <a:pt x="728" y="102"/>
                      <a:pt x="728" y="101"/>
                    </a:cubicBezTo>
                    <a:cubicBezTo>
                      <a:pt x="728" y="99"/>
                      <a:pt x="724" y="97"/>
                      <a:pt x="724" y="97"/>
                    </a:cubicBezTo>
                    <a:cubicBezTo>
                      <a:pt x="724" y="97"/>
                      <a:pt x="727" y="91"/>
                      <a:pt x="717" y="96"/>
                    </a:cubicBezTo>
                    <a:cubicBezTo>
                      <a:pt x="707" y="101"/>
                      <a:pt x="707" y="101"/>
                      <a:pt x="707" y="101"/>
                    </a:cubicBezTo>
                    <a:cubicBezTo>
                      <a:pt x="707" y="101"/>
                      <a:pt x="696" y="111"/>
                      <a:pt x="693" y="111"/>
                    </a:cubicBezTo>
                    <a:cubicBezTo>
                      <a:pt x="689" y="110"/>
                      <a:pt x="687" y="111"/>
                      <a:pt x="686" y="110"/>
                    </a:cubicBezTo>
                    <a:cubicBezTo>
                      <a:pt x="684" y="109"/>
                      <a:pt x="682" y="108"/>
                      <a:pt x="680" y="106"/>
                    </a:cubicBezTo>
                    <a:cubicBezTo>
                      <a:pt x="678" y="105"/>
                      <a:pt x="674" y="106"/>
                      <a:pt x="673" y="105"/>
                    </a:cubicBezTo>
                    <a:cubicBezTo>
                      <a:pt x="672" y="105"/>
                      <a:pt x="671" y="105"/>
                      <a:pt x="668" y="103"/>
                    </a:cubicBezTo>
                    <a:cubicBezTo>
                      <a:pt x="666" y="102"/>
                      <a:pt x="672" y="103"/>
                      <a:pt x="661" y="100"/>
                    </a:cubicBezTo>
                    <a:cubicBezTo>
                      <a:pt x="650" y="97"/>
                      <a:pt x="652" y="99"/>
                      <a:pt x="649" y="97"/>
                    </a:cubicBezTo>
                    <a:cubicBezTo>
                      <a:pt x="646" y="95"/>
                      <a:pt x="642" y="95"/>
                      <a:pt x="642" y="95"/>
                    </a:cubicBezTo>
                    <a:cubicBezTo>
                      <a:pt x="642" y="95"/>
                      <a:pt x="637" y="97"/>
                      <a:pt x="637" y="97"/>
                    </a:cubicBezTo>
                    <a:cubicBezTo>
                      <a:pt x="636" y="98"/>
                      <a:pt x="629" y="98"/>
                      <a:pt x="629" y="98"/>
                    </a:cubicBezTo>
                    <a:cubicBezTo>
                      <a:pt x="629" y="98"/>
                      <a:pt x="627" y="99"/>
                      <a:pt x="627" y="96"/>
                    </a:cubicBezTo>
                    <a:cubicBezTo>
                      <a:pt x="626" y="94"/>
                      <a:pt x="626" y="91"/>
                      <a:pt x="626" y="91"/>
                    </a:cubicBezTo>
                    <a:cubicBezTo>
                      <a:pt x="626" y="91"/>
                      <a:pt x="621" y="91"/>
                      <a:pt x="619" y="90"/>
                    </a:cubicBezTo>
                    <a:cubicBezTo>
                      <a:pt x="617" y="89"/>
                      <a:pt x="613" y="90"/>
                      <a:pt x="611" y="89"/>
                    </a:cubicBezTo>
                    <a:cubicBezTo>
                      <a:pt x="610" y="88"/>
                      <a:pt x="607" y="86"/>
                      <a:pt x="607" y="86"/>
                    </a:cubicBezTo>
                    <a:cubicBezTo>
                      <a:pt x="604" y="83"/>
                      <a:pt x="606" y="84"/>
                      <a:pt x="602" y="82"/>
                    </a:cubicBezTo>
                    <a:cubicBezTo>
                      <a:pt x="599" y="80"/>
                      <a:pt x="600" y="82"/>
                      <a:pt x="599" y="80"/>
                    </a:cubicBezTo>
                    <a:cubicBezTo>
                      <a:pt x="598" y="78"/>
                      <a:pt x="600" y="81"/>
                      <a:pt x="598" y="78"/>
                    </a:cubicBezTo>
                    <a:cubicBezTo>
                      <a:pt x="596" y="76"/>
                      <a:pt x="582" y="78"/>
                      <a:pt x="581" y="78"/>
                    </a:cubicBezTo>
                    <a:cubicBezTo>
                      <a:pt x="580" y="78"/>
                      <a:pt x="575" y="79"/>
                      <a:pt x="574" y="79"/>
                    </a:cubicBezTo>
                    <a:cubicBezTo>
                      <a:pt x="572" y="79"/>
                      <a:pt x="574" y="76"/>
                      <a:pt x="572" y="79"/>
                    </a:cubicBezTo>
                    <a:cubicBezTo>
                      <a:pt x="570" y="82"/>
                      <a:pt x="570" y="80"/>
                      <a:pt x="570" y="80"/>
                    </a:cubicBezTo>
                    <a:cubicBezTo>
                      <a:pt x="570" y="80"/>
                      <a:pt x="559" y="91"/>
                      <a:pt x="559" y="92"/>
                    </a:cubicBezTo>
                    <a:cubicBezTo>
                      <a:pt x="559" y="93"/>
                      <a:pt x="558" y="98"/>
                      <a:pt x="558" y="98"/>
                    </a:cubicBezTo>
                    <a:cubicBezTo>
                      <a:pt x="558" y="99"/>
                      <a:pt x="559" y="103"/>
                      <a:pt x="559" y="104"/>
                    </a:cubicBezTo>
                    <a:cubicBezTo>
                      <a:pt x="559" y="104"/>
                      <a:pt x="559" y="105"/>
                      <a:pt x="558" y="107"/>
                    </a:cubicBezTo>
                    <a:cubicBezTo>
                      <a:pt x="557" y="109"/>
                      <a:pt x="559" y="111"/>
                      <a:pt x="556" y="113"/>
                    </a:cubicBezTo>
                    <a:cubicBezTo>
                      <a:pt x="553" y="115"/>
                      <a:pt x="544" y="117"/>
                      <a:pt x="542" y="117"/>
                    </a:cubicBezTo>
                    <a:cubicBezTo>
                      <a:pt x="540" y="117"/>
                      <a:pt x="537" y="118"/>
                      <a:pt x="535" y="116"/>
                    </a:cubicBezTo>
                    <a:cubicBezTo>
                      <a:pt x="533" y="113"/>
                      <a:pt x="531" y="112"/>
                      <a:pt x="531" y="111"/>
                    </a:cubicBezTo>
                    <a:cubicBezTo>
                      <a:pt x="530" y="110"/>
                      <a:pt x="532" y="112"/>
                      <a:pt x="529" y="109"/>
                    </a:cubicBezTo>
                    <a:cubicBezTo>
                      <a:pt x="525" y="106"/>
                      <a:pt x="503" y="104"/>
                      <a:pt x="501" y="104"/>
                    </a:cubicBezTo>
                    <a:cubicBezTo>
                      <a:pt x="500" y="103"/>
                      <a:pt x="494" y="105"/>
                      <a:pt x="493" y="104"/>
                    </a:cubicBezTo>
                    <a:cubicBezTo>
                      <a:pt x="492" y="103"/>
                      <a:pt x="489" y="101"/>
                      <a:pt x="490" y="100"/>
                    </a:cubicBezTo>
                    <a:cubicBezTo>
                      <a:pt x="490" y="98"/>
                      <a:pt x="488" y="97"/>
                      <a:pt x="488" y="95"/>
                    </a:cubicBezTo>
                    <a:cubicBezTo>
                      <a:pt x="488" y="93"/>
                      <a:pt x="487" y="92"/>
                      <a:pt x="487" y="90"/>
                    </a:cubicBezTo>
                    <a:cubicBezTo>
                      <a:pt x="487" y="88"/>
                      <a:pt x="486" y="86"/>
                      <a:pt x="485" y="85"/>
                    </a:cubicBezTo>
                    <a:cubicBezTo>
                      <a:pt x="483" y="84"/>
                      <a:pt x="469" y="81"/>
                      <a:pt x="468" y="80"/>
                    </a:cubicBezTo>
                    <a:cubicBezTo>
                      <a:pt x="467" y="79"/>
                      <a:pt x="462" y="79"/>
                      <a:pt x="458" y="77"/>
                    </a:cubicBezTo>
                    <a:cubicBezTo>
                      <a:pt x="454" y="74"/>
                      <a:pt x="452" y="75"/>
                      <a:pt x="450" y="75"/>
                    </a:cubicBezTo>
                    <a:cubicBezTo>
                      <a:pt x="448" y="75"/>
                      <a:pt x="448" y="76"/>
                      <a:pt x="446" y="76"/>
                    </a:cubicBezTo>
                    <a:cubicBezTo>
                      <a:pt x="444" y="75"/>
                      <a:pt x="443" y="77"/>
                      <a:pt x="441" y="75"/>
                    </a:cubicBezTo>
                    <a:cubicBezTo>
                      <a:pt x="438" y="73"/>
                      <a:pt x="429" y="71"/>
                      <a:pt x="428" y="70"/>
                    </a:cubicBezTo>
                    <a:cubicBezTo>
                      <a:pt x="427" y="70"/>
                      <a:pt x="422" y="69"/>
                      <a:pt x="420" y="67"/>
                    </a:cubicBezTo>
                    <a:cubicBezTo>
                      <a:pt x="418" y="65"/>
                      <a:pt x="420" y="65"/>
                      <a:pt x="417" y="64"/>
                    </a:cubicBezTo>
                    <a:cubicBezTo>
                      <a:pt x="414" y="62"/>
                      <a:pt x="416" y="65"/>
                      <a:pt x="414" y="62"/>
                    </a:cubicBezTo>
                    <a:cubicBezTo>
                      <a:pt x="412" y="59"/>
                      <a:pt x="415" y="67"/>
                      <a:pt x="412" y="60"/>
                    </a:cubicBezTo>
                    <a:cubicBezTo>
                      <a:pt x="410" y="54"/>
                      <a:pt x="410" y="54"/>
                      <a:pt x="411" y="52"/>
                    </a:cubicBezTo>
                    <a:cubicBezTo>
                      <a:pt x="413" y="50"/>
                      <a:pt x="412" y="49"/>
                      <a:pt x="414" y="48"/>
                    </a:cubicBezTo>
                    <a:cubicBezTo>
                      <a:pt x="417" y="47"/>
                      <a:pt x="418" y="47"/>
                      <a:pt x="420" y="44"/>
                    </a:cubicBezTo>
                    <a:cubicBezTo>
                      <a:pt x="422" y="40"/>
                      <a:pt x="424" y="39"/>
                      <a:pt x="424" y="37"/>
                    </a:cubicBezTo>
                    <a:cubicBezTo>
                      <a:pt x="424" y="34"/>
                      <a:pt x="423" y="33"/>
                      <a:pt x="423" y="32"/>
                    </a:cubicBezTo>
                    <a:cubicBezTo>
                      <a:pt x="424" y="31"/>
                      <a:pt x="423" y="28"/>
                      <a:pt x="422" y="27"/>
                    </a:cubicBezTo>
                    <a:cubicBezTo>
                      <a:pt x="421" y="26"/>
                      <a:pt x="419" y="26"/>
                      <a:pt x="418" y="24"/>
                    </a:cubicBezTo>
                    <a:cubicBezTo>
                      <a:pt x="417" y="22"/>
                      <a:pt x="416" y="22"/>
                      <a:pt x="415" y="21"/>
                    </a:cubicBezTo>
                    <a:cubicBezTo>
                      <a:pt x="415" y="20"/>
                      <a:pt x="411" y="23"/>
                      <a:pt x="415" y="18"/>
                    </a:cubicBezTo>
                    <a:cubicBezTo>
                      <a:pt x="419" y="14"/>
                      <a:pt x="420" y="12"/>
                      <a:pt x="421" y="12"/>
                    </a:cubicBezTo>
                    <a:cubicBezTo>
                      <a:pt x="424" y="10"/>
                      <a:pt x="426" y="6"/>
                      <a:pt x="426" y="5"/>
                    </a:cubicBezTo>
                    <a:cubicBezTo>
                      <a:pt x="426" y="3"/>
                      <a:pt x="428" y="4"/>
                      <a:pt x="426" y="3"/>
                    </a:cubicBezTo>
                    <a:cubicBezTo>
                      <a:pt x="423" y="1"/>
                      <a:pt x="420" y="2"/>
                      <a:pt x="420" y="3"/>
                    </a:cubicBezTo>
                    <a:cubicBezTo>
                      <a:pt x="420" y="4"/>
                      <a:pt x="419" y="5"/>
                      <a:pt x="419" y="6"/>
                    </a:cubicBezTo>
                    <a:cubicBezTo>
                      <a:pt x="418" y="7"/>
                      <a:pt x="417" y="9"/>
                      <a:pt x="414" y="7"/>
                    </a:cubicBezTo>
                    <a:cubicBezTo>
                      <a:pt x="412" y="6"/>
                      <a:pt x="413" y="5"/>
                      <a:pt x="412" y="4"/>
                    </a:cubicBezTo>
                    <a:cubicBezTo>
                      <a:pt x="411" y="2"/>
                      <a:pt x="411" y="0"/>
                      <a:pt x="409" y="0"/>
                    </a:cubicBezTo>
                    <a:cubicBezTo>
                      <a:pt x="407" y="1"/>
                      <a:pt x="400" y="1"/>
                      <a:pt x="397" y="2"/>
                    </a:cubicBezTo>
                    <a:cubicBezTo>
                      <a:pt x="394" y="4"/>
                      <a:pt x="394" y="4"/>
                      <a:pt x="393" y="5"/>
                    </a:cubicBezTo>
                    <a:cubicBezTo>
                      <a:pt x="392" y="5"/>
                      <a:pt x="392" y="7"/>
                      <a:pt x="388" y="6"/>
                    </a:cubicBezTo>
                    <a:cubicBezTo>
                      <a:pt x="384" y="4"/>
                      <a:pt x="386" y="4"/>
                      <a:pt x="383" y="4"/>
                    </a:cubicBezTo>
                    <a:cubicBezTo>
                      <a:pt x="381" y="4"/>
                      <a:pt x="389" y="6"/>
                      <a:pt x="383" y="6"/>
                    </a:cubicBezTo>
                    <a:cubicBezTo>
                      <a:pt x="377" y="6"/>
                      <a:pt x="377" y="6"/>
                      <a:pt x="375" y="6"/>
                    </a:cubicBezTo>
                    <a:cubicBezTo>
                      <a:pt x="369" y="3"/>
                      <a:pt x="367" y="4"/>
                      <a:pt x="367" y="4"/>
                    </a:cubicBezTo>
                    <a:cubicBezTo>
                      <a:pt x="367" y="4"/>
                      <a:pt x="362" y="6"/>
                      <a:pt x="358" y="6"/>
                    </a:cubicBezTo>
                    <a:cubicBezTo>
                      <a:pt x="355" y="6"/>
                      <a:pt x="353" y="5"/>
                      <a:pt x="352" y="6"/>
                    </a:cubicBezTo>
                    <a:cubicBezTo>
                      <a:pt x="351" y="6"/>
                      <a:pt x="347" y="7"/>
                      <a:pt x="346" y="9"/>
                    </a:cubicBezTo>
                    <a:cubicBezTo>
                      <a:pt x="346" y="10"/>
                      <a:pt x="347" y="10"/>
                      <a:pt x="344" y="11"/>
                    </a:cubicBezTo>
                    <a:cubicBezTo>
                      <a:pt x="342" y="11"/>
                      <a:pt x="343" y="13"/>
                      <a:pt x="340" y="12"/>
                    </a:cubicBezTo>
                    <a:cubicBezTo>
                      <a:pt x="338" y="10"/>
                      <a:pt x="337" y="10"/>
                      <a:pt x="337" y="10"/>
                    </a:cubicBezTo>
                    <a:cubicBezTo>
                      <a:pt x="337" y="10"/>
                      <a:pt x="326" y="7"/>
                      <a:pt x="323" y="8"/>
                    </a:cubicBezTo>
                    <a:cubicBezTo>
                      <a:pt x="320" y="8"/>
                      <a:pt x="318" y="10"/>
                      <a:pt x="315" y="10"/>
                    </a:cubicBezTo>
                    <a:cubicBezTo>
                      <a:pt x="313" y="10"/>
                      <a:pt x="308" y="11"/>
                      <a:pt x="306" y="11"/>
                    </a:cubicBezTo>
                    <a:cubicBezTo>
                      <a:pt x="304" y="11"/>
                      <a:pt x="292" y="13"/>
                      <a:pt x="290" y="13"/>
                    </a:cubicBezTo>
                    <a:cubicBezTo>
                      <a:pt x="288" y="13"/>
                      <a:pt x="287" y="14"/>
                      <a:pt x="282" y="14"/>
                    </a:cubicBezTo>
                    <a:cubicBezTo>
                      <a:pt x="277" y="14"/>
                      <a:pt x="275" y="13"/>
                      <a:pt x="273" y="15"/>
                    </a:cubicBezTo>
                    <a:cubicBezTo>
                      <a:pt x="272" y="17"/>
                      <a:pt x="270" y="19"/>
                      <a:pt x="269" y="20"/>
                    </a:cubicBezTo>
                    <a:cubicBezTo>
                      <a:pt x="268" y="20"/>
                      <a:pt x="266" y="26"/>
                      <a:pt x="262" y="25"/>
                    </a:cubicBezTo>
                    <a:cubicBezTo>
                      <a:pt x="259" y="24"/>
                      <a:pt x="257" y="25"/>
                      <a:pt x="256" y="25"/>
                    </a:cubicBezTo>
                    <a:cubicBezTo>
                      <a:pt x="255" y="25"/>
                      <a:pt x="255" y="25"/>
                      <a:pt x="255" y="25"/>
                    </a:cubicBezTo>
                    <a:cubicBezTo>
                      <a:pt x="254" y="26"/>
                      <a:pt x="253" y="26"/>
                      <a:pt x="249" y="29"/>
                    </a:cubicBezTo>
                    <a:cubicBezTo>
                      <a:pt x="245" y="33"/>
                      <a:pt x="238" y="36"/>
                      <a:pt x="237" y="37"/>
                    </a:cubicBezTo>
                    <a:cubicBezTo>
                      <a:pt x="237" y="37"/>
                      <a:pt x="235" y="40"/>
                      <a:pt x="232" y="39"/>
                    </a:cubicBezTo>
                    <a:cubicBezTo>
                      <a:pt x="230" y="38"/>
                      <a:pt x="228" y="38"/>
                      <a:pt x="227" y="37"/>
                    </a:cubicBezTo>
                    <a:cubicBezTo>
                      <a:pt x="225" y="37"/>
                      <a:pt x="224" y="36"/>
                      <a:pt x="223" y="36"/>
                    </a:cubicBezTo>
                    <a:cubicBezTo>
                      <a:pt x="221" y="35"/>
                      <a:pt x="216" y="36"/>
                      <a:pt x="216" y="36"/>
                    </a:cubicBezTo>
                    <a:cubicBezTo>
                      <a:pt x="216" y="36"/>
                      <a:pt x="211" y="36"/>
                      <a:pt x="208" y="36"/>
                    </a:cubicBezTo>
                    <a:cubicBezTo>
                      <a:pt x="205" y="36"/>
                      <a:pt x="201" y="38"/>
                      <a:pt x="199" y="37"/>
                    </a:cubicBezTo>
                    <a:cubicBezTo>
                      <a:pt x="198" y="36"/>
                      <a:pt x="197" y="36"/>
                      <a:pt x="195" y="35"/>
                    </a:cubicBezTo>
                    <a:cubicBezTo>
                      <a:pt x="193" y="33"/>
                      <a:pt x="190" y="32"/>
                      <a:pt x="190" y="31"/>
                    </a:cubicBezTo>
                    <a:cubicBezTo>
                      <a:pt x="190" y="31"/>
                      <a:pt x="187" y="29"/>
                      <a:pt x="187" y="28"/>
                    </a:cubicBezTo>
                    <a:cubicBezTo>
                      <a:pt x="187" y="27"/>
                      <a:pt x="187" y="25"/>
                      <a:pt x="187" y="25"/>
                    </a:cubicBezTo>
                    <a:cubicBezTo>
                      <a:pt x="187" y="23"/>
                      <a:pt x="187" y="23"/>
                      <a:pt x="187" y="23"/>
                    </a:cubicBezTo>
                    <a:cubicBezTo>
                      <a:pt x="185" y="23"/>
                      <a:pt x="185" y="23"/>
                      <a:pt x="185" y="23"/>
                    </a:cubicBezTo>
                    <a:cubicBezTo>
                      <a:pt x="181" y="26"/>
                      <a:pt x="178" y="24"/>
                      <a:pt x="178" y="26"/>
                    </a:cubicBezTo>
                    <a:cubicBezTo>
                      <a:pt x="178" y="26"/>
                      <a:pt x="177" y="29"/>
                      <a:pt x="176" y="32"/>
                    </a:cubicBezTo>
                    <a:cubicBezTo>
                      <a:pt x="176" y="33"/>
                      <a:pt x="176" y="33"/>
                      <a:pt x="176" y="34"/>
                    </a:cubicBezTo>
                    <a:cubicBezTo>
                      <a:pt x="175" y="35"/>
                      <a:pt x="175" y="37"/>
                      <a:pt x="174" y="38"/>
                    </a:cubicBezTo>
                    <a:cubicBezTo>
                      <a:pt x="172" y="42"/>
                      <a:pt x="168" y="53"/>
                      <a:pt x="164" y="55"/>
                    </a:cubicBezTo>
                    <a:cubicBezTo>
                      <a:pt x="159" y="57"/>
                      <a:pt x="160" y="60"/>
                      <a:pt x="158" y="60"/>
                    </a:cubicBezTo>
                    <a:cubicBezTo>
                      <a:pt x="155" y="60"/>
                      <a:pt x="155" y="60"/>
                      <a:pt x="153" y="62"/>
                    </a:cubicBezTo>
                    <a:cubicBezTo>
                      <a:pt x="151" y="63"/>
                      <a:pt x="152" y="63"/>
                      <a:pt x="148" y="64"/>
                    </a:cubicBezTo>
                    <a:cubicBezTo>
                      <a:pt x="145" y="65"/>
                      <a:pt x="140" y="67"/>
                      <a:pt x="139" y="70"/>
                    </a:cubicBezTo>
                    <a:cubicBezTo>
                      <a:pt x="137" y="72"/>
                      <a:pt x="137" y="74"/>
                      <a:pt x="136" y="75"/>
                    </a:cubicBezTo>
                    <a:cubicBezTo>
                      <a:pt x="135" y="76"/>
                      <a:pt x="131" y="79"/>
                      <a:pt x="130" y="79"/>
                    </a:cubicBezTo>
                    <a:cubicBezTo>
                      <a:pt x="130" y="79"/>
                      <a:pt x="127" y="82"/>
                      <a:pt x="127" y="83"/>
                    </a:cubicBezTo>
                    <a:cubicBezTo>
                      <a:pt x="128" y="84"/>
                      <a:pt x="127" y="86"/>
                      <a:pt x="127" y="86"/>
                    </a:cubicBezTo>
                    <a:cubicBezTo>
                      <a:pt x="126" y="87"/>
                      <a:pt x="127" y="89"/>
                      <a:pt x="125" y="90"/>
                    </a:cubicBezTo>
                    <a:cubicBezTo>
                      <a:pt x="124" y="91"/>
                      <a:pt x="123" y="91"/>
                      <a:pt x="121" y="94"/>
                    </a:cubicBezTo>
                    <a:cubicBezTo>
                      <a:pt x="119" y="96"/>
                      <a:pt x="122" y="94"/>
                      <a:pt x="121" y="97"/>
                    </a:cubicBezTo>
                    <a:cubicBezTo>
                      <a:pt x="121" y="99"/>
                      <a:pt x="119" y="100"/>
                      <a:pt x="118" y="102"/>
                    </a:cubicBezTo>
                    <a:cubicBezTo>
                      <a:pt x="117" y="103"/>
                      <a:pt x="118" y="104"/>
                      <a:pt x="118" y="107"/>
                    </a:cubicBezTo>
                    <a:cubicBezTo>
                      <a:pt x="118" y="110"/>
                      <a:pt x="117" y="111"/>
                      <a:pt x="118" y="112"/>
                    </a:cubicBezTo>
                    <a:cubicBezTo>
                      <a:pt x="119" y="113"/>
                      <a:pt x="120" y="114"/>
                      <a:pt x="120" y="115"/>
                    </a:cubicBezTo>
                    <a:cubicBezTo>
                      <a:pt x="121" y="116"/>
                      <a:pt x="122" y="120"/>
                      <a:pt x="120" y="123"/>
                    </a:cubicBezTo>
                    <a:cubicBezTo>
                      <a:pt x="117" y="126"/>
                      <a:pt x="116" y="129"/>
                      <a:pt x="115" y="130"/>
                    </a:cubicBezTo>
                    <a:cubicBezTo>
                      <a:pt x="113" y="131"/>
                      <a:pt x="111" y="131"/>
                      <a:pt x="111" y="134"/>
                    </a:cubicBezTo>
                    <a:cubicBezTo>
                      <a:pt x="110" y="137"/>
                      <a:pt x="109" y="138"/>
                      <a:pt x="107" y="139"/>
                    </a:cubicBezTo>
                    <a:cubicBezTo>
                      <a:pt x="104" y="141"/>
                      <a:pt x="102" y="141"/>
                      <a:pt x="100" y="143"/>
                    </a:cubicBezTo>
                    <a:cubicBezTo>
                      <a:pt x="97" y="146"/>
                      <a:pt x="95" y="147"/>
                      <a:pt x="94" y="149"/>
                    </a:cubicBezTo>
                    <a:cubicBezTo>
                      <a:pt x="92" y="150"/>
                      <a:pt x="93" y="151"/>
                      <a:pt x="90" y="152"/>
                    </a:cubicBezTo>
                    <a:cubicBezTo>
                      <a:pt x="87" y="154"/>
                      <a:pt x="86" y="154"/>
                      <a:pt x="83" y="154"/>
                    </a:cubicBezTo>
                    <a:cubicBezTo>
                      <a:pt x="80" y="154"/>
                      <a:pt x="80" y="156"/>
                      <a:pt x="77" y="156"/>
                    </a:cubicBezTo>
                    <a:cubicBezTo>
                      <a:pt x="74" y="156"/>
                      <a:pt x="73" y="157"/>
                      <a:pt x="72" y="157"/>
                    </a:cubicBezTo>
                    <a:cubicBezTo>
                      <a:pt x="71" y="156"/>
                      <a:pt x="70" y="154"/>
                      <a:pt x="68" y="158"/>
                    </a:cubicBezTo>
                    <a:cubicBezTo>
                      <a:pt x="66" y="161"/>
                      <a:pt x="67" y="165"/>
                      <a:pt x="64" y="169"/>
                    </a:cubicBezTo>
                    <a:cubicBezTo>
                      <a:pt x="62" y="173"/>
                      <a:pt x="61" y="174"/>
                      <a:pt x="59" y="176"/>
                    </a:cubicBezTo>
                    <a:cubicBezTo>
                      <a:pt x="57" y="177"/>
                      <a:pt x="58" y="178"/>
                      <a:pt x="55" y="180"/>
                    </a:cubicBezTo>
                    <a:cubicBezTo>
                      <a:pt x="53" y="181"/>
                      <a:pt x="52" y="182"/>
                      <a:pt x="51" y="182"/>
                    </a:cubicBezTo>
                    <a:cubicBezTo>
                      <a:pt x="49" y="183"/>
                      <a:pt x="44" y="190"/>
                      <a:pt x="44" y="192"/>
                    </a:cubicBezTo>
                    <a:cubicBezTo>
                      <a:pt x="43" y="194"/>
                      <a:pt x="43" y="195"/>
                      <a:pt x="42" y="198"/>
                    </a:cubicBezTo>
                    <a:cubicBezTo>
                      <a:pt x="42" y="200"/>
                      <a:pt x="41" y="205"/>
                      <a:pt x="40" y="208"/>
                    </a:cubicBezTo>
                    <a:cubicBezTo>
                      <a:pt x="39" y="209"/>
                      <a:pt x="39" y="210"/>
                      <a:pt x="39" y="211"/>
                    </a:cubicBezTo>
                    <a:cubicBezTo>
                      <a:pt x="39" y="212"/>
                      <a:pt x="38" y="212"/>
                      <a:pt x="38" y="213"/>
                    </a:cubicBezTo>
                    <a:cubicBezTo>
                      <a:pt x="38" y="214"/>
                      <a:pt x="37" y="214"/>
                      <a:pt x="36" y="215"/>
                    </a:cubicBezTo>
                    <a:cubicBezTo>
                      <a:pt x="34" y="216"/>
                      <a:pt x="34" y="214"/>
                      <a:pt x="32" y="217"/>
                    </a:cubicBezTo>
                    <a:cubicBezTo>
                      <a:pt x="29" y="220"/>
                      <a:pt x="23" y="229"/>
                      <a:pt x="21" y="232"/>
                    </a:cubicBezTo>
                    <a:cubicBezTo>
                      <a:pt x="20" y="236"/>
                      <a:pt x="19" y="238"/>
                      <a:pt x="17" y="240"/>
                    </a:cubicBezTo>
                    <a:cubicBezTo>
                      <a:pt x="15" y="242"/>
                      <a:pt x="14" y="245"/>
                      <a:pt x="13" y="246"/>
                    </a:cubicBezTo>
                    <a:cubicBezTo>
                      <a:pt x="11" y="246"/>
                      <a:pt x="9" y="248"/>
                      <a:pt x="8" y="249"/>
                    </a:cubicBezTo>
                    <a:cubicBezTo>
                      <a:pt x="8" y="251"/>
                      <a:pt x="7" y="253"/>
                      <a:pt x="6" y="255"/>
                    </a:cubicBezTo>
                    <a:cubicBezTo>
                      <a:pt x="6" y="256"/>
                      <a:pt x="5" y="259"/>
                      <a:pt x="6" y="261"/>
                    </a:cubicBezTo>
                    <a:cubicBezTo>
                      <a:pt x="6" y="263"/>
                      <a:pt x="7" y="265"/>
                      <a:pt x="8" y="267"/>
                    </a:cubicBezTo>
                    <a:cubicBezTo>
                      <a:pt x="9" y="269"/>
                      <a:pt x="9" y="271"/>
                      <a:pt x="10" y="272"/>
                    </a:cubicBezTo>
                    <a:cubicBezTo>
                      <a:pt x="10" y="272"/>
                      <a:pt x="14" y="273"/>
                      <a:pt x="15" y="275"/>
                    </a:cubicBezTo>
                    <a:cubicBezTo>
                      <a:pt x="16" y="277"/>
                      <a:pt x="17" y="278"/>
                      <a:pt x="17" y="280"/>
                    </a:cubicBezTo>
                    <a:cubicBezTo>
                      <a:pt x="18" y="283"/>
                      <a:pt x="19" y="282"/>
                      <a:pt x="18" y="285"/>
                    </a:cubicBezTo>
                    <a:cubicBezTo>
                      <a:pt x="17" y="287"/>
                      <a:pt x="17" y="288"/>
                      <a:pt x="15" y="290"/>
                    </a:cubicBezTo>
                    <a:cubicBezTo>
                      <a:pt x="14" y="292"/>
                      <a:pt x="13" y="294"/>
                      <a:pt x="13" y="296"/>
                    </a:cubicBezTo>
                    <a:cubicBezTo>
                      <a:pt x="13" y="296"/>
                      <a:pt x="13" y="296"/>
                      <a:pt x="13" y="296"/>
                    </a:cubicBezTo>
                    <a:cubicBezTo>
                      <a:pt x="14" y="299"/>
                      <a:pt x="14" y="298"/>
                      <a:pt x="15" y="300"/>
                    </a:cubicBezTo>
                    <a:cubicBezTo>
                      <a:pt x="17" y="303"/>
                      <a:pt x="18" y="302"/>
                      <a:pt x="18" y="306"/>
                    </a:cubicBezTo>
                    <a:cubicBezTo>
                      <a:pt x="19" y="310"/>
                      <a:pt x="20" y="309"/>
                      <a:pt x="19" y="313"/>
                    </a:cubicBezTo>
                    <a:cubicBezTo>
                      <a:pt x="18" y="318"/>
                      <a:pt x="20" y="319"/>
                      <a:pt x="18" y="321"/>
                    </a:cubicBezTo>
                    <a:cubicBezTo>
                      <a:pt x="16" y="323"/>
                      <a:pt x="16" y="326"/>
                      <a:pt x="15" y="327"/>
                    </a:cubicBezTo>
                    <a:cubicBezTo>
                      <a:pt x="14" y="328"/>
                      <a:pt x="12" y="328"/>
                      <a:pt x="13" y="330"/>
                    </a:cubicBezTo>
                    <a:cubicBezTo>
                      <a:pt x="14" y="333"/>
                      <a:pt x="15" y="332"/>
                      <a:pt x="15" y="334"/>
                    </a:cubicBezTo>
                    <a:cubicBezTo>
                      <a:pt x="14" y="335"/>
                      <a:pt x="14" y="337"/>
                      <a:pt x="12" y="339"/>
                    </a:cubicBezTo>
                    <a:cubicBezTo>
                      <a:pt x="11" y="342"/>
                      <a:pt x="14" y="337"/>
                      <a:pt x="11" y="346"/>
                    </a:cubicBezTo>
                    <a:cubicBezTo>
                      <a:pt x="8" y="355"/>
                      <a:pt x="8" y="356"/>
                      <a:pt x="7" y="357"/>
                    </a:cubicBezTo>
                    <a:cubicBezTo>
                      <a:pt x="5" y="358"/>
                      <a:pt x="8" y="355"/>
                      <a:pt x="5" y="358"/>
                    </a:cubicBezTo>
                    <a:cubicBezTo>
                      <a:pt x="3" y="361"/>
                      <a:pt x="2" y="363"/>
                      <a:pt x="2" y="364"/>
                    </a:cubicBezTo>
                    <a:cubicBezTo>
                      <a:pt x="2" y="366"/>
                      <a:pt x="0" y="366"/>
                      <a:pt x="2" y="368"/>
                    </a:cubicBezTo>
                    <a:cubicBezTo>
                      <a:pt x="4" y="371"/>
                      <a:pt x="3" y="371"/>
                      <a:pt x="5" y="374"/>
                    </a:cubicBezTo>
                    <a:cubicBezTo>
                      <a:pt x="6" y="377"/>
                      <a:pt x="6" y="379"/>
                      <a:pt x="7" y="380"/>
                    </a:cubicBezTo>
                    <a:cubicBezTo>
                      <a:pt x="8" y="382"/>
                      <a:pt x="11" y="381"/>
                      <a:pt x="11" y="383"/>
                    </a:cubicBezTo>
                    <a:cubicBezTo>
                      <a:pt x="11" y="385"/>
                      <a:pt x="16" y="385"/>
                      <a:pt x="15" y="388"/>
                    </a:cubicBezTo>
                    <a:cubicBezTo>
                      <a:pt x="14" y="391"/>
                      <a:pt x="12" y="393"/>
                      <a:pt x="10" y="393"/>
                    </a:cubicBezTo>
                    <a:cubicBezTo>
                      <a:pt x="10" y="393"/>
                      <a:pt x="7" y="396"/>
                      <a:pt x="7" y="397"/>
                    </a:cubicBezTo>
                    <a:cubicBezTo>
                      <a:pt x="6" y="398"/>
                      <a:pt x="4" y="399"/>
                      <a:pt x="7" y="400"/>
                    </a:cubicBezTo>
                    <a:cubicBezTo>
                      <a:pt x="9" y="400"/>
                      <a:pt x="11" y="399"/>
                      <a:pt x="11" y="401"/>
                    </a:cubicBezTo>
                    <a:cubicBezTo>
                      <a:pt x="12" y="402"/>
                      <a:pt x="12" y="404"/>
                      <a:pt x="12" y="404"/>
                    </a:cubicBezTo>
                    <a:cubicBezTo>
                      <a:pt x="12" y="404"/>
                      <a:pt x="12" y="409"/>
                      <a:pt x="13" y="409"/>
                    </a:cubicBezTo>
                    <a:cubicBezTo>
                      <a:pt x="14" y="409"/>
                      <a:pt x="17" y="409"/>
                      <a:pt x="17" y="409"/>
                    </a:cubicBezTo>
                    <a:cubicBezTo>
                      <a:pt x="17" y="409"/>
                      <a:pt x="18" y="409"/>
                      <a:pt x="20" y="409"/>
                    </a:cubicBezTo>
                    <a:cubicBezTo>
                      <a:pt x="21" y="410"/>
                      <a:pt x="22" y="411"/>
                      <a:pt x="23" y="411"/>
                    </a:cubicBezTo>
                    <a:cubicBezTo>
                      <a:pt x="25" y="411"/>
                      <a:pt x="27" y="409"/>
                      <a:pt x="28" y="409"/>
                    </a:cubicBezTo>
                    <a:cubicBezTo>
                      <a:pt x="28" y="409"/>
                      <a:pt x="32" y="409"/>
                      <a:pt x="32" y="410"/>
                    </a:cubicBezTo>
                    <a:cubicBezTo>
                      <a:pt x="32" y="411"/>
                      <a:pt x="32" y="411"/>
                      <a:pt x="31" y="414"/>
                    </a:cubicBezTo>
                    <a:cubicBezTo>
                      <a:pt x="31" y="417"/>
                      <a:pt x="27" y="418"/>
                      <a:pt x="27" y="418"/>
                    </a:cubicBezTo>
                    <a:cubicBezTo>
                      <a:pt x="25" y="419"/>
                      <a:pt x="25" y="418"/>
                      <a:pt x="26" y="420"/>
                    </a:cubicBezTo>
                    <a:cubicBezTo>
                      <a:pt x="27" y="423"/>
                      <a:pt x="28" y="423"/>
                      <a:pt x="29" y="423"/>
                    </a:cubicBezTo>
                    <a:cubicBezTo>
                      <a:pt x="31" y="423"/>
                      <a:pt x="32" y="424"/>
                      <a:pt x="33" y="424"/>
                    </a:cubicBezTo>
                    <a:cubicBezTo>
                      <a:pt x="34" y="424"/>
                      <a:pt x="35" y="424"/>
                      <a:pt x="36" y="425"/>
                    </a:cubicBezTo>
                    <a:cubicBezTo>
                      <a:pt x="37" y="427"/>
                      <a:pt x="38" y="426"/>
                      <a:pt x="39" y="428"/>
                    </a:cubicBezTo>
                    <a:cubicBezTo>
                      <a:pt x="40" y="430"/>
                      <a:pt x="41" y="432"/>
                      <a:pt x="40" y="433"/>
                    </a:cubicBezTo>
                    <a:cubicBezTo>
                      <a:pt x="38" y="433"/>
                      <a:pt x="37" y="434"/>
                      <a:pt x="38" y="436"/>
                    </a:cubicBezTo>
                    <a:cubicBezTo>
                      <a:pt x="40" y="437"/>
                      <a:pt x="40" y="437"/>
                      <a:pt x="41" y="438"/>
                    </a:cubicBezTo>
                    <a:cubicBezTo>
                      <a:pt x="43" y="438"/>
                      <a:pt x="43" y="439"/>
                      <a:pt x="44" y="439"/>
                    </a:cubicBezTo>
                    <a:cubicBezTo>
                      <a:pt x="45" y="439"/>
                      <a:pt x="45" y="439"/>
                      <a:pt x="47" y="439"/>
                    </a:cubicBezTo>
                    <a:cubicBezTo>
                      <a:pt x="48" y="439"/>
                      <a:pt x="48" y="439"/>
                      <a:pt x="49" y="440"/>
                    </a:cubicBezTo>
                    <a:cubicBezTo>
                      <a:pt x="49" y="440"/>
                      <a:pt x="51" y="442"/>
                      <a:pt x="51" y="443"/>
                    </a:cubicBezTo>
                    <a:cubicBezTo>
                      <a:pt x="52" y="444"/>
                      <a:pt x="53" y="445"/>
                      <a:pt x="52" y="446"/>
                    </a:cubicBezTo>
                    <a:cubicBezTo>
                      <a:pt x="51" y="447"/>
                      <a:pt x="50" y="448"/>
                      <a:pt x="51" y="448"/>
                    </a:cubicBezTo>
                    <a:cubicBezTo>
                      <a:pt x="52" y="449"/>
                      <a:pt x="55" y="450"/>
                      <a:pt x="55" y="450"/>
                    </a:cubicBezTo>
                    <a:cubicBezTo>
                      <a:pt x="55" y="450"/>
                      <a:pt x="57" y="451"/>
                      <a:pt x="58" y="452"/>
                    </a:cubicBezTo>
                    <a:cubicBezTo>
                      <a:pt x="58" y="452"/>
                      <a:pt x="59" y="455"/>
                      <a:pt x="59" y="456"/>
                    </a:cubicBezTo>
                    <a:cubicBezTo>
                      <a:pt x="59" y="457"/>
                      <a:pt x="59" y="458"/>
                      <a:pt x="59" y="458"/>
                    </a:cubicBezTo>
                    <a:cubicBezTo>
                      <a:pt x="59" y="458"/>
                      <a:pt x="58" y="460"/>
                      <a:pt x="59" y="461"/>
                    </a:cubicBezTo>
                    <a:cubicBezTo>
                      <a:pt x="59" y="462"/>
                      <a:pt x="61" y="459"/>
                      <a:pt x="62" y="460"/>
                    </a:cubicBezTo>
                    <a:cubicBezTo>
                      <a:pt x="64" y="461"/>
                      <a:pt x="63" y="463"/>
                      <a:pt x="63" y="463"/>
                    </a:cubicBezTo>
                    <a:cubicBezTo>
                      <a:pt x="63" y="463"/>
                      <a:pt x="62" y="465"/>
                      <a:pt x="61" y="465"/>
                    </a:cubicBezTo>
                    <a:cubicBezTo>
                      <a:pt x="61" y="466"/>
                      <a:pt x="60" y="467"/>
                      <a:pt x="61" y="468"/>
                    </a:cubicBezTo>
                    <a:cubicBezTo>
                      <a:pt x="62" y="468"/>
                      <a:pt x="62" y="470"/>
                      <a:pt x="64" y="471"/>
                    </a:cubicBezTo>
                    <a:cubicBezTo>
                      <a:pt x="65" y="471"/>
                      <a:pt x="67" y="473"/>
                      <a:pt x="67" y="473"/>
                    </a:cubicBezTo>
                    <a:cubicBezTo>
                      <a:pt x="70" y="474"/>
                      <a:pt x="70" y="474"/>
                      <a:pt x="70" y="474"/>
                    </a:cubicBezTo>
                    <a:cubicBezTo>
                      <a:pt x="70" y="474"/>
                      <a:pt x="70" y="476"/>
                      <a:pt x="70" y="476"/>
                    </a:cubicBezTo>
                    <a:cubicBezTo>
                      <a:pt x="70" y="476"/>
                      <a:pt x="72" y="479"/>
                      <a:pt x="73" y="480"/>
                    </a:cubicBezTo>
                    <a:cubicBezTo>
                      <a:pt x="74" y="481"/>
                      <a:pt x="74" y="481"/>
                      <a:pt x="75" y="481"/>
                    </a:cubicBezTo>
                    <a:cubicBezTo>
                      <a:pt x="76" y="481"/>
                      <a:pt x="77" y="483"/>
                      <a:pt x="77" y="483"/>
                    </a:cubicBezTo>
                    <a:cubicBezTo>
                      <a:pt x="78" y="483"/>
                      <a:pt x="79" y="484"/>
                      <a:pt x="79" y="484"/>
                    </a:cubicBezTo>
                    <a:cubicBezTo>
                      <a:pt x="79" y="484"/>
                      <a:pt x="79" y="486"/>
                      <a:pt x="80" y="487"/>
                    </a:cubicBezTo>
                    <a:cubicBezTo>
                      <a:pt x="81" y="487"/>
                      <a:pt x="82" y="488"/>
                      <a:pt x="82" y="488"/>
                    </a:cubicBezTo>
                    <a:cubicBezTo>
                      <a:pt x="82" y="488"/>
                      <a:pt x="84" y="487"/>
                      <a:pt x="85" y="488"/>
                    </a:cubicBezTo>
                    <a:cubicBezTo>
                      <a:pt x="85" y="488"/>
                      <a:pt x="87" y="490"/>
                      <a:pt x="87" y="491"/>
                    </a:cubicBezTo>
                    <a:cubicBezTo>
                      <a:pt x="87" y="492"/>
                      <a:pt x="89" y="491"/>
                      <a:pt x="90" y="492"/>
                    </a:cubicBezTo>
                    <a:cubicBezTo>
                      <a:pt x="92" y="493"/>
                      <a:pt x="92" y="494"/>
                      <a:pt x="93" y="495"/>
                    </a:cubicBezTo>
                    <a:cubicBezTo>
                      <a:pt x="95" y="496"/>
                      <a:pt x="95" y="496"/>
                      <a:pt x="95" y="497"/>
                    </a:cubicBezTo>
                    <a:cubicBezTo>
                      <a:pt x="98" y="499"/>
                      <a:pt x="97" y="499"/>
                      <a:pt x="98" y="499"/>
                    </a:cubicBezTo>
                    <a:cubicBezTo>
                      <a:pt x="98" y="499"/>
                      <a:pt x="99" y="499"/>
                      <a:pt x="100" y="500"/>
                    </a:cubicBezTo>
                    <a:cubicBezTo>
                      <a:pt x="102" y="500"/>
                      <a:pt x="101" y="500"/>
                      <a:pt x="102" y="500"/>
                    </a:cubicBezTo>
                    <a:cubicBezTo>
                      <a:pt x="104" y="500"/>
                      <a:pt x="102" y="499"/>
                      <a:pt x="104" y="500"/>
                    </a:cubicBezTo>
                    <a:cubicBezTo>
                      <a:pt x="105" y="501"/>
                      <a:pt x="107" y="502"/>
                      <a:pt x="107" y="502"/>
                    </a:cubicBezTo>
                    <a:cubicBezTo>
                      <a:pt x="107" y="504"/>
                      <a:pt x="107" y="504"/>
                      <a:pt x="107" y="505"/>
                    </a:cubicBezTo>
                    <a:cubicBezTo>
                      <a:pt x="110" y="507"/>
                      <a:pt x="105" y="501"/>
                      <a:pt x="110" y="507"/>
                    </a:cubicBezTo>
                    <a:cubicBezTo>
                      <a:pt x="116" y="512"/>
                      <a:pt x="114" y="512"/>
                      <a:pt x="117" y="514"/>
                    </a:cubicBezTo>
                    <a:cubicBezTo>
                      <a:pt x="120" y="516"/>
                      <a:pt x="120" y="517"/>
                      <a:pt x="121" y="517"/>
                    </a:cubicBezTo>
                    <a:cubicBezTo>
                      <a:pt x="121" y="516"/>
                      <a:pt x="122" y="517"/>
                      <a:pt x="124" y="517"/>
                    </a:cubicBezTo>
                    <a:cubicBezTo>
                      <a:pt x="125" y="517"/>
                      <a:pt x="124" y="516"/>
                      <a:pt x="126" y="517"/>
                    </a:cubicBezTo>
                    <a:cubicBezTo>
                      <a:pt x="128" y="519"/>
                      <a:pt x="129" y="519"/>
                      <a:pt x="129" y="519"/>
                    </a:cubicBezTo>
                    <a:cubicBezTo>
                      <a:pt x="131" y="520"/>
                      <a:pt x="131" y="520"/>
                      <a:pt x="131" y="520"/>
                    </a:cubicBezTo>
                    <a:cubicBezTo>
                      <a:pt x="132" y="521"/>
                      <a:pt x="135" y="523"/>
                      <a:pt x="135" y="523"/>
                    </a:cubicBezTo>
                    <a:cubicBezTo>
                      <a:pt x="138" y="524"/>
                      <a:pt x="137" y="524"/>
                      <a:pt x="140" y="525"/>
                    </a:cubicBezTo>
                    <a:cubicBezTo>
                      <a:pt x="142" y="526"/>
                      <a:pt x="142" y="526"/>
                      <a:pt x="142" y="526"/>
                    </a:cubicBezTo>
                    <a:cubicBezTo>
                      <a:pt x="142" y="526"/>
                      <a:pt x="146" y="527"/>
                      <a:pt x="147" y="526"/>
                    </a:cubicBezTo>
                    <a:cubicBezTo>
                      <a:pt x="147" y="526"/>
                      <a:pt x="151" y="524"/>
                      <a:pt x="152" y="523"/>
                    </a:cubicBezTo>
                    <a:cubicBezTo>
                      <a:pt x="154" y="522"/>
                      <a:pt x="161" y="518"/>
                      <a:pt x="162" y="518"/>
                    </a:cubicBezTo>
                    <a:cubicBezTo>
                      <a:pt x="163" y="518"/>
                      <a:pt x="165" y="517"/>
                      <a:pt x="167" y="516"/>
                    </a:cubicBezTo>
                    <a:cubicBezTo>
                      <a:pt x="167" y="516"/>
                      <a:pt x="167" y="516"/>
                      <a:pt x="168" y="516"/>
                    </a:cubicBezTo>
                    <a:cubicBezTo>
                      <a:pt x="169" y="516"/>
                      <a:pt x="171" y="515"/>
                      <a:pt x="172" y="515"/>
                    </a:cubicBezTo>
                    <a:cubicBezTo>
                      <a:pt x="173" y="515"/>
                      <a:pt x="174" y="515"/>
                      <a:pt x="176" y="515"/>
                    </a:cubicBezTo>
                    <a:cubicBezTo>
                      <a:pt x="177" y="515"/>
                      <a:pt x="181" y="514"/>
                      <a:pt x="182" y="514"/>
                    </a:cubicBezTo>
                    <a:cubicBezTo>
                      <a:pt x="183" y="514"/>
                      <a:pt x="184" y="514"/>
                      <a:pt x="186" y="514"/>
                    </a:cubicBezTo>
                    <a:cubicBezTo>
                      <a:pt x="187" y="514"/>
                      <a:pt x="190" y="513"/>
                      <a:pt x="191" y="513"/>
                    </a:cubicBezTo>
                    <a:cubicBezTo>
                      <a:pt x="193" y="513"/>
                      <a:pt x="195" y="513"/>
                      <a:pt x="197" y="514"/>
                    </a:cubicBezTo>
                    <a:cubicBezTo>
                      <a:pt x="198" y="514"/>
                      <a:pt x="199" y="513"/>
                      <a:pt x="203" y="514"/>
                    </a:cubicBezTo>
                    <a:cubicBezTo>
                      <a:pt x="206" y="514"/>
                      <a:pt x="205" y="516"/>
                      <a:pt x="208" y="516"/>
                    </a:cubicBezTo>
                    <a:cubicBezTo>
                      <a:pt x="211" y="516"/>
                      <a:pt x="211" y="517"/>
                      <a:pt x="214" y="517"/>
                    </a:cubicBezTo>
                    <a:cubicBezTo>
                      <a:pt x="216" y="517"/>
                      <a:pt x="212" y="517"/>
                      <a:pt x="216" y="517"/>
                    </a:cubicBezTo>
                    <a:cubicBezTo>
                      <a:pt x="220" y="516"/>
                      <a:pt x="221" y="517"/>
                      <a:pt x="221" y="517"/>
                    </a:cubicBezTo>
                    <a:cubicBezTo>
                      <a:pt x="222" y="517"/>
                      <a:pt x="220" y="517"/>
                      <a:pt x="224" y="519"/>
                    </a:cubicBezTo>
                    <a:cubicBezTo>
                      <a:pt x="227" y="520"/>
                      <a:pt x="227" y="520"/>
                      <a:pt x="228" y="520"/>
                    </a:cubicBezTo>
                    <a:cubicBezTo>
                      <a:pt x="230" y="519"/>
                      <a:pt x="230" y="519"/>
                      <a:pt x="232" y="518"/>
                    </a:cubicBezTo>
                    <a:cubicBezTo>
                      <a:pt x="233" y="518"/>
                      <a:pt x="242" y="513"/>
                      <a:pt x="244" y="513"/>
                    </a:cubicBezTo>
                    <a:cubicBezTo>
                      <a:pt x="246" y="513"/>
                      <a:pt x="246" y="513"/>
                      <a:pt x="249" y="512"/>
                    </a:cubicBezTo>
                    <a:cubicBezTo>
                      <a:pt x="249" y="512"/>
                      <a:pt x="249" y="512"/>
                      <a:pt x="250" y="512"/>
                    </a:cubicBezTo>
                    <a:cubicBezTo>
                      <a:pt x="250" y="512"/>
                      <a:pt x="250" y="512"/>
                      <a:pt x="250" y="512"/>
                    </a:cubicBezTo>
                    <a:cubicBezTo>
                      <a:pt x="252" y="511"/>
                      <a:pt x="254" y="511"/>
                      <a:pt x="254" y="511"/>
                    </a:cubicBezTo>
                    <a:cubicBezTo>
                      <a:pt x="257" y="509"/>
                      <a:pt x="256" y="510"/>
                      <a:pt x="258" y="508"/>
                    </a:cubicBezTo>
                    <a:cubicBezTo>
                      <a:pt x="261" y="506"/>
                      <a:pt x="262" y="507"/>
                      <a:pt x="263" y="506"/>
                    </a:cubicBezTo>
                    <a:cubicBezTo>
                      <a:pt x="265" y="504"/>
                      <a:pt x="268" y="504"/>
                      <a:pt x="270" y="503"/>
                    </a:cubicBezTo>
                    <a:cubicBezTo>
                      <a:pt x="271" y="503"/>
                      <a:pt x="274" y="503"/>
                      <a:pt x="275" y="502"/>
                    </a:cubicBezTo>
                    <a:cubicBezTo>
                      <a:pt x="276" y="501"/>
                      <a:pt x="277" y="500"/>
                      <a:pt x="278" y="499"/>
                    </a:cubicBezTo>
                    <a:cubicBezTo>
                      <a:pt x="280" y="498"/>
                      <a:pt x="280" y="499"/>
                      <a:pt x="282" y="498"/>
                    </a:cubicBezTo>
                    <a:cubicBezTo>
                      <a:pt x="284" y="497"/>
                      <a:pt x="284" y="498"/>
                      <a:pt x="286" y="498"/>
                    </a:cubicBezTo>
                    <a:cubicBezTo>
                      <a:pt x="288" y="497"/>
                      <a:pt x="289" y="497"/>
                      <a:pt x="290" y="497"/>
                    </a:cubicBezTo>
                    <a:cubicBezTo>
                      <a:pt x="291" y="497"/>
                      <a:pt x="293" y="498"/>
                      <a:pt x="295" y="497"/>
                    </a:cubicBezTo>
                    <a:cubicBezTo>
                      <a:pt x="297" y="497"/>
                      <a:pt x="298" y="497"/>
                      <a:pt x="299" y="497"/>
                    </a:cubicBezTo>
                    <a:cubicBezTo>
                      <a:pt x="301" y="497"/>
                      <a:pt x="304" y="498"/>
                      <a:pt x="305" y="497"/>
                    </a:cubicBezTo>
                    <a:cubicBezTo>
                      <a:pt x="307" y="496"/>
                      <a:pt x="308" y="497"/>
                      <a:pt x="309" y="496"/>
                    </a:cubicBezTo>
                    <a:cubicBezTo>
                      <a:pt x="310" y="495"/>
                      <a:pt x="312" y="496"/>
                      <a:pt x="312" y="496"/>
                    </a:cubicBezTo>
                    <a:cubicBezTo>
                      <a:pt x="312" y="496"/>
                      <a:pt x="315" y="496"/>
                      <a:pt x="317" y="496"/>
                    </a:cubicBezTo>
                    <a:cubicBezTo>
                      <a:pt x="318" y="496"/>
                      <a:pt x="319" y="496"/>
                      <a:pt x="321" y="496"/>
                    </a:cubicBezTo>
                    <a:cubicBezTo>
                      <a:pt x="322" y="496"/>
                      <a:pt x="323" y="496"/>
                      <a:pt x="323" y="496"/>
                    </a:cubicBezTo>
                    <a:cubicBezTo>
                      <a:pt x="327" y="498"/>
                      <a:pt x="327" y="498"/>
                      <a:pt x="327" y="498"/>
                    </a:cubicBezTo>
                    <a:cubicBezTo>
                      <a:pt x="327" y="498"/>
                      <a:pt x="331" y="499"/>
                      <a:pt x="333" y="501"/>
                    </a:cubicBezTo>
                    <a:cubicBezTo>
                      <a:pt x="337" y="505"/>
                      <a:pt x="335" y="505"/>
                      <a:pt x="338" y="507"/>
                    </a:cubicBezTo>
                    <a:cubicBezTo>
                      <a:pt x="340" y="510"/>
                      <a:pt x="338" y="513"/>
                      <a:pt x="339" y="515"/>
                    </a:cubicBezTo>
                    <a:cubicBezTo>
                      <a:pt x="340" y="517"/>
                      <a:pt x="349" y="527"/>
                      <a:pt x="349" y="527"/>
                    </a:cubicBezTo>
                    <a:cubicBezTo>
                      <a:pt x="350" y="528"/>
                      <a:pt x="352" y="529"/>
                      <a:pt x="353" y="529"/>
                    </a:cubicBezTo>
                    <a:cubicBezTo>
                      <a:pt x="354" y="528"/>
                      <a:pt x="359" y="528"/>
                      <a:pt x="359" y="528"/>
                    </a:cubicBezTo>
                    <a:cubicBezTo>
                      <a:pt x="359" y="528"/>
                      <a:pt x="362" y="528"/>
                      <a:pt x="363" y="528"/>
                    </a:cubicBezTo>
                    <a:cubicBezTo>
                      <a:pt x="364" y="527"/>
                      <a:pt x="365" y="527"/>
                      <a:pt x="367" y="526"/>
                    </a:cubicBezTo>
                    <a:cubicBezTo>
                      <a:pt x="369" y="526"/>
                      <a:pt x="371" y="526"/>
                      <a:pt x="372" y="526"/>
                    </a:cubicBezTo>
                    <a:cubicBezTo>
                      <a:pt x="372" y="525"/>
                      <a:pt x="372" y="526"/>
                      <a:pt x="374" y="524"/>
                    </a:cubicBezTo>
                    <a:cubicBezTo>
                      <a:pt x="377" y="523"/>
                      <a:pt x="377" y="523"/>
                      <a:pt x="378" y="523"/>
                    </a:cubicBezTo>
                    <a:cubicBezTo>
                      <a:pt x="380" y="522"/>
                      <a:pt x="380" y="522"/>
                      <a:pt x="382" y="521"/>
                    </a:cubicBezTo>
                    <a:cubicBezTo>
                      <a:pt x="383" y="520"/>
                      <a:pt x="382" y="520"/>
                      <a:pt x="384" y="520"/>
                    </a:cubicBezTo>
                    <a:cubicBezTo>
                      <a:pt x="387" y="520"/>
                      <a:pt x="382" y="516"/>
                      <a:pt x="388" y="521"/>
                    </a:cubicBezTo>
                    <a:cubicBezTo>
                      <a:pt x="395" y="525"/>
                      <a:pt x="393" y="527"/>
                      <a:pt x="395" y="527"/>
                    </a:cubicBezTo>
                    <a:cubicBezTo>
                      <a:pt x="397" y="527"/>
                      <a:pt x="396" y="528"/>
                      <a:pt x="399" y="528"/>
                    </a:cubicBezTo>
                    <a:cubicBezTo>
                      <a:pt x="402" y="528"/>
                      <a:pt x="402" y="529"/>
                      <a:pt x="403" y="530"/>
                    </a:cubicBezTo>
                    <a:cubicBezTo>
                      <a:pt x="405" y="531"/>
                      <a:pt x="403" y="527"/>
                      <a:pt x="405" y="532"/>
                    </a:cubicBezTo>
                    <a:cubicBezTo>
                      <a:pt x="407" y="537"/>
                      <a:pt x="407" y="531"/>
                      <a:pt x="407" y="537"/>
                    </a:cubicBezTo>
                    <a:cubicBezTo>
                      <a:pt x="408" y="543"/>
                      <a:pt x="409" y="543"/>
                      <a:pt x="409" y="544"/>
                    </a:cubicBezTo>
                    <a:cubicBezTo>
                      <a:pt x="409" y="545"/>
                      <a:pt x="408" y="546"/>
                      <a:pt x="409" y="547"/>
                    </a:cubicBezTo>
                    <a:cubicBezTo>
                      <a:pt x="409" y="547"/>
                      <a:pt x="411" y="547"/>
                      <a:pt x="410" y="549"/>
                    </a:cubicBezTo>
                    <a:cubicBezTo>
                      <a:pt x="410" y="551"/>
                      <a:pt x="409" y="554"/>
                      <a:pt x="409" y="554"/>
                    </a:cubicBezTo>
                    <a:cubicBezTo>
                      <a:pt x="407" y="557"/>
                      <a:pt x="407" y="557"/>
                      <a:pt x="407" y="557"/>
                    </a:cubicBezTo>
                    <a:cubicBezTo>
                      <a:pt x="407" y="557"/>
                      <a:pt x="409" y="559"/>
                      <a:pt x="409" y="560"/>
                    </a:cubicBezTo>
                    <a:cubicBezTo>
                      <a:pt x="407" y="564"/>
                      <a:pt x="407" y="564"/>
                      <a:pt x="407" y="564"/>
                    </a:cubicBezTo>
                    <a:cubicBezTo>
                      <a:pt x="407" y="564"/>
                      <a:pt x="405" y="565"/>
                      <a:pt x="405" y="566"/>
                    </a:cubicBezTo>
                    <a:cubicBezTo>
                      <a:pt x="405" y="570"/>
                      <a:pt x="405" y="568"/>
                      <a:pt x="405" y="569"/>
                    </a:cubicBezTo>
                    <a:cubicBezTo>
                      <a:pt x="404" y="570"/>
                      <a:pt x="402" y="570"/>
                      <a:pt x="402" y="573"/>
                    </a:cubicBezTo>
                    <a:cubicBezTo>
                      <a:pt x="402" y="575"/>
                      <a:pt x="402" y="573"/>
                      <a:pt x="402" y="576"/>
                    </a:cubicBezTo>
                    <a:cubicBezTo>
                      <a:pt x="403" y="580"/>
                      <a:pt x="402" y="580"/>
                      <a:pt x="402" y="580"/>
                    </a:cubicBezTo>
                    <a:cubicBezTo>
                      <a:pt x="404" y="584"/>
                      <a:pt x="405" y="581"/>
                      <a:pt x="404" y="583"/>
                    </a:cubicBezTo>
                    <a:cubicBezTo>
                      <a:pt x="403" y="586"/>
                      <a:pt x="402" y="586"/>
                      <a:pt x="402" y="587"/>
                    </a:cubicBezTo>
                    <a:cubicBezTo>
                      <a:pt x="402" y="588"/>
                      <a:pt x="406" y="590"/>
                      <a:pt x="405" y="590"/>
                    </a:cubicBezTo>
                    <a:cubicBezTo>
                      <a:pt x="404" y="591"/>
                      <a:pt x="403" y="594"/>
                      <a:pt x="402" y="594"/>
                    </a:cubicBezTo>
                    <a:cubicBezTo>
                      <a:pt x="402" y="594"/>
                      <a:pt x="399" y="596"/>
                      <a:pt x="399" y="596"/>
                    </a:cubicBezTo>
                    <a:cubicBezTo>
                      <a:pt x="399" y="600"/>
                      <a:pt x="399" y="600"/>
                      <a:pt x="399" y="600"/>
                    </a:cubicBezTo>
                    <a:cubicBezTo>
                      <a:pt x="399" y="600"/>
                      <a:pt x="397" y="600"/>
                      <a:pt x="396" y="603"/>
                    </a:cubicBezTo>
                    <a:cubicBezTo>
                      <a:pt x="395" y="606"/>
                      <a:pt x="397" y="608"/>
                      <a:pt x="396" y="610"/>
                    </a:cubicBezTo>
                    <a:cubicBezTo>
                      <a:pt x="396" y="612"/>
                      <a:pt x="394" y="612"/>
                      <a:pt x="395" y="614"/>
                    </a:cubicBezTo>
                    <a:cubicBezTo>
                      <a:pt x="395" y="616"/>
                      <a:pt x="394" y="617"/>
                      <a:pt x="396" y="618"/>
                    </a:cubicBezTo>
                    <a:cubicBezTo>
                      <a:pt x="398" y="618"/>
                      <a:pt x="395" y="617"/>
                      <a:pt x="398" y="618"/>
                    </a:cubicBezTo>
                    <a:cubicBezTo>
                      <a:pt x="398" y="619"/>
                      <a:pt x="399" y="619"/>
                      <a:pt x="399" y="619"/>
                    </a:cubicBezTo>
                    <a:cubicBezTo>
                      <a:pt x="399" y="619"/>
                      <a:pt x="399" y="619"/>
                      <a:pt x="399" y="619"/>
                    </a:cubicBezTo>
                    <a:cubicBezTo>
                      <a:pt x="400" y="622"/>
                      <a:pt x="401" y="624"/>
                      <a:pt x="401" y="624"/>
                    </a:cubicBezTo>
                    <a:cubicBezTo>
                      <a:pt x="401" y="624"/>
                      <a:pt x="405" y="630"/>
                      <a:pt x="406" y="631"/>
                    </a:cubicBezTo>
                    <a:cubicBezTo>
                      <a:pt x="408" y="632"/>
                      <a:pt x="410" y="635"/>
                      <a:pt x="411" y="635"/>
                    </a:cubicBezTo>
                    <a:cubicBezTo>
                      <a:pt x="411" y="635"/>
                      <a:pt x="415" y="639"/>
                      <a:pt x="415" y="640"/>
                    </a:cubicBezTo>
                    <a:cubicBezTo>
                      <a:pt x="415" y="640"/>
                      <a:pt x="416" y="642"/>
                      <a:pt x="416" y="643"/>
                    </a:cubicBezTo>
                    <a:cubicBezTo>
                      <a:pt x="416" y="643"/>
                      <a:pt x="418" y="645"/>
                      <a:pt x="421" y="646"/>
                    </a:cubicBezTo>
                    <a:cubicBezTo>
                      <a:pt x="423" y="647"/>
                      <a:pt x="423" y="648"/>
                      <a:pt x="425" y="650"/>
                    </a:cubicBezTo>
                    <a:cubicBezTo>
                      <a:pt x="427" y="651"/>
                      <a:pt x="431" y="656"/>
                      <a:pt x="432" y="656"/>
                    </a:cubicBezTo>
                    <a:cubicBezTo>
                      <a:pt x="433" y="657"/>
                      <a:pt x="434" y="660"/>
                      <a:pt x="435" y="660"/>
                    </a:cubicBezTo>
                    <a:cubicBezTo>
                      <a:pt x="437" y="661"/>
                      <a:pt x="438" y="666"/>
                      <a:pt x="438" y="666"/>
                    </a:cubicBezTo>
                    <a:cubicBezTo>
                      <a:pt x="438" y="666"/>
                      <a:pt x="439" y="668"/>
                      <a:pt x="440" y="669"/>
                    </a:cubicBezTo>
                    <a:cubicBezTo>
                      <a:pt x="441" y="670"/>
                      <a:pt x="442" y="671"/>
                      <a:pt x="443" y="673"/>
                    </a:cubicBezTo>
                    <a:cubicBezTo>
                      <a:pt x="444" y="675"/>
                      <a:pt x="442" y="678"/>
                      <a:pt x="445" y="680"/>
                    </a:cubicBezTo>
                    <a:cubicBezTo>
                      <a:pt x="447" y="682"/>
                      <a:pt x="448" y="682"/>
                      <a:pt x="449" y="682"/>
                    </a:cubicBezTo>
                    <a:cubicBezTo>
                      <a:pt x="450" y="682"/>
                      <a:pt x="452" y="683"/>
                      <a:pt x="452" y="683"/>
                    </a:cubicBezTo>
                    <a:cubicBezTo>
                      <a:pt x="452" y="683"/>
                      <a:pt x="453" y="682"/>
                      <a:pt x="454" y="682"/>
                    </a:cubicBezTo>
                    <a:cubicBezTo>
                      <a:pt x="455" y="682"/>
                      <a:pt x="456" y="685"/>
                      <a:pt x="456" y="685"/>
                    </a:cubicBezTo>
                    <a:cubicBezTo>
                      <a:pt x="456" y="685"/>
                      <a:pt x="454" y="689"/>
                      <a:pt x="452" y="689"/>
                    </a:cubicBezTo>
                    <a:cubicBezTo>
                      <a:pt x="451" y="688"/>
                      <a:pt x="448" y="688"/>
                      <a:pt x="448" y="689"/>
                    </a:cubicBezTo>
                    <a:cubicBezTo>
                      <a:pt x="447" y="691"/>
                      <a:pt x="449" y="693"/>
                      <a:pt x="449" y="694"/>
                    </a:cubicBezTo>
                    <a:cubicBezTo>
                      <a:pt x="450" y="694"/>
                      <a:pt x="449" y="694"/>
                      <a:pt x="451" y="697"/>
                    </a:cubicBezTo>
                    <a:cubicBezTo>
                      <a:pt x="453" y="699"/>
                      <a:pt x="453" y="705"/>
                      <a:pt x="454" y="706"/>
                    </a:cubicBezTo>
                    <a:cubicBezTo>
                      <a:pt x="455" y="707"/>
                      <a:pt x="457" y="711"/>
                      <a:pt x="458" y="712"/>
                    </a:cubicBezTo>
                    <a:cubicBezTo>
                      <a:pt x="458" y="713"/>
                      <a:pt x="459" y="716"/>
                      <a:pt x="460" y="718"/>
                    </a:cubicBezTo>
                    <a:cubicBezTo>
                      <a:pt x="461" y="719"/>
                      <a:pt x="460" y="716"/>
                      <a:pt x="461" y="719"/>
                    </a:cubicBezTo>
                    <a:cubicBezTo>
                      <a:pt x="462" y="722"/>
                      <a:pt x="462" y="718"/>
                      <a:pt x="462" y="722"/>
                    </a:cubicBezTo>
                    <a:cubicBezTo>
                      <a:pt x="462" y="725"/>
                      <a:pt x="461" y="725"/>
                      <a:pt x="461" y="726"/>
                    </a:cubicBezTo>
                    <a:cubicBezTo>
                      <a:pt x="461" y="727"/>
                      <a:pt x="460" y="728"/>
                      <a:pt x="459" y="728"/>
                    </a:cubicBezTo>
                    <a:cubicBezTo>
                      <a:pt x="458" y="728"/>
                      <a:pt x="457" y="728"/>
                      <a:pt x="457" y="728"/>
                    </a:cubicBezTo>
                    <a:cubicBezTo>
                      <a:pt x="457" y="728"/>
                      <a:pt x="457" y="732"/>
                      <a:pt x="457" y="733"/>
                    </a:cubicBezTo>
                    <a:cubicBezTo>
                      <a:pt x="459" y="738"/>
                      <a:pt x="459" y="738"/>
                      <a:pt x="459" y="738"/>
                    </a:cubicBezTo>
                    <a:cubicBezTo>
                      <a:pt x="459" y="738"/>
                      <a:pt x="463" y="748"/>
                      <a:pt x="464" y="750"/>
                    </a:cubicBezTo>
                    <a:cubicBezTo>
                      <a:pt x="465" y="751"/>
                      <a:pt x="465" y="755"/>
                      <a:pt x="467" y="756"/>
                    </a:cubicBezTo>
                    <a:cubicBezTo>
                      <a:pt x="468" y="757"/>
                      <a:pt x="468" y="762"/>
                      <a:pt x="468" y="763"/>
                    </a:cubicBezTo>
                    <a:cubicBezTo>
                      <a:pt x="468" y="764"/>
                      <a:pt x="468" y="768"/>
                      <a:pt x="468" y="768"/>
                    </a:cubicBezTo>
                    <a:cubicBezTo>
                      <a:pt x="468" y="769"/>
                      <a:pt x="467" y="771"/>
                      <a:pt x="467" y="773"/>
                    </a:cubicBezTo>
                    <a:cubicBezTo>
                      <a:pt x="466" y="774"/>
                      <a:pt x="464" y="782"/>
                      <a:pt x="461" y="783"/>
                    </a:cubicBezTo>
                    <a:cubicBezTo>
                      <a:pt x="459" y="784"/>
                      <a:pt x="457" y="788"/>
                      <a:pt x="456" y="788"/>
                    </a:cubicBezTo>
                    <a:cubicBezTo>
                      <a:pt x="455" y="787"/>
                      <a:pt x="453" y="788"/>
                      <a:pt x="453" y="789"/>
                    </a:cubicBezTo>
                    <a:cubicBezTo>
                      <a:pt x="453" y="791"/>
                      <a:pt x="453" y="787"/>
                      <a:pt x="453" y="791"/>
                    </a:cubicBezTo>
                    <a:cubicBezTo>
                      <a:pt x="452" y="794"/>
                      <a:pt x="452" y="794"/>
                      <a:pt x="452" y="794"/>
                    </a:cubicBezTo>
                    <a:cubicBezTo>
                      <a:pt x="452" y="795"/>
                      <a:pt x="451" y="798"/>
                      <a:pt x="451" y="798"/>
                    </a:cubicBezTo>
                    <a:cubicBezTo>
                      <a:pt x="451" y="798"/>
                      <a:pt x="449" y="801"/>
                      <a:pt x="448" y="803"/>
                    </a:cubicBezTo>
                    <a:cubicBezTo>
                      <a:pt x="448" y="805"/>
                      <a:pt x="448" y="805"/>
                      <a:pt x="447" y="807"/>
                    </a:cubicBezTo>
                    <a:cubicBezTo>
                      <a:pt x="446" y="809"/>
                      <a:pt x="444" y="810"/>
                      <a:pt x="445" y="812"/>
                    </a:cubicBezTo>
                    <a:cubicBezTo>
                      <a:pt x="445" y="813"/>
                      <a:pt x="445" y="816"/>
                      <a:pt x="445" y="817"/>
                    </a:cubicBezTo>
                    <a:cubicBezTo>
                      <a:pt x="444" y="819"/>
                      <a:pt x="443" y="823"/>
                      <a:pt x="442" y="824"/>
                    </a:cubicBezTo>
                    <a:cubicBezTo>
                      <a:pt x="441" y="825"/>
                      <a:pt x="441" y="822"/>
                      <a:pt x="441" y="826"/>
                    </a:cubicBezTo>
                    <a:cubicBezTo>
                      <a:pt x="440" y="830"/>
                      <a:pt x="443" y="828"/>
                      <a:pt x="440" y="831"/>
                    </a:cubicBezTo>
                    <a:cubicBezTo>
                      <a:pt x="437" y="833"/>
                      <a:pt x="437" y="833"/>
                      <a:pt x="437" y="833"/>
                    </a:cubicBezTo>
                    <a:cubicBezTo>
                      <a:pt x="437" y="833"/>
                      <a:pt x="435" y="837"/>
                      <a:pt x="435" y="838"/>
                    </a:cubicBezTo>
                    <a:cubicBezTo>
                      <a:pt x="435" y="839"/>
                      <a:pt x="435" y="837"/>
                      <a:pt x="436" y="843"/>
                    </a:cubicBezTo>
                    <a:cubicBezTo>
                      <a:pt x="437" y="848"/>
                      <a:pt x="437" y="857"/>
                      <a:pt x="437" y="857"/>
                    </a:cubicBezTo>
                    <a:cubicBezTo>
                      <a:pt x="436" y="858"/>
                      <a:pt x="436" y="866"/>
                      <a:pt x="436" y="866"/>
                    </a:cubicBezTo>
                    <a:cubicBezTo>
                      <a:pt x="437" y="870"/>
                      <a:pt x="435" y="867"/>
                      <a:pt x="437" y="870"/>
                    </a:cubicBezTo>
                    <a:cubicBezTo>
                      <a:pt x="439" y="873"/>
                      <a:pt x="438" y="870"/>
                      <a:pt x="441" y="875"/>
                    </a:cubicBezTo>
                    <a:cubicBezTo>
                      <a:pt x="444" y="880"/>
                      <a:pt x="444" y="879"/>
                      <a:pt x="447" y="884"/>
                    </a:cubicBezTo>
                    <a:cubicBezTo>
                      <a:pt x="450" y="888"/>
                      <a:pt x="454" y="900"/>
                      <a:pt x="456" y="903"/>
                    </a:cubicBezTo>
                    <a:cubicBezTo>
                      <a:pt x="458" y="905"/>
                      <a:pt x="459" y="909"/>
                      <a:pt x="459" y="910"/>
                    </a:cubicBezTo>
                    <a:cubicBezTo>
                      <a:pt x="461" y="917"/>
                      <a:pt x="458" y="913"/>
                      <a:pt x="460" y="916"/>
                    </a:cubicBezTo>
                    <a:cubicBezTo>
                      <a:pt x="462" y="918"/>
                      <a:pt x="464" y="920"/>
                      <a:pt x="464" y="920"/>
                    </a:cubicBezTo>
                    <a:cubicBezTo>
                      <a:pt x="464" y="920"/>
                      <a:pt x="465" y="922"/>
                      <a:pt x="467" y="923"/>
                    </a:cubicBezTo>
                    <a:cubicBezTo>
                      <a:pt x="468" y="923"/>
                      <a:pt x="468" y="925"/>
                      <a:pt x="470" y="927"/>
                    </a:cubicBezTo>
                    <a:cubicBezTo>
                      <a:pt x="471" y="928"/>
                      <a:pt x="468" y="922"/>
                      <a:pt x="471" y="928"/>
                    </a:cubicBezTo>
                    <a:cubicBezTo>
                      <a:pt x="475" y="935"/>
                      <a:pt x="475" y="937"/>
                      <a:pt x="476" y="938"/>
                    </a:cubicBezTo>
                    <a:cubicBezTo>
                      <a:pt x="478" y="943"/>
                      <a:pt x="478" y="940"/>
                      <a:pt x="478" y="943"/>
                    </a:cubicBezTo>
                    <a:cubicBezTo>
                      <a:pt x="475" y="950"/>
                      <a:pt x="476" y="954"/>
                      <a:pt x="476" y="956"/>
                    </a:cubicBezTo>
                    <a:cubicBezTo>
                      <a:pt x="476" y="958"/>
                      <a:pt x="476" y="960"/>
                      <a:pt x="477" y="962"/>
                    </a:cubicBezTo>
                    <a:cubicBezTo>
                      <a:pt x="477" y="964"/>
                      <a:pt x="478" y="962"/>
                      <a:pt x="478" y="967"/>
                    </a:cubicBezTo>
                    <a:cubicBezTo>
                      <a:pt x="477" y="972"/>
                      <a:pt x="474" y="968"/>
                      <a:pt x="478" y="974"/>
                    </a:cubicBezTo>
                    <a:cubicBezTo>
                      <a:pt x="481" y="979"/>
                      <a:pt x="481" y="979"/>
                      <a:pt x="481" y="981"/>
                    </a:cubicBezTo>
                    <a:cubicBezTo>
                      <a:pt x="481" y="982"/>
                      <a:pt x="482" y="985"/>
                      <a:pt x="481" y="986"/>
                    </a:cubicBezTo>
                    <a:cubicBezTo>
                      <a:pt x="480" y="987"/>
                      <a:pt x="480" y="990"/>
                      <a:pt x="480" y="991"/>
                    </a:cubicBezTo>
                    <a:cubicBezTo>
                      <a:pt x="480" y="991"/>
                      <a:pt x="482" y="994"/>
                      <a:pt x="482" y="994"/>
                    </a:cubicBezTo>
                    <a:cubicBezTo>
                      <a:pt x="483" y="1000"/>
                      <a:pt x="483" y="1000"/>
                      <a:pt x="483" y="1000"/>
                    </a:cubicBezTo>
                    <a:cubicBezTo>
                      <a:pt x="483" y="1000"/>
                      <a:pt x="485" y="1000"/>
                      <a:pt x="485" y="1001"/>
                    </a:cubicBezTo>
                    <a:cubicBezTo>
                      <a:pt x="485" y="1003"/>
                      <a:pt x="485" y="1005"/>
                      <a:pt x="485" y="1006"/>
                    </a:cubicBezTo>
                    <a:cubicBezTo>
                      <a:pt x="485" y="1006"/>
                      <a:pt x="485" y="1009"/>
                      <a:pt x="485" y="1009"/>
                    </a:cubicBezTo>
                    <a:cubicBezTo>
                      <a:pt x="487" y="1011"/>
                      <a:pt x="485" y="1010"/>
                      <a:pt x="487" y="1011"/>
                    </a:cubicBezTo>
                    <a:cubicBezTo>
                      <a:pt x="488" y="1013"/>
                      <a:pt x="488" y="1013"/>
                      <a:pt x="488" y="1013"/>
                    </a:cubicBezTo>
                    <a:cubicBezTo>
                      <a:pt x="489" y="1013"/>
                      <a:pt x="489" y="1014"/>
                      <a:pt x="489" y="1015"/>
                    </a:cubicBezTo>
                    <a:cubicBezTo>
                      <a:pt x="489" y="1016"/>
                      <a:pt x="489" y="1018"/>
                      <a:pt x="489" y="1018"/>
                    </a:cubicBezTo>
                    <a:cubicBezTo>
                      <a:pt x="489" y="1020"/>
                      <a:pt x="488" y="1018"/>
                      <a:pt x="489" y="1020"/>
                    </a:cubicBezTo>
                    <a:cubicBezTo>
                      <a:pt x="491" y="1023"/>
                      <a:pt x="491" y="1023"/>
                      <a:pt x="491" y="1024"/>
                    </a:cubicBezTo>
                    <a:cubicBezTo>
                      <a:pt x="492" y="1025"/>
                      <a:pt x="492" y="1028"/>
                      <a:pt x="493" y="1028"/>
                    </a:cubicBezTo>
                    <a:cubicBezTo>
                      <a:pt x="494" y="1028"/>
                      <a:pt x="495" y="1029"/>
                      <a:pt x="495" y="1029"/>
                    </a:cubicBezTo>
                    <a:cubicBezTo>
                      <a:pt x="497" y="1031"/>
                      <a:pt x="497" y="1031"/>
                      <a:pt x="497" y="1031"/>
                    </a:cubicBezTo>
                    <a:cubicBezTo>
                      <a:pt x="507" y="1042"/>
                      <a:pt x="506" y="1041"/>
                      <a:pt x="507" y="1042"/>
                    </a:cubicBezTo>
                    <a:cubicBezTo>
                      <a:pt x="508" y="1044"/>
                      <a:pt x="509" y="1045"/>
                      <a:pt x="510" y="1047"/>
                    </a:cubicBezTo>
                    <a:cubicBezTo>
                      <a:pt x="510" y="1048"/>
                      <a:pt x="510" y="1050"/>
                      <a:pt x="510" y="1051"/>
                    </a:cubicBezTo>
                    <a:cubicBezTo>
                      <a:pt x="510" y="1052"/>
                      <a:pt x="510" y="1054"/>
                      <a:pt x="510" y="1054"/>
                    </a:cubicBezTo>
                    <a:cubicBezTo>
                      <a:pt x="510" y="1054"/>
                      <a:pt x="511" y="1056"/>
                      <a:pt x="511" y="1057"/>
                    </a:cubicBezTo>
                    <a:cubicBezTo>
                      <a:pt x="512" y="1057"/>
                      <a:pt x="512" y="1059"/>
                      <a:pt x="513" y="1060"/>
                    </a:cubicBezTo>
                    <a:cubicBezTo>
                      <a:pt x="514" y="1060"/>
                      <a:pt x="514" y="1061"/>
                      <a:pt x="515" y="1061"/>
                    </a:cubicBezTo>
                    <a:cubicBezTo>
                      <a:pt x="515" y="1062"/>
                      <a:pt x="516" y="1064"/>
                      <a:pt x="517" y="1065"/>
                    </a:cubicBezTo>
                    <a:cubicBezTo>
                      <a:pt x="519" y="1067"/>
                      <a:pt x="519" y="1068"/>
                      <a:pt x="519" y="1068"/>
                    </a:cubicBezTo>
                    <a:cubicBezTo>
                      <a:pt x="519" y="1068"/>
                      <a:pt x="519" y="1068"/>
                      <a:pt x="519" y="1068"/>
                    </a:cubicBezTo>
                    <a:cubicBezTo>
                      <a:pt x="519" y="1068"/>
                      <a:pt x="519" y="1068"/>
                      <a:pt x="519" y="1068"/>
                    </a:cubicBezTo>
                    <a:cubicBezTo>
                      <a:pt x="521" y="1071"/>
                      <a:pt x="521" y="1071"/>
                      <a:pt x="521" y="1071"/>
                    </a:cubicBezTo>
                    <a:cubicBezTo>
                      <a:pt x="522" y="1074"/>
                      <a:pt x="522" y="1074"/>
                      <a:pt x="522" y="1074"/>
                    </a:cubicBezTo>
                    <a:cubicBezTo>
                      <a:pt x="523" y="1077"/>
                      <a:pt x="523" y="1077"/>
                      <a:pt x="523" y="1077"/>
                    </a:cubicBezTo>
                    <a:cubicBezTo>
                      <a:pt x="524" y="1079"/>
                      <a:pt x="524" y="1079"/>
                      <a:pt x="524" y="1079"/>
                    </a:cubicBezTo>
                    <a:cubicBezTo>
                      <a:pt x="526" y="1084"/>
                      <a:pt x="526" y="1084"/>
                      <a:pt x="526" y="1084"/>
                    </a:cubicBezTo>
                    <a:cubicBezTo>
                      <a:pt x="527" y="1088"/>
                      <a:pt x="527" y="1088"/>
                      <a:pt x="527" y="1088"/>
                    </a:cubicBezTo>
                    <a:cubicBezTo>
                      <a:pt x="530" y="1091"/>
                      <a:pt x="530" y="1091"/>
                      <a:pt x="530" y="1091"/>
                    </a:cubicBezTo>
                    <a:cubicBezTo>
                      <a:pt x="532" y="1098"/>
                      <a:pt x="532" y="1098"/>
                      <a:pt x="532" y="1098"/>
                    </a:cubicBezTo>
                    <a:cubicBezTo>
                      <a:pt x="532" y="1098"/>
                      <a:pt x="532" y="1101"/>
                      <a:pt x="532" y="1103"/>
                    </a:cubicBezTo>
                    <a:cubicBezTo>
                      <a:pt x="532" y="1104"/>
                      <a:pt x="531" y="1107"/>
                      <a:pt x="530" y="1107"/>
                    </a:cubicBezTo>
                    <a:cubicBezTo>
                      <a:pt x="530" y="1107"/>
                      <a:pt x="529" y="1109"/>
                      <a:pt x="528" y="1109"/>
                    </a:cubicBezTo>
                    <a:cubicBezTo>
                      <a:pt x="526" y="1109"/>
                      <a:pt x="525" y="1110"/>
                      <a:pt x="525" y="1110"/>
                    </a:cubicBezTo>
                    <a:cubicBezTo>
                      <a:pt x="525" y="1110"/>
                      <a:pt x="524" y="1111"/>
                      <a:pt x="526" y="1113"/>
                    </a:cubicBezTo>
                    <a:cubicBezTo>
                      <a:pt x="529" y="1117"/>
                      <a:pt x="529" y="1117"/>
                      <a:pt x="529" y="1117"/>
                    </a:cubicBezTo>
                    <a:cubicBezTo>
                      <a:pt x="529" y="1117"/>
                      <a:pt x="529" y="1118"/>
                      <a:pt x="531" y="1120"/>
                    </a:cubicBezTo>
                    <a:cubicBezTo>
                      <a:pt x="532" y="1122"/>
                      <a:pt x="531" y="1120"/>
                      <a:pt x="532" y="1122"/>
                    </a:cubicBezTo>
                    <a:cubicBezTo>
                      <a:pt x="534" y="1123"/>
                      <a:pt x="532" y="1124"/>
                      <a:pt x="533" y="1125"/>
                    </a:cubicBezTo>
                    <a:cubicBezTo>
                      <a:pt x="533" y="1126"/>
                      <a:pt x="532" y="1129"/>
                      <a:pt x="533" y="1129"/>
                    </a:cubicBezTo>
                    <a:cubicBezTo>
                      <a:pt x="538" y="1130"/>
                      <a:pt x="540" y="1131"/>
                      <a:pt x="540" y="1131"/>
                    </a:cubicBezTo>
                    <a:cubicBezTo>
                      <a:pt x="541" y="1133"/>
                      <a:pt x="541" y="1133"/>
                      <a:pt x="541" y="1133"/>
                    </a:cubicBezTo>
                    <a:cubicBezTo>
                      <a:pt x="541" y="1133"/>
                      <a:pt x="539" y="1134"/>
                      <a:pt x="542" y="1135"/>
                    </a:cubicBezTo>
                    <a:cubicBezTo>
                      <a:pt x="545" y="1136"/>
                      <a:pt x="546" y="1136"/>
                      <a:pt x="546" y="1136"/>
                    </a:cubicBezTo>
                    <a:cubicBezTo>
                      <a:pt x="548" y="1138"/>
                      <a:pt x="548" y="1138"/>
                      <a:pt x="548" y="1138"/>
                    </a:cubicBezTo>
                    <a:cubicBezTo>
                      <a:pt x="548" y="1138"/>
                      <a:pt x="548" y="1139"/>
                      <a:pt x="550" y="1139"/>
                    </a:cubicBezTo>
                    <a:cubicBezTo>
                      <a:pt x="551" y="1140"/>
                      <a:pt x="549" y="1138"/>
                      <a:pt x="554" y="1139"/>
                    </a:cubicBezTo>
                    <a:cubicBezTo>
                      <a:pt x="559" y="1140"/>
                      <a:pt x="559" y="1140"/>
                      <a:pt x="560" y="1139"/>
                    </a:cubicBezTo>
                    <a:cubicBezTo>
                      <a:pt x="561" y="1138"/>
                      <a:pt x="559" y="1138"/>
                      <a:pt x="563" y="1138"/>
                    </a:cubicBezTo>
                    <a:cubicBezTo>
                      <a:pt x="567" y="1137"/>
                      <a:pt x="572" y="1136"/>
                      <a:pt x="572" y="1136"/>
                    </a:cubicBezTo>
                    <a:cubicBezTo>
                      <a:pt x="573" y="1136"/>
                      <a:pt x="576" y="1137"/>
                      <a:pt x="576" y="1137"/>
                    </a:cubicBezTo>
                    <a:cubicBezTo>
                      <a:pt x="576" y="1137"/>
                      <a:pt x="578" y="1139"/>
                      <a:pt x="579" y="1138"/>
                    </a:cubicBezTo>
                    <a:cubicBezTo>
                      <a:pt x="581" y="1137"/>
                      <a:pt x="582" y="1135"/>
                      <a:pt x="583" y="1135"/>
                    </a:cubicBezTo>
                    <a:cubicBezTo>
                      <a:pt x="584" y="1135"/>
                      <a:pt x="585" y="1134"/>
                      <a:pt x="585" y="1133"/>
                    </a:cubicBezTo>
                    <a:cubicBezTo>
                      <a:pt x="586" y="1133"/>
                      <a:pt x="584" y="1133"/>
                      <a:pt x="588" y="1132"/>
                    </a:cubicBezTo>
                    <a:cubicBezTo>
                      <a:pt x="592" y="1131"/>
                      <a:pt x="591" y="1131"/>
                      <a:pt x="594" y="1131"/>
                    </a:cubicBezTo>
                    <a:cubicBezTo>
                      <a:pt x="597" y="1130"/>
                      <a:pt x="592" y="1129"/>
                      <a:pt x="597" y="1130"/>
                    </a:cubicBezTo>
                    <a:cubicBezTo>
                      <a:pt x="602" y="1131"/>
                      <a:pt x="598" y="1130"/>
                      <a:pt x="598" y="1130"/>
                    </a:cubicBezTo>
                    <a:cubicBezTo>
                      <a:pt x="604" y="1131"/>
                      <a:pt x="604" y="1131"/>
                      <a:pt x="604" y="1131"/>
                    </a:cubicBezTo>
                    <a:cubicBezTo>
                      <a:pt x="604" y="1131"/>
                      <a:pt x="605" y="1131"/>
                      <a:pt x="608" y="1132"/>
                    </a:cubicBezTo>
                    <a:cubicBezTo>
                      <a:pt x="611" y="1133"/>
                      <a:pt x="616" y="1130"/>
                      <a:pt x="618" y="1131"/>
                    </a:cubicBezTo>
                    <a:cubicBezTo>
                      <a:pt x="620" y="1131"/>
                      <a:pt x="619" y="1131"/>
                      <a:pt x="621" y="1131"/>
                    </a:cubicBezTo>
                    <a:cubicBezTo>
                      <a:pt x="624" y="1132"/>
                      <a:pt x="624" y="1132"/>
                      <a:pt x="624" y="1132"/>
                    </a:cubicBezTo>
                    <a:cubicBezTo>
                      <a:pt x="627" y="1132"/>
                      <a:pt x="625" y="1134"/>
                      <a:pt x="627" y="1132"/>
                    </a:cubicBezTo>
                    <a:cubicBezTo>
                      <a:pt x="627" y="1132"/>
                      <a:pt x="627" y="1132"/>
                      <a:pt x="627" y="1132"/>
                    </a:cubicBezTo>
                    <a:cubicBezTo>
                      <a:pt x="627" y="1132"/>
                      <a:pt x="627" y="1132"/>
                      <a:pt x="628" y="1132"/>
                    </a:cubicBezTo>
                    <a:cubicBezTo>
                      <a:pt x="630" y="1131"/>
                      <a:pt x="627" y="1132"/>
                      <a:pt x="630" y="1131"/>
                    </a:cubicBezTo>
                    <a:cubicBezTo>
                      <a:pt x="632" y="1130"/>
                      <a:pt x="632" y="1130"/>
                      <a:pt x="632" y="1130"/>
                    </a:cubicBezTo>
                    <a:cubicBezTo>
                      <a:pt x="632" y="1130"/>
                      <a:pt x="632" y="1130"/>
                      <a:pt x="633" y="1130"/>
                    </a:cubicBezTo>
                    <a:cubicBezTo>
                      <a:pt x="634" y="1129"/>
                      <a:pt x="631" y="1129"/>
                      <a:pt x="634" y="1129"/>
                    </a:cubicBezTo>
                    <a:cubicBezTo>
                      <a:pt x="638" y="1129"/>
                      <a:pt x="637" y="1129"/>
                      <a:pt x="640" y="1128"/>
                    </a:cubicBezTo>
                    <a:cubicBezTo>
                      <a:pt x="643" y="1128"/>
                      <a:pt x="645" y="1128"/>
                      <a:pt x="645" y="1126"/>
                    </a:cubicBezTo>
                    <a:cubicBezTo>
                      <a:pt x="645" y="1124"/>
                      <a:pt x="645" y="1124"/>
                      <a:pt x="645" y="1124"/>
                    </a:cubicBezTo>
                    <a:cubicBezTo>
                      <a:pt x="645" y="1124"/>
                      <a:pt x="646" y="1124"/>
                      <a:pt x="649" y="1124"/>
                    </a:cubicBezTo>
                    <a:cubicBezTo>
                      <a:pt x="649" y="1124"/>
                      <a:pt x="649" y="1124"/>
                      <a:pt x="649" y="1124"/>
                    </a:cubicBezTo>
                    <a:cubicBezTo>
                      <a:pt x="650" y="1124"/>
                      <a:pt x="650" y="1124"/>
                      <a:pt x="649" y="1124"/>
                    </a:cubicBezTo>
                    <a:cubicBezTo>
                      <a:pt x="650" y="1124"/>
                      <a:pt x="650" y="1124"/>
                      <a:pt x="650" y="1124"/>
                    </a:cubicBezTo>
                    <a:cubicBezTo>
                      <a:pt x="651" y="1124"/>
                      <a:pt x="652" y="1124"/>
                      <a:pt x="652" y="1125"/>
                    </a:cubicBezTo>
                    <a:cubicBezTo>
                      <a:pt x="653" y="1126"/>
                      <a:pt x="653" y="1126"/>
                      <a:pt x="656" y="1124"/>
                    </a:cubicBezTo>
                    <a:cubicBezTo>
                      <a:pt x="660" y="1122"/>
                      <a:pt x="686" y="1098"/>
                      <a:pt x="687" y="1098"/>
                    </a:cubicBezTo>
                    <a:cubicBezTo>
                      <a:pt x="689" y="1098"/>
                      <a:pt x="692" y="1095"/>
                      <a:pt x="693" y="1095"/>
                    </a:cubicBezTo>
                    <a:cubicBezTo>
                      <a:pt x="694" y="1094"/>
                      <a:pt x="695" y="1093"/>
                      <a:pt x="696" y="1091"/>
                    </a:cubicBezTo>
                    <a:cubicBezTo>
                      <a:pt x="697" y="1090"/>
                      <a:pt x="691" y="1091"/>
                      <a:pt x="697" y="1090"/>
                    </a:cubicBezTo>
                    <a:cubicBezTo>
                      <a:pt x="702" y="1088"/>
                      <a:pt x="705" y="1080"/>
                      <a:pt x="707" y="1078"/>
                    </a:cubicBezTo>
                    <a:cubicBezTo>
                      <a:pt x="710" y="1076"/>
                      <a:pt x="712" y="1074"/>
                      <a:pt x="712" y="1073"/>
                    </a:cubicBezTo>
                    <a:cubicBezTo>
                      <a:pt x="712" y="1072"/>
                      <a:pt x="714" y="1069"/>
                      <a:pt x="714" y="1069"/>
                    </a:cubicBezTo>
                    <a:cubicBezTo>
                      <a:pt x="717" y="1064"/>
                      <a:pt x="717" y="1064"/>
                      <a:pt x="717" y="1064"/>
                    </a:cubicBezTo>
                    <a:cubicBezTo>
                      <a:pt x="717" y="1064"/>
                      <a:pt x="719" y="1062"/>
                      <a:pt x="720" y="1060"/>
                    </a:cubicBezTo>
                    <a:cubicBezTo>
                      <a:pt x="720" y="1059"/>
                      <a:pt x="721" y="1059"/>
                      <a:pt x="721" y="1058"/>
                    </a:cubicBezTo>
                    <a:cubicBezTo>
                      <a:pt x="721" y="1057"/>
                      <a:pt x="722" y="1056"/>
                      <a:pt x="722" y="1055"/>
                    </a:cubicBezTo>
                    <a:cubicBezTo>
                      <a:pt x="723" y="1053"/>
                      <a:pt x="727" y="1049"/>
                      <a:pt x="729" y="1048"/>
                    </a:cubicBezTo>
                    <a:cubicBezTo>
                      <a:pt x="731" y="1046"/>
                      <a:pt x="733" y="1046"/>
                      <a:pt x="735" y="1044"/>
                    </a:cubicBezTo>
                    <a:cubicBezTo>
                      <a:pt x="737" y="1043"/>
                      <a:pt x="738" y="1043"/>
                      <a:pt x="738" y="1041"/>
                    </a:cubicBezTo>
                    <a:cubicBezTo>
                      <a:pt x="739" y="1040"/>
                      <a:pt x="740" y="1037"/>
                      <a:pt x="741" y="1036"/>
                    </a:cubicBezTo>
                    <a:cubicBezTo>
                      <a:pt x="742" y="1034"/>
                      <a:pt x="742" y="1031"/>
                      <a:pt x="742" y="1029"/>
                    </a:cubicBezTo>
                    <a:cubicBezTo>
                      <a:pt x="743" y="1027"/>
                      <a:pt x="742" y="1029"/>
                      <a:pt x="743" y="1026"/>
                    </a:cubicBezTo>
                    <a:cubicBezTo>
                      <a:pt x="744" y="1023"/>
                      <a:pt x="744" y="1025"/>
                      <a:pt x="744" y="1023"/>
                    </a:cubicBezTo>
                    <a:cubicBezTo>
                      <a:pt x="745" y="1021"/>
                      <a:pt x="745" y="1019"/>
                      <a:pt x="746" y="1018"/>
                    </a:cubicBezTo>
                    <a:cubicBezTo>
                      <a:pt x="747" y="1017"/>
                      <a:pt x="747" y="1014"/>
                      <a:pt x="747" y="1012"/>
                    </a:cubicBezTo>
                    <a:cubicBezTo>
                      <a:pt x="748" y="1011"/>
                      <a:pt x="751" y="1013"/>
                      <a:pt x="749" y="1007"/>
                    </a:cubicBezTo>
                    <a:cubicBezTo>
                      <a:pt x="748" y="1001"/>
                      <a:pt x="749" y="1003"/>
                      <a:pt x="748" y="1001"/>
                    </a:cubicBezTo>
                    <a:cubicBezTo>
                      <a:pt x="746" y="999"/>
                      <a:pt x="744" y="1000"/>
                      <a:pt x="743" y="997"/>
                    </a:cubicBezTo>
                    <a:cubicBezTo>
                      <a:pt x="743" y="995"/>
                      <a:pt x="749" y="990"/>
                      <a:pt x="749" y="989"/>
                    </a:cubicBezTo>
                    <a:cubicBezTo>
                      <a:pt x="750" y="989"/>
                      <a:pt x="752" y="987"/>
                      <a:pt x="753" y="986"/>
                    </a:cubicBezTo>
                    <a:cubicBezTo>
                      <a:pt x="755" y="984"/>
                      <a:pt x="757" y="983"/>
                      <a:pt x="758" y="982"/>
                    </a:cubicBezTo>
                    <a:cubicBezTo>
                      <a:pt x="759" y="982"/>
                      <a:pt x="760" y="981"/>
                      <a:pt x="763" y="981"/>
                    </a:cubicBezTo>
                    <a:cubicBezTo>
                      <a:pt x="765" y="981"/>
                      <a:pt x="774" y="978"/>
                      <a:pt x="777" y="977"/>
                    </a:cubicBezTo>
                    <a:cubicBezTo>
                      <a:pt x="780" y="975"/>
                      <a:pt x="780" y="975"/>
                      <a:pt x="783" y="974"/>
                    </a:cubicBezTo>
                    <a:cubicBezTo>
                      <a:pt x="785" y="972"/>
                      <a:pt x="788" y="967"/>
                      <a:pt x="788" y="966"/>
                    </a:cubicBezTo>
                    <a:cubicBezTo>
                      <a:pt x="789" y="965"/>
                      <a:pt x="789" y="964"/>
                      <a:pt x="788" y="961"/>
                    </a:cubicBezTo>
                    <a:cubicBezTo>
                      <a:pt x="787" y="958"/>
                      <a:pt x="786" y="960"/>
                      <a:pt x="787" y="958"/>
                    </a:cubicBezTo>
                    <a:cubicBezTo>
                      <a:pt x="787" y="955"/>
                      <a:pt x="788" y="954"/>
                      <a:pt x="788" y="954"/>
                    </a:cubicBezTo>
                    <a:cubicBezTo>
                      <a:pt x="788" y="954"/>
                      <a:pt x="789" y="953"/>
                      <a:pt x="789" y="951"/>
                    </a:cubicBezTo>
                    <a:cubicBezTo>
                      <a:pt x="790" y="950"/>
                      <a:pt x="790" y="948"/>
                      <a:pt x="790" y="945"/>
                    </a:cubicBezTo>
                    <a:cubicBezTo>
                      <a:pt x="791" y="943"/>
                      <a:pt x="792" y="945"/>
                      <a:pt x="791" y="941"/>
                    </a:cubicBezTo>
                    <a:cubicBezTo>
                      <a:pt x="791" y="937"/>
                      <a:pt x="791" y="935"/>
                      <a:pt x="790" y="933"/>
                    </a:cubicBezTo>
                    <a:cubicBezTo>
                      <a:pt x="789" y="931"/>
                      <a:pt x="787" y="931"/>
                      <a:pt x="787" y="928"/>
                    </a:cubicBezTo>
                    <a:cubicBezTo>
                      <a:pt x="786" y="925"/>
                      <a:pt x="785" y="923"/>
                      <a:pt x="785" y="921"/>
                    </a:cubicBezTo>
                    <a:cubicBezTo>
                      <a:pt x="785" y="920"/>
                      <a:pt x="784" y="916"/>
                      <a:pt x="784" y="915"/>
                    </a:cubicBezTo>
                    <a:cubicBezTo>
                      <a:pt x="784" y="914"/>
                      <a:pt x="784" y="914"/>
                      <a:pt x="781" y="910"/>
                    </a:cubicBezTo>
                    <a:cubicBezTo>
                      <a:pt x="779" y="906"/>
                      <a:pt x="777" y="904"/>
                      <a:pt x="778" y="904"/>
                    </a:cubicBezTo>
                    <a:cubicBezTo>
                      <a:pt x="779" y="904"/>
                      <a:pt x="792" y="895"/>
                      <a:pt x="793" y="893"/>
                    </a:cubicBezTo>
                    <a:cubicBezTo>
                      <a:pt x="793" y="891"/>
                      <a:pt x="795" y="888"/>
                      <a:pt x="796" y="887"/>
                    </a:cubicBezTo>
                    <a:cubicBezTo>
                      <a:pt x="797" y="886"/>
                      <a:pt x="815" y="870"/>
                      <a:pt x="816" y="869"/>
                    </a:cubicBezTo>
                    <a:cubicBezTo>
                      <a:pt x="816" y="868"/>
                      <a:pt x="818" y="866"/>
                      <a:pt x="819" y="866"/>
                    </a:cubicBezTo>
                    <a:cubicBezTo>
                      <a:pt x="821" y="865"/>
                      <a:pt x="821" y="864"/>
                      <a:pt x="823" y="862"/>
                    </a:cubicBezTo>
                    <a:cubicBezTo>
                      <a:pt x="826" y="860"/>
                      <a:pt x="824" y="859"/>
                      <a:pt x="828" y="859"/>
                    </a:cubicBezTo>
                    <a:cubicBezTo>
                      <a:pt x="831" y="859"/>
                      <a:pt x="832" y="859"/>
                      <a:pt x="832" y="859"/>
                    </a:cubicBezTo>
                    <a:cubicBezTo>
                      <a:pt x="832" y="859"/>
                      <a:pt x="847" y="853"/>
                      <a:pt x="849" y="851"/>
                    </a:cubicBezTo>
                    <a:cubicBezTo>
                      <a:pt x="851" y="850"/>
                      <a:pt x="851" y="850"/>
                      <a:pt x="854" y="849"/>
                    </a:cubicBezTo>
                    <a:cubicBezTo>
                      <a:pt x="856" y="847"/>
                      <a:pt x="856" y="847"/>
                      <a:pt x="858" y="846"/>
                    </a:cubicBezTo>
                    <a:cubicBezTo>
                      <a:pt x="859" y="844"/>
                      <a:pt x="858" y="847"/>
                      <a:pt x="859" y="843"/>
                    </a:cubicBezTo>
                    <a:cubicBezTo>
                      <a:pt x="860" y="840"/>
                      <a:pt x="861" y="839"/>
                      <a:pt x="861" y="838"/>
                    </a:cubicBezTo>
                    <a:cubicBezTo>
                      <a:pt x="861" y="838"/>
                      <a:pt x="859" y="840"/>
                      <a:pt x="865" y="834"/>
                    </a:cubicBezTo>
                    <a:cubicBezTo>
                      <a:pt x="871" y="829"/>
                      <a:pt x="871" y="829"/>
                      <a:pt x="871" y="829"/>
                    </a:cubicBezTo>
                    <a:cubicBezTo>
                      <a:pt x="871" y="829"/>
                      <a:pt x="871" y="831"/>
                      <a:pt x="872" y="825"/>
                    </a:cubicBezTo>
                    <a:cubicBezTo>
                      <a:pt x="873" y="818"/>
                      <a:pt x="869" y="806"/>
                      <a:pt x="869" y="802"/>
                    </a:cubicBezTo>
                    <a:cubicBezTo>
                      <a:pt x="869" y="798"/>
                      <a:pt x="869" y="796"/>
                      <a:pt x="869" y="794"/>
                    </a:cubicBezTo>
                    <a:cubicBezTo>
                      <a:pt x="870" y="792"/>
                      <a:pt x="867" y="794"/>
                      <a:pt x="869" y="788"/>
                    </a:cubicBezTo>
                    <a:cubicBezTo>
                      <a:pt x="872" y="782"/>
                      <a:pt x="872" y="781"/>
                      <a:pt x="873" y="779"/>
                    </a:cubicBezTo>
                    <a:cubicBezTo>
                      <a:pt x="874" y="777"/>
                      <a:pt x="873" y="775"/>
                      <a:pt x="873" y="775"/>
                    </a:cubicBezTo>
                    <a:cubicBezTo>
                      <a:pt x="873" y="773"/>
                      <a:pt x="873" y="773"/>
                      <a:pt x="873" y="773"/>
                    </a:cubicBezTo>
                    <a:cubicBezTo>
                      <a:pt x="873" y="773"/>
                      <a:pt x="872" y="771"/>
                      <a:pt x="872" y="770"/>
                    </a:cubicBezTo>
                    <a:cubicBezTo>
                      <a:pt x="872" y="769"/>
                      <a:pt x="871" y="761"/>
                      <a:pt x="871" y="760"/>
                    </a:cubicBezTo>
                    <a:cubicBezTo>
                      <a:pt x="872" y="759"/>
                      <a:pt x="868" y="748"/>
                      <a:pt x="868" y="748"/>
                    </a:cubicBezTo>
                    <a:cubicBezTo>
                      <a:pt x="868" y="748"/>
                      <a:pt x="865" y="746"/>
                      <a:pt x="864" y="745"/>
                    </a:cubicBezTo>
                    <a:cubicBezTo>
                      <a:pt x="864" y="745"/>
                      <a:pt x="861" y="741"/>
                      <a:pt x="860" y="740"/>
                    </a:cubicBezTo>
                    <a:cubicBezTo>
                      <a:pt x="859" y="739"/>
                      <a:pt x="857" y="738"/>
                      <a:pt x="857" y="738"/>
                    </a:cubicBezTo>
                    <a:cubicBezTo>
                      <a:pt x="856" y="735"/>
                      <a:pt x="856" y="735"/>
                      <a:pt x="856" y="735"/>
                    </a:cubicBezTo>
                    <a:cubicBezTo>
                      <a:pt x="856" y="735"/>
                      <a:pt x="858" y="739"/>
                      <a:pt x="856" y="729"/>
                    </a:cubicBezTo>
                    <a:cubicBezTo>
                      <a:pt x="854" y="719"/>
                      <a:pt x="855" y="721"/>
                      <a:pt x="855" y="719"/>
                    </a:cubicBezTo>
                    <a:cubicBezTo>
                      <a:pt x="854" y="717"/>
                      <a:pt x="854" y="716"/>
                      <a:pt x="854" y="714"/>
                    </a:cubicBezTo>
                    <a:cubicBezTo>
                      <a:pt x="855" y="712"/>
                      <a:pt x="855" y="708"/>
                      <a:pt x="855" y="707"/>
                    </a:cubicBezTo>
                    <a:cubicBezTo>
                      <a:pt x="855" y="707"/>
                      <a:pt x="855" y="710"/>
                      <a:pt x="855" y="705"/>
                    </a:cubicBezTo>
                    <a:cubicBezTo>
                      <a:pt x="855" y="701"/>
                      <a:pt x="854" y="700"/>
                      <a:pt x="854" y="699"/>
                    </a:cubicBezTo>
                    <a:cubicBezTo>
                      <a:pt x="854" y="697"/>
                      <a:pt x="854" y="697"/>
                      <a:pt x="852" y="695"/>
                    </a:cubicBezTo>
                    <a:cubicBezTo>
                      <a:pt x="851" y="692"/>
                      <a:pt x="847" y="678"/>
                      <a:pt x="847" y="677"/>
                    </a:cubicBezTo>
                    <a:cubicBezTo>
                      <a:pt x="847" y="676"/>
                      <a:pt x="848" y="676"/>
                      <a:pt x="848" y="674"/>
                    </a:cubicBezTo>
                    <a:cubicBezTo>
                      <a:pt x="849" y="673"/>
                      <a:pt x="855" y="659"/>
                      <a:pt x="857" y="656"/>
                    </a:cubicBezTo>
                    <a:cubicBezTo>
                      <a:pt x="859" y="654"/>
                      <a:pt x="858" y="653"/>
                      <a:pt x="861" y="651"/>
                    </a:cubicBezTo>
                    <a:cubicBezTo>
                      <a:pt x="864" y="648"/>
                      <a:pt x="864" y="649"/>
                      <a:pt x="865" y="646"/>
                    </a:cubicBezTo>
                    <a:cubicBezTo>
                      <a:pt x="866" y="643"/>
                      <a:pt x="866" y="641"/>
                      <a:pt x="866" y="641"/>
                    </a:cubicBezTo>
                    <a:cubicBezTo>
                      <a:pt x="866" y="641"/>
                      <a:pt x="866" y="641"/>
                      <a:pt x="869" y="637"/>
                    </a:cubicBezTo>
                    <a:cubicBezTo>
                      <a:pt x="875" y="627"/>
                      <a:pt x="871" y="630"/>
                      <a:pt x="876" y="627"/>
                    </a:cubicBezTo>
                    <a:cubicBezTo>
                      <a:pt x="882" y="623"/>
                      <a:pt x="876" y="627"/>
                      <a:pt x="880" y="624"/>
                    </a:cubicBezTo>
                    <a:cubicBezTo>
                      <a:pt x="884" y="620"/>
                      <a:pt x="868" y="639"/>
                      <a:pt x="885" y="619"/>
                    </a:cubicBezTo>
                    <a:cubicBezTo>
                      <a:pt x="902" y="598"/>
                      <a:pt x="898" y="603"/>
                      <a:pt x="902" y="598"/>
                    </a:cubicBezTo>
                    <a:cubicBezTo>
                      <a:pt x="907" y="594"/>
                      <a:pt x="905" y="597"/>
                      <a:pt x="908" y="594"/>
                    </a:cubicBezTo>
                    <a:cubicBezTo>
                      <a:pt x="911" y="590"/>
                      <a:pt x="910" y="591"/>
                      <a:pt x="912" y="589"/>
                    </a:cubicBezTo>
                    <a:cubicBezTo>
                      <a:pt x="914" y="586"/>
                      <a:pt x="912" y="591"/>
                      <a:pt x="914" y="588"/>
                    </a:cubicBezTo>
                    <a:cubicBezTo>
                      <a:pt x="916" y="585"/>
                      <a:pt x="915" y="586"/>
                      <a:pt x="917" y="584"/>
                    </a:cubicBezTo>
                    <a:cubicBezTo>
                      <a:pt x="919" y="582"/>
                      <a:pt x="918" y="583"/>
                      <a:pt x="918" y="583"/>
                    </a:cubicBezTo>
                    <a:cubicBezTo>
                      <a:pt x="921" y="579"/>
                      <a:pt x="921" y="579"/>
                      <a:pt x="921" y="579"/>
                    </a:cubicBezTo>
                    <a:cubicBezTo>
                      <a:pt x="921" y="579"/>
                      <a:pt x="927" y="576"/>
                      <a:pt x="928" y="575"/>
                    </a:cubicBezTo>
                    <a:cubicBezTo>
                      <a:pt x="929" y="574"/>
                      <a:pt x="931" y="568"/>
                      <a:pt x="933" y="568"/>
                    </a:cubicBezTo>
                    <a:cubicBezTo>
                      <a:pt x="936" y="567"/>
                      <a:pt x="943" y="564"/>
                      <a:pt x="945" y="563"/>
                    </a:cubicBezTo>
                    <a:cubicBezTo>
                      <a:pt x="947" y="561"/>
                      <a:pt x="948" y="560"/>
                      <a:pt x="951" y="559"/>
                    </a:cubicBezTo>
                    <a:cubicBezTo>
                      <a:pt x="954" y="558"/>
                      <a:pt x="954" y="557"/>
                      <a:pt x="954" y="557"/>
                    </a:cubicBezTo>
                    <a:cubicBezTo>
                      <a:pt x="956" y="556"/>
                      <a:pt x="956" y="556"/>
                      <a:pt x="956" y="556"/>
                    </a:cubicBezTo>
                    <a:cubicBezTo>
                      <a:pt x="956" y="556"/>
                      <a:pt x="970" y="542"/>
                      <a:pt x="971" y="541"/>
                    </a:cubicBezTo>
                    <a:cubicBezTo>
                      <a:pt x="972" y="540"/>
                      <a:pt x="976" y="536"/>
                      <a:pt x="977" y="536"/>
                    </a:cubicBezTo>
                    <a:cubicBezTo>
                      <a:pt x="978" y="535"/>
                      <a:pt x="981" y="528"/>
                      <a:pt x="981" y="528"/>
                    </a:cubicBezTo>
                    <a:cubicBezTo>
                      <a:pt x="983" y="524"/>
                      <a:pt x="983" y="524"/>
                      <a:pt x="983" y="524"/>
                    </a:cubicBezTo>
                    <a:cubicBezTo>
                      <a:pt x="983" y="524"/>
                      <a:pt x="992" y="512"/>
                      <a:pt x="995" y="509"/>
                    </a:cubicBezTo>
                    <a:cubicBezTo>
                      <a:pt x="997" y="507"/>
                      <a:pt x="997" y="507"/>
                      <a:pt x="999" y="504"/>
                    </a:cubicBezTo>
                    <a:cubicBezTo>
                      <a:pt x="1000" y="502"/>
                      <a:pt x="1000" y="501"/>
                      <a:pt x="1001" y="499"/>
                    </a:cubicBezTo>
                    <a:cubicBezTo>
                      <a:pt x="1001" y="497"/>
                      <a:pt x="1001" y="496"/>
                      <a:pt x="1002" y="494"/>
                    </a:cubicBezTo>
                    <a:cubicBezTo>
                      <a:pt x="1002" y="493"/>
                      <a:pt x="1004" y="488"/>
                      <a:pt x="1004" y="487"/>
                    </a:cubicBezTo>
                    <a:cubicBezTo>
                      <a:pt x="1005" y="486"/>
                      <a:pt x="1007" y="483"/>
                      <a:pt x="1008" y="483"/>
                    </a:cubicBezTo>
                    <a:cubicBezTo>
                      <a:pt x="1008" y="482"/>
                      <a:pt x="1012" y="474"/>
                      <a:pt x="1013" y="471"/>
                    </a:cubicBezTo>
                    <a:cubicBezTo>
                      <a:pt x="1014" y="468"/>
                      <a:pt x="1006" y="476"/>
                      <a:pt x="1015" y="468"/>
                    </a:cubicBezTo>
                    <a:cubicBezTo>
                      <a:pt x="1023" y="459"/>
                      <a:pt x="1023" y="458"/>
                      <a:pt x="1023" y="458"/>
                    </a:cubicBezTo>
                    <a:cubicBezTo>
                      <a:pt x="1023" y="458"/>
                      <a:pt x="1023" y="455"/>
                      <a:pt x="1024" y="454"/>
                    </a:cubicBezTo>
                    <a:cubicBezTo>
                      <a:pt x="1025" y="452"/>
                      <a:pt x="1025" y="451"/>
                      <a:pt x="1025" y="450"/>
                    </a:cubicBezTo>
                    <a:cubicBezTo>
                      <a:pt x="1026" y="449"/>
                      <a:pt x="1026" y="447"/>
                      <a:pt x="1027" y="446"/>
                    </a:cubicBezTo>
                    <a:cubicBezTo>
                      <a:pt x="1027" y="445"/>
                      <a:pt x="1027" y="444"/>
                      <a:pt x="1028" y="442"/>
                    </a:cubicBezTo>
                    <a:cubicBezTo>
                      <a:pt x="1029" y="441"/>
                      <a:pt x="1030" y="437"/>
                      <a:pt x="1030" y="437"/>
                    </a:cubicBezTo>
                    <a:cubicBezTo>
                      <a:pt x="1030" y="436"/>
                      <a:pt x="1027" y="433"/>
                      <a:pt x="1028" y="431"/>
                    </a:cubicBezTo>
                    <a:cubicBezTo>
                      <a:pt x="1030" y="430"/>
                      <a:pt x="1031" y="429"/>
                      <a:pt x="1031" y="427"/>
                    </a:cubicBezTo>
                    <a:cubicBezTo>
                      <a:pt x="1031" y="426"/>
                      <a:pt x="1031" y="427"/>
                      <a:pt x="1031" y="423"/>
                    </a:cubicBezTo>
                    <a:cubicBezTo>
                      <a:pt x="1031" y="420"/>
                      <a:pt x="1032" y="419"/>
                      <a:pt x="1032" y="4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1" name="Freeform 6"/>
              <p:cNvSpPr>
                <a:spLocks/>
              </p:cNvSpPr>
              <p:nvPr/>
            </p:nvSpPr>
            <p:spPr bwMode="auto">
              <a:xfrm>
                <a:off x="3390901" y="3496277"/>
                <a:ext cx="327025" cy="630238"/>
              </a:xfrm>
              <a:custGeom>
                <a:avLst/>
                <a:gdLst/>
                <a:ahLst/>
                <a:cxnLst>
                  <a:cxn ang="0">
                    <a:pos x="107" y="33"/>
                  </a:cxn>
                  <a:cxn ang="0">
                    <a:pos x="106" y="21"/>
                  </a:cxn>
                  <a:cxn ang="0">
                    <a:pos x="99" y="5"/>
                  </a:cxn>
                  <a:cxn ang="0">
                    <a:pos x="90" y="4"/>
                  </a:cxn>
                  <a:cxn ang="0">
                    <a:pos x="86" y="20"/>
                  </a:cxn>
                  <a:cxn ang="0">
                    <a:pos x="75" y="31"/>
                  </a:cxn>
                  <a:cxn ang="0">
                    <a:pos x="60" y="48"/>
                  </a:cxn>
                  <a:cxn ang="0">
                    <a:pos x="50" y="55"/>
                  </a:cxn>
                  <a:cxn ang="0">
                    <a:pos x="40" y="60"/>
                  </a:cxn>
                  <a:cxn ang="0">
                    <a:pos x="30" y="62"/>
                  </a:cxn>
                  <a:cxn ang="0">
                    <a:pos x="20" y="66"/>
                  </a:cxn>
                  <a:cxn ang="0">
                    <a:pos x="21" y="73"/>
                  </a:cxn>
                  <a:cxn ang="0">
                    <a:pos x="14" y="83"/>
                  </a:cxn>
                  <a:cxn ang="0">
                    <a:pos x="13" y="93"/>
                  </a:cxn>
                  <a:cxn ang="0">
                    <a:pos x="18" y="107"/>
                  </a:cxn>
                  <a:cxn ang="0">
                    <a:pos x="19" y="127"/>
                  </a:cxn>
                  <a:cxn ang="0">
                    <a:pos x="3" y="146"/>
                  </a:cxn>
                  <a:cxn ang="0">
                    <a:pos x="1" y="160"/>
                  </a:cxn>
                  <a:cxn ang="0">
                    <a:pos x="4" y="174"/>
                  </a:cxn>
                  <a:cxn ang="0">
                    <a:pos x="6" y="184"/>
                  </a:cxn>
                  <a:cxn ang="0">
                    <a:pos x="4" y="197"/>
                  </a:cxn>
                  <a:cxn ang="0">
                    <a:pos x="12" y="206"/>
                  </a:cxn>
                  <a:cxn ang="0">
                    <a:pos x="33" y="215"/>
                  </a:cxn>
                  <a:cxn ang="0">
                    <a:pos x="42" y="207"/>
                  </a:cxn>
                  <a:cxn ang="0">
                    <a:pos x="63" y="186"/>
                  </a:cxn>
                  <a:cxn ang="0">
                    <a:pos x="71" y="151"/>
                  </a:cxn>
                  <a:cxn ang="0">
                    <a:pos x="79" y="134"/>
                  </a:cxn>
                  <a:cxn ang="0">
                    <a:pos x="84" y="123"/>
                  </a:cxn>
                  <a:cxn ang="0">
                    <a:pos x="94" y="95"/>
                  </a:cxn>
                  <a:cxn ang="0">
                    <a:pos x="94" y="84"/>
                  </a:cxn>
                  <a:cxn ang="0">
                    <a:pos x="100" y="68"/>
                  </a:cxn>
                  <a:cxn ang="0">
                    <a:pos x="98" y="53"/>
                  </a:cxn>
                  <a:cxn ang="0">
                    <a:pos x="105" y="59"/>
                  </a:cxn>
                  <a:cxn ang="0">
                    <a:pos x="111" y="44"/>
                  </a:cxn>
                </a:cxnLst>
                <a:rect l="0" t="0" r="r" b="b"/>
                <a:pathLst>
                  <a:path w="113" h="218">
                    <a:moveTo>
                      <a:pt x="108" y="39"/>
                    </a:moveTo>
                    <a:cubicBezTo>
                      <a:pt x="108" y="37"/>
                      <a:pt x="108" y="36"/>
                      <a:pt x="107" y="33"/>
                    </a:cubicBezTo>
                    <a:cubicBezTo>
                      <a:pt x="107" y="31"/>
                      <a:pt x="107" y="31"/>
                      <a:pt x="107" y="28"/>
                    </a:cubicBezTo>
                    <a:cubicBezTo>
                      <a:pt x="107" y="25"/>
                      <a:pt x="107" y="26"/>
                      <a:pt x="106" y="21"/>
                    </a:cubicBezTo>
                    <a:cubicBezTo>
                      <a:pt x="105" y="16"/>
                      <a:pt x="103" y="14"/>
                      <a:pt x="103" y="12"/>
                    </a:cubicBezTo>
                    <a:cubicBezTo>
                      <a:pt x="102" y="10"/>
                      <a:pt x="100" y="8"/>
                      <a:pt x="99" y="5"/>
                    </a:cubicBezTo>
                    <a:cubicBezTo>
                      <a:pt x="98" y="3"/>
                      <a:pt x="97" y="0"/>
                      <a:pt x="95" y="1"/>
                    </a:cubicBezTo>
                    <a:cubicBezTo>
                      <a:pt x="94" y="1"/>
                      <a:pt x="90" y="1"/>
                      <a:pt x="90" y="4"/>
                    </a:cubicBezTo>
                    <a:cubicBezTo>
                      <a:pt x="90" y="7"/>
                      <a:pt x="89" y="12"/>
                      <a:pt x="88" y="14"/>
                    </a:cubicBezTo>
                    <a:cubicBezTo>
                      <a:pt x="88" y="16"/>
                      <a:pt x="87" y="19"/>
                      <a:pt x="86" y="20"/>
                    </a:cubicBezTo>
                    <a:cubicBezTo>
                      <a:pt x="85" y="22"/>
                      <a:pt x="82" y="24"/>
                      <a:pt x="81" y="25"/>
                    </a:cubicBezTo>
                    <a:cubicBezTo>
                      <a:pt x="79" y="27"/>
                      <a:pt x="77" y="29"/>
                      <a:pt x="75" y="31"/>
                    </a:cubicBezTo>
                    <a:cubicBezTo>
                      <a:pt x="74" y="33"/>
                      <a:pt x="72" y="41"/>
                      <a:pt x="68" y="43"/>
                    </a:cubicBezTo>
                    <a:cubicBezTo>
                      <a:pt x="64" y="45"/>
                      <a:pt x="61" y="47"/>
                      <a:pt x="60" y="48"/>
                    </a:cubicBezTo>
                    <a:cubicBezTo>
                      <a:pt x="58" y="50"/>
                      <a:pt x="57" y="52"/>
                      <a:pt x="55" y="53"/>
                    </a:cubicBezTo>
                    <a:cubicBezTo>
                      <a:pt x="54" y="54"/>
                      <a:pt x="50" y="55"/>
                      <a:pt x="50" y="55"/>
                    </a:cubicBezTo>
                    <a:cubicBezTo>
                      <a:pt x="50" y="55"/>
                      <a:pt x="47" y="56"/>
                      <a:pt x="46" y="57"/>
                    </a:cubicBezTo>
                    <a:cubicBezTo>
                      <a:pt x="44" y="58"/>
                      <a:pt x="41" y="60"/>
                      <a:pt x="40" y="60"/>
                    </a:cubicBezTo>
                    <a:cubicBezTo>
                      <a:pt x="38" y="60"/>
                      <a:pt x="37" y="61"/>
                      <a:pt x="35" y="61"/>
                    </a:cubicBezTo>
                    <a:cubicBezTo>
                      <a:pt x="35" y="61"/>
                      <a:pt x="35" y="60"/>
                      <a:pt x="30" y="62"/>
                    </a:cubicBezTo>
                    <a:cubicBezTo>
                      <a:pt x="25" y="64"/>
                      <a:pt x="25" y="64"/>
                      <a:pt x="25" y="64"/>
                    </a:cubicBezTo>
                    <a:cubicBezTo>
                      <a:pt x="25" y="64"/>
                      <a:pt x="20" y="65"/>
                      <a:pt x="20" y="66"/>
                    </a:cubicBezTo>
                    <a:cubicBezTo>
                      <a:pt x="20" y="66"/>
                      <a:pt x="20" y="70"/>
                      <a:pt x="20" y="70"/>
                    </a:cubicBezTo>
                    <a:cubicBezTo>
                      <a:pt x="21" y="73"/>
                      <a:pt x="21" y="73"/>
                      <a:pt x="21" y="73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4" y="83"/>
                      <a:pt x="14" y="83"/>
                      <a:pt x="14" y="83"/>
                    </a:cubicBezTo>
                    <a:cubicBezTo>
                      <a:pt x="14" y="83"/>
                      <a:pt x="12" y="86"/>
                      <a:pt x="12" y="87"/>
                    </a:cubicBezTo>
                    <a:cubicBezTo>
                      <a:pt x="12" y="88"/>
                      <a:pt x="12" y="91"/>
                      <a:pt x="13" y="93"/>
                    </a:cubicBezTo>
                    <a:cubicBezTo>
                      <a:pt x="14" y="94"/>
                      <a:pt x="14" y="98"/>
                      <a:pt x="15" y="100"/>
                    </a:cubicBezTo>
                    <a:cubicBezTo>
                      <a:pt x="16" y="102"/>
                      <a:pt x="17" y="106"/>
                      <a:pt x="18" y="107"/>
                    </a:cubicBezTo>
                    <a:cubicBezTo>
                      <a:pt x="19" y="108"/>
                      <a:pt x="18" y="117"/>
                      <a:pt x="19" y="119"/>
                    </a:cubicBezTo>
                    <a:cubicBezTo>
                      <a:pt x="19" y="122"/>
                      <a:pt x="19" y="127"/>
                      <a:pt x="19" y="127"/>
                    </a:cubicBezTo>
                    <a:cubicBezTo>
                      <a:pt x="19" y="127"/>
                      <a:pt x="18" y="130"/>
                      <a:pt x="16" y="132"/>
                    </a:cubicBezTo>
                    <a:cubicBezTo>
                      <a:pt x="14" y="134"/>
                      <a:pt x="3" y="144"/>
                      <a:pt x="3" y="146"/>
                    </a:cubicBezTo>
                    <a:cubicBezTo>
                      <a:pt x="2" y="148"/>
                      <a:pt x="1" y="152"/>
                      <a:pt x="1" y="152"/>
                    </a:cubicBezTo>
                    <a:cubicBezTo>
                      <a:pt x="1" y="152"/>
                      <a:pt x="2" y="159"/>
                      <a:pt x="1" y="160"/>
                    </a:cubicBezTo>
                    <a:cubicBezTo>
                      <a:pt x="0" y="161"/>
                      <a:pt x="0" y="167"/>
                      <a:pt x="0" y="167"/>
                    </a:cubicBezTo>
                    <a:cubicBezTo>
                      <a:pt x="0" y="167"/>
                      <a:pt x="4" y="173"/>
                      <a:pt x="4" y="174"/>
                    </a:cubicBezTo>
                    <a:cubicBezTo>
                      <a:pt x="4" y="174"/>
                      <a:pt x="6" y="180"/>
                      <a:pt x="6" y="182"/>
                    </a:cubicBezTo>
                    <a:cubicBezTo>
                      <a:pt x="6" y="184"/>
                      <a:pt x="6" y="184"/>
                      <a:pt x="6" y="184"/>
                    </a:cubicBezTo>
                    <a:cubicBezTo>
                      <a:pt x="6" y="184"/>
                      <a:pt x="4" y="189"/>
                      <a:pt x="4" y="190"/>
                    </a:cubicBezTo>
                    <a:cubicBezTo>
                      <a:pt x="4" y="191"/>
                      <a:pt x="2" y="195"/>
                      <a:pt x="4" y="197"/>
                    </a:cubicBezTo>
                    <a:cubicBezTo>
                      <a:pt x="7" y="199"/>
                      <a:pt x="7" y="200"/>
                      <a:pt x="8" y="201"/>
                    </a:cubicBezTo>
                    <a:cubicBezTo>
                      <a:pt x="10" y="203"/>
                      <a:pt x="10" y="204"/>
                      <a:pt x="12" y="206"/>
                    </a:cubicBezTo>
                    <a:cubicBezTo>
                      <a:pt x="14" y="208"/>
                      <a:pt x="19" y="211"/>
                      <a:pt x="24" y="212"/>
                    </a:cubicBezTo>
                    <a:cubicBezTo>
                      <a:pt x="28" y="213"/>
                      <a:pt x="31" y="218"/>
                      <a:pt x="33" y="215"/>
                    </a:cubicBezTo>
                    <a:cubicBezTo>
                      <a:pt x="34" y="212"/>
                      <a:pt x="35" y="211"/>
                      <a:pt x="37" y="210"/>
                    </a:cubicBezTo>
                    <a:cubicBezTo>
                      <a:pt x="38" y="209"/>
                      <a:pt x="35" y="207"/>
                      <a:pt x="42" y="207"/>
                    </a:cubicBezTo>
                    <a:cubicBezTo>
                      <a:pt x="48" y="207"/>
                      <a:pt x="56" y="198"/>
                      <a:pt x="57" y="195"/>
                    </a:cubicBezTo>
                    <a:cubicBezTo>
                      <a:pt x="59" y="191"/>
                      <a:pt x="62" y="188"/>
                      <a:pt x="63" y="186"/>
                    </a:cubicBezTo>
                    <a:cubicBezTo>
                      <a:pt x="64" y="184"/>
                      <a:pt x="64" y="180"/>
                      <a:pt x="65" y="178"/>
                    </a:cubicBezTo>
                    <a:cubicBezTo>
                      <a:pt x="66" y="176"/>
                      <a:pt x="69" y="155"/>
                      <a:pt x="71" y="151"/>
                    </a:cubicBezTo>
                    <a:cubicBezTo>
                      <a:pt x="73" y="146"/>
                      <a:pt x="74" y="144"/>
                      <a:pt x="76" y="141"/>
                    </a:cubicBezTo>
                    <a:cubicBezTo>
                      <a:pt x="78" y="137"/>
                      <a:pt x="77" y="137"/>
                      <a:pt x="79" y="134"/>
                    </a:cubicBezTo>
                    <a:cubicBezTo>
                      <a:pt x="81" y="131"/>
                      <a:pt x="81" y="132"/>
                      <a:pt x="82" y="128"/>
                    </a:cubicBezTo>
                    <a:cubicBezTo>
                      <a:pt x="84" y="125"/>
                      <a:pt x="83" y="130"/>
                      <a:pt x="84" y="123"/>
                    </a:cubicBezTo>
                    <a:cubicBezTo>
                      <a:pt x="86" y="116"/>
                      <a:pt x="89" y="104"/>
                      <a:pt x="90" y="101"/>
                    </a:cubicBezTo>
                    <a:cubicBezTo>
                      <a:pt x="92" y="98"/>
                      <a:pt x="93" y="98"/>
                      <a:pt x="94" y="95"/>
                    </a:cubicBezTo>
                    <a:cubicBezTo>
                      <a:pt x="95" y="92"/>
                      <a:pt x="96" y="90"/>
                      <a:pt x="95" y="88"/>
                    </a:cubicBezTo>
                    <a:cubicBezTo>
                      <a:pt x="94" y="85"/>
                      <a:pt x="93" y="90"/>
                      <a:pt x="94" y="84"/>
                    </a:cubicBezTo>
                    <a:cubicBezTo>
                      <a:pt x="96" y="78"/>
                      <a:pt x="94" y="79"/>
                      <a:pt x="97" y="75"/>
                    </a:cubicBezTo>
                    <a:cubicBezTo>
                      <a:pt x="101" y="71"/>
                      <a:pt x="101" y="70"/>
                      <a:pt x="100" y="68"/>
                    </a:cubicBezTo>
                    <a:cubicBezTo>
                      <a:pt x="100" y="65"/>
                      <a:pt x="99" y="63"/>
                      <a:pt x="99" y="61"/>
                    </a:cubicBezTo>
                    <a:cubicBezTo>
                      <a:pt x="99" y="58"/>
                      <a:pt x="95" y="56"/>
                      <a:pt x="98" y="53"/>
                    </a:cubicBezTo>
                    <a:cubicBezTo>
                      <a:pt x="102" y="49"/>
                      <a:pt x="103" y="49"/>
                      <a:pt x="104" y="52"/>
                    </a:cubicBezTo>
                    <a:cubicBezTo>
                      <a:pt x="104" y="55"/>
                      <a:pt x="101" y="62"/>
                      <a:pt x="105" y="59"/>
                    </a:cubicBezTo>
                    <a:cubicBezTo>
                      <a:pt x="109" y="56"/>
                      <a:pt x="113" y="52"/>
                      <a:pt x="113" y="50"/>
                    </a:cubicBezTo>
                    <a:cubicBezTo>
                      <a:pt x="113" y="48"/>
                      <a:pt x="111" y="47"/>
                      <a:pt x="111" y="44"/>
                    </a:cubicBezTo>
                    <a:cubicBezTo>
                      <a:pt x="111" y="42"/>
                      <a:pt x="108" y="41"/>
                      <a:pt x="10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7354360" y="3446624"/>
            <a:ext cx="617788" cy="617788"/>
            <a:chOff x="6973070" y="3268089"/>
            <a:chExt cx="585787" cy="585787"/>
          </a:xfrm>
        </p:grpSpPr>
        <p:sp>
          <p:nvSpPr>
            <p:cNvPr id="79" name="Oval 78"/>
            <p:cNvSpPr/>
            <p:nvPr/>
          </p:nvSpPr>
          <p:spPr>
            <a:xfrm>
              <a:off x="6973070" y="3268089"/>
              <a:ext cx="585787" cy="58578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2" name="Freeform 113"/>
            <p:cNvSpPr>
              <a:spLocks/>
            </p:cNvSpPr>
            <p:nvPr/>
          </p:nvSpPr>
          <p:spPr bwMode="auto">
            <a:xfrm>
              <a:off x="7063705" y="3450453"/>
              <a:ext cx="425752" cy="262405"/>
            </a:xfrm>
            <a:custGeom>
              <a:avLst/>
              <a:gdLst/>
              <a:ahLst/>
              <a:cxnLst>
                <a:cxn ang="0">
                  <a:pos x="2667" y="186"/>
                </a:cxn>
                <a:cxn ang="0">
                  <a:pos x="2594" y="86"/>
                </a:cxn>
                <a:cxn ang="0">
                  <a:pos x="2535" y="205"/>
                </a:cxn>
                <a:cxn ang="0">
                  <a:pos x="2487" y="275"/>
                </a:cxn>
                <a:cxn ang="0">
                  <a:pos x="2309" y="357"/>
                </a:cxn>
                <a:cxn ang="0">
                  <a:pos x="2175" y="458"/>
                </a:cxn>
                <a:cxn ang="0">
                  <a:pos x="1986" y="587"/>
                </a:cxn>
                <a:cxn ang="0">
                  <a:pos x="1955" y="470"/>
                </a:cxn>
                <a:cxn ang="0">
                  <a:pos x="1955" y="357"/>
                </a:cxn>
                <a:cxn ang="0">
                  <a:pos x="1866" y="373"/>
                </a:cxn>
                <a:cxn ang="0">
                  <a:pos x="1824" y="492"/>
                </a:cxn>
                <a:cxn ang="0">
                  <a:pos x="1750" y="428"/>
                </a:cxn>
                <a:cxn ang="0">
                  <a:pos x="1931" y="321"/>
                </a:cxn>
                <a:cxn ang="0">
                  <a:pos x="1873" y="275"/>
                </a:cxn>
                <a:cxn ang="0">
                  <a:pos x="1747" y="241"/>
                </a:cxn>
                <a:cxn ang="0">
                  <a:pos x="1607" y="305"/>
                </a:cxn>
                <a:cxn ang="0">
                  <a:pos x="1610" y="244"/>
                </a:cxn>
                <a:cxn ang="0">
                  <a:pos x="1555" y="196"/>
                </a:cxn>
                <a:cxn ang="0">
                  <a:pos x="1417" y="134"/>
                </a:cxn>
                <a:cxn ang="0">
                  <a:pos x="238" y="67"/>
                </a:cxn>
                <a:cxn ang="0">
                  <a:pos x="140" y="12"/>
                </a:cxn>
                <a:cxn ang="0">
                  <a:pos x="143" y="131"/>
                </a:cxn>
                <a:cxn ang="0">
                  <a:pos x="43" y="357"/>
                </a:cxn>
                <a:cxn ang="0">
                  <a:pos x="6" y="614"/>
                </a:cxn>
                <a:cxn ang="0">
                  <a:pos x="64" y="773"/>
                </a:cxn>
                <a:cxn ang="0">
                  <a:pos x="88" y="944"/>
                </a:cxn>
                <a:cxn ang="0">
                  <a:pos x="232" y="1103"/>
                </a:cxn>
                <a:cxn ang="0">
                  <a:pos x="495" y="1219"/>
                </a:cxn>
                <a:cxn ang="0">
                  <a:pos x="803" y="1253"/>
                </a:cxn>
                <a:cxn ang="0">
                  <a:pos x="971" y="1451"/>
                </a:cxn>
                <a:cxn ang="0">
                  <a:pos x="1179" y="1558"/>
                </a:cxn>
                <a:cxn ang="0">
                  <a:pos x="1457" y="1436"/>
                </a:cxn>
                <a:cxn ang="0">
                  <a:pos x="1650" y="1430"/>
                </a:cxn>
                <a:cxn ang="0">
                  <a:pos x="1705" y="1439"/>
                </a:cxn>
                <a:cxn ang="0">
                  <a:pos x="1778" y="1436"/>
                </a:cxn>
                <a:cxn ang="0">
                  <a:pos x="1729" y="1393"/>
                </a:cxn>
                <a:cxn ang="0">
                  <a:pos x="1833" y="1366"/>
                </a:cxn>
                <a:cxn ang="0">
                  <a:pos x="2129" y="1402"/>
                </a:cxn>
                <a:cxn ang="0">
                  <a:pos x="2163" y="1482"/>
                </a:cxn>
                <a:cxn ang="0">
                  <a:pos x="2206" y="1567"/>
                </a:cxn>
                <a:cxn ang="0">
                  <a:pos x="2306" y="1634"/>
                </a:cxn>
                <a:cxn ang="0">
                  <a:pos x="2309" y="1619"/>
                </a:cxn>
                <a:cxn ang="0">
                  <a:pos x="2199" y="1219"/>
                </a:cxn>
                <a:cxn ang="0">
                  <a:pos x="2343" y="1054"/>
                </a:cxn>
                <a:cxn ang="0">
                  <a:pos x="2398" y="944"/>
                </a:cxn>
                <a:cxn ang="0">
                  <a:pos x="2438" y="907"/>
                </a:cxn>
                <a:cxn ang="0">
                  <a:pos x="2407" y="840"/>
                </a:cxn>
                <a:cxn ang="0">
                  <a:pos x="2386" y="816"/>
                </a:cxn>
                <a:cxn ang="0">
                  <a:pos x="2367" y="684"/>
                </a:cxn>
                <a:cxn ang="0">
                  <a:pos x="2392" y="776"/>
                </a:cxn>
                <a:cxn ang="0">
                  <a:pos x="2426" y="709"/>
                </a:cxn>
                <a:cxn ang="0">
                  <a:pos x="2426" y="700"/>
                </a:cxn>
                <a:cxn ang="0">
                  <a:pos x="2453" y="580"/>
                </a:cxn>
                <a:cxn ang="0">
                  <a:pos x="2578" y="492"/>
                </a:cxn>
                <a:cxn ang="0">
                  <a:pos x="2624" y="467"/>
                </a:cxn>
                <a:cxn ang="0">
                  <a:pos x="2566" y="437"/>
                </a:cxn>
                <a:cxn ang="0">
                  <a:pos x="2621" y="278"/>
                </a:cxn>
                <a:cxn ang="0">
                  <a:pos x="2645" y="272"/>
                </a:cxn>
                <a:cxn ang="0">
                  <a:pos x="2688" y="208"/>
                </a:cxn>
              </a:cxnLst>
              <a:rect l="0" t="0" r="r" b="b"/>
              <a:pathLst>
                <a:path w="2717" h="1674">
                  <a:moveTo>
                    <a:pt x="2688" y="208"/>
                  </a:moveTo>
                  <a:cubicBezTo>
                    <a:pt x="2679" y="206"/>
                    <a:pt x="2676" y="214"/>
                    <a:pt x="2670" y="208"/>
                  </a:cubicBezTo>
                  <a:cubicBezTo>
                    <a:pt x="2672" y="197"/>
                    <a:pt x="2665" y="196"/>
                    <a:pt x="2667" y="186"/>
                  </a:cubicBezTo>
                  <a:cubicBezTo>
                    <a:pt x="2659" y="186"/>
                    <a:pt x="2649" y="188"/>
                    <a:pt x="2645" y="183"/>
                  </a:cubicBezTo>
                  <a:cubicBezTo>
                    <a:pt x="2640" y="151"/>
                    <a:pt x="2627" y="126"/>
                    <a:pt x="2621" y="95"/>
                  </a:cubicBezTo>
                  <a:cubicBezTo>
                    <a:pt x="2609" y="95"/>
                    <a:pt x="2603" y="88"/>
                    <a:pt x="2594" y="86"/>
                  </a:cubicBezTo>
                  <a:cubicBezTo>
                    <a:pt x="2586" y="92"/>
                    <a:pt x="2580" y="101"/>
                    <a:pt x="2569" y="104"/>
                  </a:cubicBezTo>
                  <a:cubicBezTo>
                    <a:pt x="2560" y="103"/>
                    <a:pt x="2565" y="89"/>
                    <a:pt x="2554" y="92"/>
                  </a:cubicBezTo>
                  <a:cubicBezTo>
                    <a:pt x="2542" y="121"/>
                    <a:pt x="2520" y="168"/>
                    <a:pt x="2535" y="205"/>
                  </a:cubicBezTo>
                  <a:cubicBezTo>
                    <a:pt x="2528" y="217"/>
                    <a:pt x="2519" y="229"/>
                    <a:pt x="2520" y="251"/>
                  </a:cubicBezTo>
                  <a:cubicBezTo>
                    <a:pt x="2509" y="248"/>
                    <a:pt x="2505" y="257"/>
                    <a:pt x="2499" y="251"/>
                  </a:cubicBezTo>
                  <a:cubicBezTo>
                    <a:pt x="2496" y="260"/>
                    <a:pt x="2497" y="273"/>
                    <a:pt x="2487" y="275"/>
                  </a:cubicBezTo>
                  <a:cubicBezTo>
                    <a:pt x="2455" y="281"/>
                    <a:pt x="2420" y="295"/>
                    <a:pt x="2386" y="302"/>
                  </a:cubicBezTo>
                  <a:cubicBezTo>
                    <a:pt x="2370" y="306"/>
                    <a:pt x="2353" y="303"/>
                    <a:pt x="2340" y="312"/>
                  </a:cubicBezTo>
                  <a:cubicBezTo>
                    <a:pt x="2325" y="321"/>
                    <a:pt x="2320" y="343"/>
                    <a:pt x="2309" y="357"/>
                  </a:cubicBezTo>
                  <a:cubicBezTo>
                    <a:pt x="2302" y="368"/>
                    <a:pt x="2287" y="369"/>
                    <a:pt x="2291" y="385"/>
                  </a:cubicBezTo>
                  <a:cubicBezTo>
                    <a:pt x="2305" y="390"/>
                    <a:pt x="2303" y="406"/>
                    <a:pt x="2303" y="415"/>
                  </a:cubicBezTo>
                  <a:cubicBezTo>
                    <a:pt x="2274" y="457"/>
                    <a:pt x="2221" y="437"/>
                    <a:pt x="2175" y="458"/>
                  </a:cubicBezTo>
                  <a:cubicBezTo>
                    <a:pt x="2176" y="473"/>
                    <a:pt x="2185" y="479"/>
                    <a:pt x="2190" y="489"/>
                  </a:cubicBezTo>
                  <a:cubicBezTo>
                    <a:pt x="2151" y="542"/>
                    <a:pt x="2094" y="578"/>
                    <a:pt x="2031" y="608"/>
                  </a:cubicBezTo>
                  <a:cubicBezTo>
                    <a:pt x="2022" y="595"/>
                    <a:pt x="1991" y="604"/>
                    <a:pt x="1986" y="587"/>
                  </a:cubicBezTo>
                  <a:cubicBezTo>
                    <a:pt x="2001" y="571"/>
                    <a:pt x="1998" y="530"/>
                    <a:pt x="2022" y="532"/>
                  </a:cubicBezTo>
                  <a:cubicBezTo>
                    <a:pt x="2019" y="492"/>
                    <a:pt x="2014" y="454"/>
                    <a:pt x="1989" y="437"/>
                  </a:cubicBezTo>
                  <a:cubicBezTo>
                    <a:pt x="1969" y="439"/>
                    <a:pt x="1971" y="464"/>
                    <a:pt x="1955" y="470"/>
                  </a:cubicBezTo>
                  <a:cubicBezTo>
                    <a:pt x="1943" y="472"/>
                    <a:pt x="1946" y="459"/>
                    <a:pt x="1946" y="449"/>
                  </a:cubicBezTo>
                  <a:cubicBezTo>
                    <a:pt x="1981" y="440"/>
                    <a:pt x="1957" y="386"/>
                    <a:pt x="1964" y="370"/>
                  </a:cubicBezTo>
                  <a:cubicBezTo>
                    <a:pt x="1956" y="371"/>
                    <a:pt x="1956" y="363"/>
                    <a:pt x="1955" y="357"/>
                  </a:cubicBezTo>
                  <a:cubicBezTo>
                    <a:pt x="1922" y="357"/>
                    <a:pt x="1894" y="321"/>
                    <a:pt x="1876" y="354"/>
                  </a:cubicBezTo>
                  <a:cubicBezTo>
                    <a:pt x="1873" y="364"/>
                    <a:pt x="1886" y="359"/>
                    <a:pt x="1885" y="367"/>
                  </a:cubicBezTo>
                  <a:cubicBezTo>
                    <a:pt x="1874" y="364"/>
                    <a:pt x="1872" y="370"/>
                    <a:pt x="1866" y="373"/>
                  </a:cubicBezTo>
                  <a:cubicBezTo>
                    <a:pt x="1864" y="391"/>
                    <a:pt x="1875" y="404"/>
                    <a:pt x="1857" y="406"/>
                  </a:cubicBezTo>
                  <a:cubicBezTo>
                    <a:pt x="1853" y="392"/>
                    <a:pt x="1870" y="380"/>
                    <a:pt x="1857" y="376"/>
                  </a:cubicBezTo>
                  <a:cubicBezTo>
                    <a:pt x="1829" y="406"/>
                    <a:pt x="1828" y="439"/>
                    <a:pt x="1824" y="492"/>
                  </a:cubicBezTo>
                  <a:cubicBezTo>
                    <a:pt x="1858" y="525"/>
                    <a:pt x="1848" y="607"/>
                    <a:pt x="1802" y="620"/>
                  </a:cubicBezTo>
                  <a:cubicBezTo>
                    <a:pt x="1738" y="563"/>
                    <a:pt x="1774" y="444"/>
                    <a:pt x="1790" y="379"/>
                  </a:cubicBezTo>
                  <a:cubicBezTo>
                    <a:pt x="1778" y="394"/>
                    <a:pt x="1765" y="425"/>
                    <a:pt x="1750" y="428"/>
                  </a:cubicBezTo>
                  <a:cubicBezTo>
                    <a:pt x="1761" y="398"/>
                    <a:pt x="1779" y="377"/>
                    <a:pt x="1787" y="345"/>
                  </a:cubicBezTo>
                  <a:cubicBezTo>
                    <a:pt x="1813" y="352"/>
                    <a:pt x="1828" y="332"/>
                    <a:pt x="1860" y="324"/>
                  </a:cubicBezTo>
                  <a:cubicBezTo>
                    <a:pt x="1887" y="328"/>
                    <a:pt x="1911" y="324"/>
                    <a:pt x="1931" y="321"/>
                  </a:cubicBezTo>
                  <a:cubicBezTo>
                    <a:pt x="1917" y="318"/>
                    <a:pt x="1913" y="306"/>
                    <a:pt x="1915" y="287"/>
                  </a:cubicBezTo>
                  <a:cubicBezTo>
                    <a:pt x="1899" y="288"/>
                    <a:pt x="1887" y="300"/>
                    <a:pt x="1873" y="293"/>
                  </a:cubicBezTo>
                  <a:cubicBezTo>
                    <a:pt x="1873" y="287"/>
                    <a:pt x="1873" y="281"/>
                    <a:pt x="1873" y="275"/>
                  </a:cubicBezTo>
                  <a:cubicBezTo>
                    <a:pt x="1828" y="280"/>
                    <a:pt x="1805" y="309"/>
                    <a:pt x="1766" y="302"/>
                  </a:cubicBezTo>
                  <a:cubicBezTo>
                    <a:pt x="1760" y="278"/>
                    <a:pt x="1725" y="273"/>
                    <a:pt x="1717" y="284"/>
                  </a:cubicBezTo>
                  <a:cubicBezTo>
                    <a:pt x="1721" y="264"/>
                    <a:pt x="1737" y="256"/>
                    <a:pt x="1747" y="241"/>
                  </a:cubicBezTo>
                  <a:cubicBezTo>
                    <a:pt x="1717" y="242"/>
                    <a:pt x="1706" y="262"/>
                    <a:pt x="1692" y="278"/>
                  </a:cubicBezTo>
                  <a:cubicBezTo>
                    <a:pt x="1671" y="290"/>
                    <a:pt x="1647" y="298"/>
                    <a:pt x="1628" y="312"/>
                  </a:cubicBezTo>
                  <a:cubicBezTo>
                    <a:pt x="1625" y="300"/>
                    <a:pt x="1610" y="312"/>
                    <a:pt x="1607" y="305"/>
                  </a:cubicBezTo>
                  <a:cubicBezTo>
                    <a:pt x="1609" y="299"/>
                    <a:pt x="1616" y="296"/>
                    <a:pt x="1616" y="287"/>
                  </a:cubicBezTo>
                  <a:cubicBezTo>
                    <a:pt x="1600" y="281"/>
                    <a:pt x="1580" y="312"/>
                    <a:pt x="1558" y="299"/>
                  </a:cubicBezTo>
                  <a:cubicBezTo>
                    <a:pt x="1580" y="287"/>
                    <a:pt x="1589" y="259"/>
                    <a:pt x="1610" y="244"/>
                  </a:cubicBezTo>
                  <a:cubicBezTo>
                    <a:pt x="1627" y="232"/>
                    <a:pt x="1652" y="234"/>
                    <a:pt x="1665" y="214"/>
                  </a:cubicBezTo>
                  <a:cubicBezTo>
                    <a:pt x="1647" y="210"/>
                    <a:pt x="1618" y="213"/>
                    <a:pt x="1607" y="202"/>
                  </a:cubicBezTo>
                  <a:cubicBezTo>
                    <a:pt x="1591" y="218"/>
                    <a:pt x="1559" y="216"/>
                    <a:pt x="1555" y="196"/>
                  </a:cubicBezTo>
                  <a:cubicBezTo>
                    <a:pt x="1529" y="204"/>
                    <a:pt x="1506" y="166"/>
                    <a:pt x="1482" y="189"/>
                  </a:cubicBezTo>
                  <a:cubicBezTo>
                    <a:pt x="1469" y="185"/>
                    <a:pt x="1459" y="177"/>
                    <a:pt x="1442" y="177"/>
                  </a:cubicBezTo>
                  <a:cubicBezTo>
                    <a:pt x="1428" y="168"/>
                    <a:pt x="1441" y="133"/>
                    <a:pt x="1417" y="134"/>
                  </a:cubicBezTo>
                  <a:cubicBezTo>
                    <a:pt x="1410" y="138"/>
                    <a:pt x="1419" y="156"/>
                    <a:pt x="1411" y="159"/>
                  </a:cubicBezTo>
                  <a:cubicBezTo>
                    <a:pt x="959" y="167"/>
                    <a:pt x="577" y="89"/>
                    <a:pt x="232" y="0"/>
                  </a:cubicBezTo>
                  <a:cubicBezTo>
                    <a:pt x="246" y="22"/>
                    <a:pt x="233" y="49"/>
                    <a:pt x="238" y="67"/>
                  </a:cubicBezTo>
                  <a:cubicBezTo>
                    <a:pt x="224" y="56"/>
                    <a:pt x="231" y="46"/>
                    <a:pt x="232" y="37"/>
                  </a:cubicBezTo>
                  <a:cubicBezTo>
                    <a:pt x="220" y="35"/>
                    <a:pt x="225" y="50"/>
                    <a:pt x="214" y="49"/>
                  </a:cubicBezTo>
                  <a:cubicBezTo>
                    <a:pt x="182" y="44"/>
                    <a:pt x="165" y="24"/>
                    <a:pt x="140" y="12"/>
                  </a:cubicBezTo>
                  <a:cubicBezTo>
                    <a:pt x="138" y="41"/>
                    <a:pt x="136" y="88"/>
                    <a:pt x="150" y="110"/>
                  </a:cubicBezTo>
                  <a:cubicBezTo>
                    <a:pt x="144" y="110"/>
                    <a:pt x="140" y="111"/>
                    <a:pt x="137" y="113"/>
                  </a:cubicBezTo>
                  <a:cubicBezTo>
                    <a:pt x="134" y="124"/>
                    <a:pt x="145" y="122"/>
                    <a:pt x="143" y="131"/>
                  </a:cubicBezTo>
                  <a:cubicBezTo>
                    <a:pt x="131" y="139"/>
                    <a:pt x="126" y="155"/>
                    <a:pt x="140" y="162"/>
                  </a:cubicBezTo>
                  <a:cubicBezTo>
                    <a:pt x="131" y="159"/>
                    <a:pt x="134" y="170"/>
                    <a:pt x="128" y="171"/>
                  </a:cubicBezTo>
                  <a:cubicBezTo>
                    <a:pt x="107" y="240"/>
                    <a:pt x="82" y="306"/>
                    <a:pt x="43" y="357"/>
                  </a:cubicBezTo>
                  <a:cubicBezTo>
                    <a:pt x="43" y="376"/>
                    <a:pt x="39" y="389"/>
                    <a:pt x="37" y="403"/>
                  </a:cubicBezTo>
                  <a:cubicBezTo>
                    <a:pt x="55" y="451"/>
                    <a:pt x="14" y="488"/>
                    <a:pt x="0" y="522"/>
                  </a:cubicBezTo>
                  <a:cubicBezTo>
                    <a:pt x="34" y="544"/>
                    <a:pt x="2" y="585"/>
                    <a:pt x="6" y="614"/>
                  </a:cubicBezTo>
                  <a:cubicBezTo>
                    <a:pt x="8" y="627"/>
                    <a:pt x="29" y="646"/>
                    <a:pt x="30" y="666"/>
                  </a:cubicBezTo>
                  <a:cubicBezTo>
                    <a:pt x="31" y="685"/>
                    <a:pt x="33" y="691"/>
                    <a:pt x="46" y="703"/>
                  </a:cubicBezTo>
                  <a:cubicBezTo>
                    <a:pt x="30" y="729"/>
                    <a:pt x="45" y="763"/>
                    <a:pt x="64" y="773"/>
                  </a:cubicBezTo>
                  <a:cubicBezTo>
                    <a:pt x="62" y="783"/>
                    <a:pt x="50" y="783"/>
                    <a:pt x="49" y="794"/>
                  </a:cubicBezTo>
                  <a:cubicBezTo>
                    <a:pt x="50" y="834"/>
                    <a:pt x="89" y="866"/>
                    <a:pt x="92" y="901"/>
                  </a:cubicBezTo>
                  <a:cubicBezTo>
                    <a:pt x="93" y="917"/>
                    <a:pt x="77" y="929"/>
                    <a:pt x="88" y="944"/>
                  </a:cubicBezTo>
                  <a:cubicBezTo>
                    <a:pt x="142" y="942"/>
                    <a:pt x="148" y="989"/>
                    <a:pt x="186" y="1002"/>
                  </a:cubicBezTo>
                  <a:cubicBezTo>
                    <a:pt x="188" y="1012"/>
                    <a:pt x="180" y="1011"/>
                    <a:pt x="186" y="1017"/>
                  </a:cubicBezTo>
                  <a:cubicBezTo>
                    <a:pt x="222" y="1026"/>
                    <a:pt x="234" y="1057"/>
                    <a:pt x="232" y="1103"/>
                  </a:cubicBezTo>
                  <a:cubicBezTo>
                    <a:pt x="269" y="1116"/>
                    <a:pt x="321" y="1116"/>
                    <a:pt x="363" y="1124"/>
                  </a:cubicBezTo>
                  <a:cubicBezTo>
                    <a:pt x="363" y="1130"/>
                    <a:pt x="355" y="1128"/>
                    <a:pt x="357" y="1136"/>
                  </a:cubicBezTo>
                  <a:cubicBezTo>
                    <a:pt x="405" y="1160"/>
                    <a:pt x="451" y="1193"/>
                    <a:pt x="495" y="1219"/>
                  </a:cubicBezTo>
                  <a:cubicBezTo>
                    <a:pt x="552" y="1252"/>
                    <a:pt x="619" y="1261"/>
                    <a:pt x="706" y="1271"/>
                  </a:cubicBezTo>
                  <a:cubicBezTo>
                    <a:pt x="707" y="1260"/>
                    <a:pt x="707" y="1248"/>
                    <a:pt x="712" y="1240"/>
                  </a:cubicBezTo>
                  <a:cubicBezTo>
                    <a:pt x="741" y="1245"/>
                    <a:pt x="771" y="1251"/>
                    <a:pt x="803" y="1253"/>
                  </a:cubicBezTo>
                  <a:cubicBezTo>
                    <a:pt x="824" y="1279"/>
                    <a:pt x="841" y="1311"/>
                    <a:pt x="874" y="1326"/>
                  </a:cubicBezTo>
                  <a:cubicBezTo>
                    <a:pt x="891" y="1344"/>
                    <a:pt x="885" y="1364"/>
                    <a:pt x="892" y="1390"/>
                  </a:cubicBezTo>
                  <a:cubicBezTo>
                    <a:pt x="901" y="1424"/>
                    <a:pt x="944" y="1432"/>
                    <a:pt x="971" y="1451"/>
                  </a:cubicBezTo>
                  <a:cubicBezTo>
                    <a:pt x="993" y="1437"/>
                    <a:pt x="990" y="1399"/>
                    <a:pt x="1023" y="1396"/>
                  </a:cubicBezTo>
                  <a:cubicBezTo>
                    <a:pt x="1088" y="1404"/>
                    <a:pt x="1120" y="1444"/>
                    <a:pt x="1130" y="1506"/>
                  </a:cubicBezTo>
                  <a:cubicBezTo>
                    <a:pt x="1152" y="1518"/>
                    <a:pt x="1158" y="1546"/>
                    <a:pt x="1179" y="1558"/>
                  </a:cubicBezTo>
                  <a:cubicBezTo>
                    <a:pt x="1166" y="1635"/>
                    <a:pt x="1252" y="1654"/>
                    <a:pt x="1304" y="1665"/>
                  </a:cubicBezTo>
                  <a:cubicBezTo>
                    <a:pt x="1295" y="1624"/>
                    <a:pt x="1297" y="1584"/>
                    <a:pt x="1301" y="1540"/>
                  </a:cubicBezTo>
                  <a:cubicBezTo>
                    <a:pt x="1353" y="1505"/>
                    <a:pt x="1416" y="1481"/>
                    <a:pt x="1457" y="1436"/>
                  </a:cubicBezTo>
                  <a:cubicBezTo>
                    <a:pt x="1501" y="1399"/>
                    <a:pt x="1577" y="1426"/>
                    <a:pt x="1622" y="1427"/>
                  </a:cubicBezTo>
                  <a:cubicBezTo>
                    <a:pt x="1620" y="1409"/>
                    <a:pt x="1602" y="1426"/>
                    <a:pt x="1598" y="1414"/>
                  </a:cubicBezTo>
                  <a:cubicBezTo>
                    <a:pt x="1617" y="1397"/>
                    <a:pt x="1632" y="1426"/>
                    <a:pt x="1650" y="1430"/>
                  </a:cubicBezTo>
                  <a:cubicBezTo>
                    <a:pt x="1650" y="1436"/>
                    <a:pt x="1646" y="1436"/>
                    <a:pt x="1646" y="1442"/>
                  </a:cubicBezTo>
                  <a:cubicBezTo>
                    <a:pt x="1657" y="1447"/>
                    <a:pt x="1665" y="1454"/>
                    <a:pt x="1680" y="1454"/>
                  </a:cubicBezTo>
                  <a:cubicBezTo>
                    <a:pt x="1688" y="1448"/>
                    <a:pt x="1692" y="1439"/>
                    <a:pt x="1705" y="1439"/>
                  </a:cubicBezTo>
                  <a:cubicBezTo>
                    <a:pt x="1715" y="1445"/>
                    <a:pt x="1697" y="1452"/>
                    <a:pt x="1705" y="1454"/>
                  </a:cubicBezTo>
                  <a:cubicBezTo>
                    <a:pt x="1729" y="1447"/>
                    <a:pt x="1710" y="1431"/>
                    <a:pt x="1729" y="1424"/>
                  </a:cubicBezTo>
                  <a:cubicBezTo>
                    <a:pt x="1734" y="1438"/>
                    <a:pt x="1775" y="1458"/>
                    <a:pt x="1778" y="1436"/>
                  </a:cubicBezTo>
                  <a:cubicBezTo>
                    <a:pt x="1769" y="1424"/>
                    <a:pt x="1744" y="1429"/>
                    <a:pt x="1738" y="1414"/>
                  </a:cubicBezTo>
                  <a:cubicBezTo>
                    <a:pt x="1748" y="1406"/>
                    <a:pt x="1760" y="1404"/>
                    <a:pt x="1753" y="1381"/>
                  </a:cubicBezTo>
                  <a:cubicBezTo>
                    <a:pt x="1740" y="1380"/>
                    <a:pt x="1746" y="1398"/>
                    <a:pt x="1729" y="1393"/>
                  </a:cubicBezTo>
                  <a:cubicBezTo>
                    <a:pt x="1743" y="1357"/>
                    <a:pt x="1774" y="1361"/>
                    <a:pt x="1818" y="1359"/>
                  </a:cubicBezTo>
                  <a:cubicBezTo>
                    <a:pt x="1824" y="1354"/>
                    <a:pt x="1819" y="1338"/>
                    <a:pt x="1830" y="1338"/>
                  </a:cubicBezTo>
                  <a:cubicBezTo>
                    <a:pt x="1836" y="1343"/>
                    <a:pt x="1845" y="1360"/>
                    <a:pt x="1833" y="1366"/>
                  </a:cubicBezTo>
                  <a:cubicBezTo>
                    <a:pt x="1883" y="1349"/>
                    <a:pt x="1957" y="1336"/>
                    <a:pt x="1983" y="1384"/>
                  </a:cubicBezTo>
                  <a:cubicBezTo>
                    <a:pt x="2010" y="1382"/>
                    <a:pt x="2034" y="1370"/>
                    <a:pt x="2038" y="1353"/>
                  </a:cubicBezTo>
                  <a:cubicBezTo>
                    <a:pt x="2090" y="1348"/>
                    <a:pt x="2086" y="1398"/>
                    <a:pt x="2129" y="1402"/>
                  </a:cubicBezTo>
                  <a:cubicBezTo>
                    <a:pt x="2155" y="1423"/>
                    <a:pt x="2126" y="1480"/>
                    <a:pt x="2151" y="1500"/>
                  </a:cubicBezTo>
                  <a:cubicBezTo>
                    <a:pt x="2158" y="1491"/>
                    <a:pt x="2148" y="1479"/>
                    <a:pt x="2151" y="1479"/>
                  </a:cubicBezTo>
                  <a:cubicBezTo>
                    <a:pt x="2155" y="1479"/>
                    <a:pt x="2162" y="1478"/>
                    <a:pt x="2163" y="1482"/>
                  </a:cubicBezTo>
                  <a:cubicBezTo>
                    <a:pt x="2164" y="1496"/>
                    <a:pt x="2151" y="1497"/>
                    <a:pt x="2151" y="1509"/>
                  </a:cubicBezTo>
                  <a:cubicBezTo>
                    <a:pt x="2166" y="1527"/>
                    <a:pt x="2179" y="1548"/>
                    <a:pt x="2190" y="1570"/>
                  </a:cubicBezTo>
                  <a:cubicBezTo>
                    <a:pt x="2199" y="1573"/>
                    <a:pt x="2198" y="1566"/>
                    <a:pt x="2206" y="1567"/>
                  </a:cubicBezTo>
                  <a:cubicBezTo>
                    <a:pt x="2212" y="1577"/>
                    <a:pt x="2215" y="1590"/>
                    <a:pt x="2221" y="1601"/>
                  </a:cubicBezTo>
                  <a:cubicBezTo>
                    <a:pt x="2248" y="1595"/>
                    <a:pt x="2259" y="1624"/>
                    <a:pt x="2267" y="1647"/>
                  </a:cubicBezTo>
                  <a:cubicBezTo>
                    <a:pt x="2278" y="1643"/>
                    <a:pt x="2298" y="1632"/>
                    <a:pt x="2306" y="1634"/>
                  </a:cubicBezTo>
                  <a:cubicBezTo>
                    <a:pt x="2302" y="1653"/>
                    <a:pt x="2272" y="1661"/>
                    <a:pt x="2273" y="1674"/>
                  </a:cubicBezTo>
                  <a:cubicBezTo>
                    <a:pt x="2294" y="1659"/>
                    <a:pt x="2314" y="1642"/>
                    <a:pt x="2319" y="1610"/>
                  </a:cubicBezTo>
                  <a:cubicBezTo>
                    <a:pt x="2308" y="1605"/>
                    <a:pt x="2317" y="1620"/>
                    <a:pt x="2309" y="1619"/>
                  </a:cubicBezTo>
                  <a:cubicBezTo>
                    <a:pt x="2332" y="1539"/>
                    <a:pt x="2288" y="1484"/>
                    <a:pt x="2261" y="1436"/>
                  </a:cubicBezTo>
                  <a:cubicBezTo>
                    <a:pt x="2261" y="1430"/>
                    <a:pt x="2269" y="1432"/>
                    <a:pt x="2267" y="1424"/>
                  </a:cubicBezTo>
                  <a:cubicBezTo>
                    <a:pt x="2220" y="1382"/>
                    <a:pt x="2172" y="1299"/>
                    <a:pt x="2199" y="1219"/>
                  </a:cubicBezTo>
                  <a:cubicBezTo>
                    <a:pt x="2206" y="1200"/>
                    <a:pt x="2227" y="1190"/>
                    <a:pt x="2227" y="1170"/>
                  </a:cubicBezTo>
                  <a:cubicBezTo>
                    <a:pt x="2256" y="1160"/>
                    <a:pt x="2264" y="1129"/>
                    <a:pt x="2288" y="1115"/>
                  </a:cubicBezTo>
                  <a:cubicBezTo>
                    <a:pt x="2286" y="1075"/>
                    <a:pt x="2308" y="1058"/>
                    <a:pt x="2343" y="1054"/>
                  </a:cubicBezTo>
                  <a:cubicBezTo>
                    <a:pt x="2340" y="993"/>
                    <a:pt x="2418" y="1005"/>
                    <a:pt x="2419" y="965"/>
                  </a:cubicBezTo>
                  <a:cubicBezTo>
                    <a:pt x="2417" y="971"/>
                    <a:pt x="2393" y="974"/>
                    <a:pt x="2389" y="965"/>
                  </a:cubicBezTo>
                  <a:cubicBezTo>
                    <a:pt x="2402" y="976"/>
                    <a:pt x="2410" y="949"/>
                    <a:pt x="2398" y="944"/>
                  </a:cubicBezTo>
                  <a:cubicBezTo>
                    <a:pt x="2418" y="950"/>
                    <a:pt x="2439" y="941"/>
                    <a:pt x="2441" y="920"/>
                  </a:cubicBezTo>
                  <a:cubicBezTo>
                    <a:pt x="2436" y="911"/>
                    <a:pt x="2422" y="927"/>
                    <a:pt x="2416" y="916"/>
                  </a:cubicBezTo>
                  <a:cubicBezTo>
                    <a:pt x="2427" y="917"/>
                    <a:pt x="2435" y="914"/>
                    <a:pt x="2438" y="907"/>
                  </a:cubicBezTo>
                  <a:cubicBezTo>
                    <a:pt x="2436" y="903"/>
                    <a:pt x="2436" y="903"/>
                    <a:pt x="2436" y="903"/>
                  </a:cubicBezTo>
                  <a:cubicBezTo>
                    <a:pt x="2441" y="904"/>
                    <a:pt x="2441" y="904"/>
                    <a:pt x="2441" y="904"/>
                  </a:cubicBezTo>
                  <a:cubicBezTo>
                    <a:pt x="2428" y="885"/>
                    <a:pt x="2417" y="862"/>
                    <a:pt x="2407" y="840"/>
                  </a:cubicBezTo>
                  <a:cubicBezTo>
                    <a:pt x="2400" y="840"/>
                    <a:pt x="2392" y="839"/>
                    <a:pt x="2388" y="842"/>
                  </a:cubicBezTo>
                  <a:cubicBezTo>
                    <a:pt x="2400" y="832"/>
                    <a:pt x="2374" y="820"/>
                    <a:pt x="2380" y="813"/>
                  </a:cubicBezTo>
                  <a:cubicBezTo>
                    <a:pt x="2383" y="813"/>
                    <a:pt x="2383" y="815"/>
                    <a:pt x="2386" y="816"/>
                  </a:cubicBezTo>
                  <a:cubicBezTo>
                    <a:pt x="2384" y="793"/>
                    <a:pt x="2377" y="775"/>
                    <a:pt x="2361" y="767"/>
                  </a:cubicBezTo>
                  <a:cubicBezTo>
                    <a:pt x="2370" y="769"/>
                    <a:pt x="2367" y="760"/>
                    <a:pt x="2371" y="758"/>
                  </a:cubicBezTo>
                  <a:cubicBezTo>
                    <a:pt x="2349" y="744"/>
                    <a:pt x="2346" y="687"/>
                    <a:pt x="2367" y="684"/>
                  </a:cubicBezTo>
                  <a:cubicBezTo>
                    <a:pt x="2354" y="697"/>
                    <a:pt x="2376" y="712"/>
                    <a:pt x="2361" y="727"/>
                  </a:cubicBezTo>
                  <a:cubicBezTo>
                    <a:pt x="2375" y="727"/>
                    <a:pt x="2366" y="731"/>
                    <a:pt x="2367" y="748"/>
                  </a:cubicBezTo>
                  <a:cubicBezTo>
                    <a:pt x="2384" y="750"/>
                    <a:pt x="2380" y="770"/>
                    <a:pt x="2392" y="776"/>
                  </a:cubicBezTo>
                  <a:cubicBezTo>
                    <a:pt x="2396" y="765"/>
                    <a:pt x="2382" y="758"/>
                    <a:pt x="2389" y="755"/>
                  </a:cubicBezTo>
                  <a:cubicBezTo>
                    <a:pt x="2421" y="766"/>
                    <a:pt x="2383" y="811"/>
                    <a:pt x="2407" y="828"/>
                  </a:cubicBezTo>
                  <a:cubicBezTo>
                    <a:pt x="2413" y="788"/>
                    <a:pt x="2442" y="751"/>
                    <a:pt x="2426" y="709"/>
                  </a:cubicBezTo>
                  <a:cubicBezTo>
                    <a:pt x="2404" y="703"/>
                    <a:pt x="2401" y="678"/>
                    <a:pt x="2389" y="663"/>
                  </a:cubicBezTo>
                  <a:cubicBezTo>
                    <a:pt x="2397" y="675"/>
                    <a:pt x="2409" y="684"/>
                    <a:pt x="2429" y="684"/>
                  </a:cubicBezTo>
                  <a:cubicBezTo>
                    <a:pt x="2430" y="692"/>
                    <a:pt x="2423" y="691"/>
                    <a:pt x="2426" y="700"/>
                  </a:cubicBezTo>
                  <a:cubicBezTo>
                    <a:pt x="2448" y="678"/>
                    <a:pt x="2467" y="638"/>
                    <a:pt x="2456" y="593"/>
                  </a:cubicBezTo>
                  <a:cubicBezTo>
                    <a:pt x="2452" y="585"/>
                    <a:pt x="2445" y="599"/>
                    <a:pt x="2441" y="590"/>
                  </a:cubicBezTo>
                  <a:cubicBezTo>
                    <a:pt x="2447" y="589"/>
                    <a:pt x="2447" y="581"/>
                    <a:pt x="2453" y="580"/>
                  </a:cubicBezTo>
                  <a:cubicBezTo>
                    <a:pt x="2451" y="572"/>
                    <a:pt x="2451" y="572"/>
                    <a:pt x="2451" y="572"/>
                  </a:cubicBezTo>
                  <a:cubicBezTo>
                    <a:pt x="2456" y="565"/>
                    <a:pt x="2456" y="565"/>
                    <a:pt x="2456" y="565"/>
                  </a:cubicBezTo>
                  <a:cubicBezTo>
                    <a:pt x="2478" y="522"/>
                    <a:pt x="2541" y="519"/>
                    <a:pt x="2578" y="492"/>
                  </a:cubicBezTo>
                  <a:cubicBezTo>
                    <a:pt x="2582" y="483"/>
                    <a:pt x="2577" y="477"/>
                    <a:pt x="2590" y="474"/>
                  </a:cubicBezTo>
                  <a:cubicBezTo>
                    <a:pt x="2592" y="483"/>
                    <a:pt x="2590" y="489"/>
                    <a:pt x="2584" y="492"/>
                  </a:cubicBezTo>
                  <a:cubicBezTo>
                    <a:pt x="2598" y="484"/>
                    <a:pt x="2605" y="470"/>
                    <a:pt x="2624" y="467"/>
                  </a:cubicBezTo>
                  <a:cubicBezTo>
                    <a:pt x="2624" y="452"/>
                    <a:pt x="2619" y="440"/>
                    <a:pt x="2603" y="440"/>
                  </a:cubicBezTo>
                  <a:cubicBezTo>
                    <a:pt x="2604" y="450"/>
                    <a:pt x="2618" y="447"/>
                    <a:pt x="2618" y="458"/>
                  </a:cubicBezTo>
                  <a:cubicBezTo>
                    <a:pt x="2592" y="482"/>
                    <a:pt x="2586" y="430"/>
                    <a:pt x="2566" y="437"/>
                  </a:cubicBezTo>
                  <a:cubicBezTo>
                    <a:pt x="2568" y="410"/>
                    <a:pt x="2564" y="373"/>
                    <a:pt x="2578" y="333"/>
                  </a:cubicBezTo>
                  <a:cubicBezTo>
                    <a:pt x="2595" y="336"/>
                    <a:pt x="2607" y="317"/>
                    <a:pt x="2621" y="309"/>
                  </a:cubicBezTo>
                  <a:cubicBezTo>
                    <a:pt x="2623" y="298"/>
                    <a:pt x="2618" y="280"/>
                    <a:pt x="2621" y="278"/>
                  </a:cubicBezTo>
                  <a:cubicBezTo>
                    <a:pt x="2625" y="283"/>
                    <a:pt x="2634" y="282"/>
                    <a:pt x="2633" y="290"/>
                  </a:cubicBezTo>
                  <a:cubicBezTo>
                    <a:pt x="2626" y="295"/>
                    <a:pt x="2622" y="295"/>
                    <a:pt x="2627" y="305"/>
                  </a:cubicBezTo>
                  <a:cubicBezTo>
                    <a:pt x="2643" y="302"/>
                    <a:pt x="2635" y="281"/>
                    <a:pt x="2645" y="272"/>
                  </a:cubicBezTo>
                  <a:cubicBezTo>
                    <a:pt x="2645" y="280"/>
                    <a:pt x="2644" y="287"/>
                    <a:pt x="2655" y="284"/>
                  </a:cubicBezTo>
                  <a:cubicBezTo>
                    <a:pt x="2660" y="266"/>
                    <a:pt x="2651" y="276"/>
                    <a:pt x="2649" y="266"/>
                  </a:cubicBezTo>
                  <a:cubicBezTo>
                    <a:pt x="2672" y="277"/>
                    <a:pt x="2717" y="231"/>
                    <a:pt x="2688" y="2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 sz="1687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360441" y="5039555"/>
            <a:ext cx="617788" cy="617788"/>
            <a:chOff x="6978836" y="4778506"/>
            <a:chExt cx="585787" cy="585787"/>
          </a:xfrm>
        </p:grpSpPr>
        <p:sp>
          <p:nvSpPr>
            <p:cNvPr id="137" name="Oval 136"/>
            <p:cNvSpPr/>
            <p:nvPr/>
          </p:nvSpPr>
          <p:spPr>
            <a:xfrm>
              <a:off x="6978836" y="4778506"/>
              <a:ext cx="585787" cy="58578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87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43" name="Group 144"/>
            <p:cNvGrpSpPr/>
            <p:nvPr/>
          </p:nvGrpSpPr>
          <p:grpSpPr>
            <a:xfrm>
              <a:off x="7126318" y="4860739"/>
              <a:ext cx="300526" cy="362297"/>
              <a:chOff x="4219575" y="1416050"/>
              <a:chExt cx="687388" cy="828676"/>
            </a:xfrm>
            <a:solidFill>
              <a:schemeClr val="bg1"/>
            </a:solidFill>
          </p:grpSpPr>
          <p:sp>
            <p:nvSpPr>
              <p:cNvPr id="144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grpSp>
            <p:nvGrpSpPr>
              <p:cNvPr id="145" name="Group 343"/>
              <p:cNvGrpSpPr/>
              <p:nvPr/>
            </p:nvGrpSpPr>
            <p:grpSpPr>
              <a:xfrm>
                <a:off x="4219575" y="1416050"/>
                <a:ext cx="687388" cy="828676"/>
                <a:chOff x="4219575" y="1416050"/>
                <a:chExt cx="687388" cy="828676"/>
              </a:xfrm>
              <a:grpFill/>
            </p:grpSpPr>
            <p:sp>
              <p:nvSpPr>
                <p:cNvPr id="146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47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48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49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0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1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2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3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4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5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  <p:sp>
              <p:nvSpPr>
                <p:cNvPr id="156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Times New Roman" panose="02020603050405020304" pitchFamily="18" charset="0"/>
                    <a:ea typeface="微软雅黑" panose="020B0503020204020204" pitchFamily="34" charset="-122"/>
                    <a:sym typeface="Times New Roman" panose="02020603050405020304" pitchFamily="18" charset="0"/>
                  </a:endParaRPr>
                </a:p>
              </p:txBody>
            </p:sp>
          </p:grpSp>
        </p:grpSp>
      </p:grpSp>
      <p:sp>
        <p:nvSpPr>
          <p:cNvPr id="78" name="矩形 77"/>
          <p:cNvSpPr/>
          <p:nvPr/>
        </p:nvSpPr>
        <p:spPr>
          <a:xfrm>
            <a:off x="3477210" y="170898"/>
            <a:ext cx="9380132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413" y="170898"/>
            <a:ext cx="254097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288981" y="170898"/>
            <a:ext cx="67661" cy="5972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1414" y="6997978"/>
            <a:ext cx="12855928" cy="902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76093" y="177189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200" b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en-US" altLang="zh-CN" sz="3200" b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10605610" y="192575"/>
            <a:ext cx="1906380" cy="553549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3597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LOGO</a:t>
            </a:r>
            <a:endParaRPr lang="en-US" sz="3597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498412" y="729609"/>
            <a:ext cx="2802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ANNUAL WORK SUMMARY</a:t>
            </a:r>
          </a:p>
        </p:txBody>
      </p:sp>
    </p:spTree>
    <p:extLst>
      <p:ext uri="{BB962C8B-B14F-4D97-AF65-F5344CB8AC3E}">
        <p14:creationId xmlns:p14="http://schemas.microsoft.com/office/powerpoint/2010/main" val="238360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009183" y="2248248"/>
            <a:ext cx="6840385" cy="273615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297205" y="2938763"/>
            <a:ext cx="3184234" cy="615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3999" b="1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6239703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52202" y="3777103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239703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7952202" y="4049919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7" lvl="1" indent="-171427">
              <a:buFont typeface="Arial" panose="020B0604020202020204" pitchFamily="34" charset="0"/>
              <a:buChar char="•"/>
            </a:pPr>
            <a:r>
              <a:rPr lang="zh-CN" altLang="en-US" sz="110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121187" y="2189815"/>
            <a:ext cx="2379368" cy="271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798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</a:p>
          <a:p>
            <a:pPr algn="ctr">
              <a:buNone/>
            </a:pPr>
            <a:r>
              <a:rPr lang="en-US" altLang="zh-CN" cap="all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chapter</a:t>
            </a:r>
            <a:endParaRPr lang="zh-CN" altLang="en-US" cap="all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21173" y="2406106"/>
            <a:ext cx="0" cy="2332758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29901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6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13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">
  <a:themeElements>
    <a:clrScheme name="自定义 14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75A6"/>
      </a:accent1>
      <a:accent2>
        <a:srgbClr val="74CFAD"/>
      </a:accent2>
      <a:accent3>
        <a:srgbClr val="2775A6"/>
      </a:accent3>
      <a:accent4>
        <a:srgbClr val="74CFAD"/>
      </a:accent4>
      <a:accent5>
        <a:srgbClr val="2775A6"/>
      </a:accent5>
      <a:accent6>
        <a:srgbClr val="74CFAD"/>
      </a:accent6>
      <a:hlink>
        <a:srgbClr val="2775A6"/>
      </a:hlink>
      <a:folHlink>
        <a:srgbClr val="74CFAD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50800" dir="5400000" algn="ctr" rotWithShape="0">
            <a:srgbClr val="000000"/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2022</Words>
  <Application>Microsoft Office PowerPoint</Application>
  <PresentationFormat>自定义</PresentationFormat>
  <Paragraphs>376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2017-02-19T03:26:24Z</dcterms:created>
  <dcterms:modified xsi:type="dcterms:W3CDTF">2019-05-20T09:28:43Z</dcterms:modified>
</cp:coreProperties>
</file>