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 id="2147483668" r:id="rId4"/>
    <p:sldMasterId id="2147483672" r:id="rId5"/>
    <p:sldMasterId id="2147483676" r:id="rId6"/>
    <p:sldMasterId id="2147483680" r:id="rId7"/>
    <p:sldMasterId id="2147483684" r:id="rId8"/>
    <p:sldMasterId id="2147483688" r:id="rId9"/>
    <p:sldMasterId id="2147483692" r:id="rId10"/>
    <p:sldMasterId id="2147483706" r:id="rId11"/>
  </p:sldMasterIdLst>
  <p:notesMasterIdLst>
    <p:notesMasterId r:id="rId39"/>
  </p:notesMasterIdLst>
  <p:sldIdLst>
    <p:sldId id="294" r:id="rId12"/>
    <p:sldId id="295" r:id="rId13"/>
    <p:sldId id="297" r:id="rId14"/>
    <p:sldId id="307" r:id="rId15"/>
    <p:sldId id="305" r:id="rId16"/>
    <p:sldId id="306" r:id="rId17"/>
    <p:sldId id="304" r:id="rId18"/>
    <p:sldId id="298" r:id="rId19"/>
    <p:sldId id="301" r:id="rId20"/>
    <p:sldId id="308" r:id="rId21"/>
    <p:sldId id="309" r:id="rId22"/>
    <p:sldId id="310" r:id="rId23"/>
    <p:sldId id="311" r:id="rId24"/>
    <p:sldId id="302" r:id="rId25"/>
    <p:sldId id="313" r:id="rId26"/>
    <p:sldId id="314" r:id="rId27"/>
    <p:sldId id="315" r:id="rId28"/>
    <p:sldId id="316" r:id="rId29"/>
    <p:sldId id="317" r:id="rId30"/>
    <p:sldId id="303" r:id="rId31"/>
    <p:sldId id="318" r:id="rId32"/>
    <p:sldId id="319" r:id="rId33"/>
    <p:sldId id="320" r:id="rId34"/>
    <p:sldId id="321" r:id="rId35"/>
    <p:sldId id="322" r:id="rId36"/>
    <p:sldId id="300" r:id="rId37"/>
    <p:sldId id="323" r:id="rId38"/>
  </p:sldIdLst>
  <p:sldSz cx="12190413" cy="6859588"/>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4E60"/>
    <a:srgbClr val="27C5D6"/>
    <a:srgbClr val="FFABB1"/>
    <a:srgbClr val="FFB6BB"/>
    <a:srgbClr val="31B8B4"/>
    <a:srgbClr val="455765"/>
    <a:srgbClr val="0374AF"/>
    <a:srgbClr val="2A7AAD"/>
    <a:srgbClr val="01ACBE"/>
    <a:srgbClr val="03A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97926" autoAdjust="0"/>
  </p:normalViewPr>
  <p:slideViewPr>
    <p:cSldViewPr snapToGrid="0" showGuides="1">
      <p:cViewPr>
        <p:scale>
          <a:sx n="50" d="100"/>
          <a:sy n="50" d="100"/>
        </p:scale>
        <p:origin x="-432" y="-1650"/>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E94E60"/>
            </a:solidFill>
            <a:ln>
              <a:noFill/>
            </a:ln>
          </c:spPr>
          <c:dPt>
            <c:idx val="0"/>
            <c:bubble3D val="0"/>
            <c:spPr>
              <a:solidFill>
                <a:srgbClr val="E94E60"/>
              </a:solidFill>
              <a:ln w="19050">
                <a:noFill/>
              </a:ln>
              <a:effectLst/>
            </c:spPr>
          </c:dPt>
          <c:dPt>
            <c:idx val="1"/>
            <c:bubble3D val="0"/>
            <c:spPr>
              <a:solidFill>
                <a:schemeClr val="tx1">
                  <a:lumMod val="50000"/>
                  <a:lumOff val="50000"/>
                </a:schemeClr>
              </a:solidFill>
              <a:ln w="19050">
                <a:noFill/>
              </a:ln>
              <a:effectLst/>
            </c:spPr>
          </c:dPt>
          <c:dPt>
            <c:idx val="2"/>
            <c:bubble3D val="0"/>
            <c:spPr>
              <a:solidFill>
                <a:srgbClr val="E94E60"/>
              </a:solidFill>
              <a:ln w="19050">
                <a:no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v>7.6</c:v>
                </c:pt>
                <c:pt idx="1">
                  <c:v>4</c:v>
                </c:pt>
                <c:pt idx="2">
                  <c:v>2.2999999999999998</c:v>
                </c:pt>
              </c:numCache>
            </c:numRef>
          </c:val>
        </c:ser>
        <c:dLbls>
          <c:showLegendKey val="0"/>
          <c:showVal val="0"/>
          <c:showCatName val="0"/>
          <c:showSerName val="0"/>
          <c:showPercent val="0"/>
          <c:showBubbleSize val="0"/>
          <c:showLeaderLines val="0"/>
        </c:dLbls>
        <c:firstSliceAng val="0"/>
        <c:holeSize val="5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1">
                  <a:lumMod val="50000"/>
                  <a:lumOff val="50000"/>
                </a:schemeClr>
              </a:solidFill>
              <a:ln w="19050">
                <a:noFill/>
              </a:ln>
              <a:effectLst/>
            </c:spPr>
          </c:dPt>
          <c:dPt>
            <c:idx val="1"/>
            <c:bubble3D val="0"/>
            <c:spPr>
              <a:solidFill>
                <a:srgbClr val="E94E60"/>
              </a:solidFill>
              <a:ln w="19050">
                <a:noFill/>
              </a:ln>
              <a:effectLst/>
            </c:spPr>
          </c:dPt>
          <c:dPt>
            <c:idx val="2"/>
            <c:bubble3D val="0"/>
            <c:spPr>
              <a:solidFill>
                <a:srgbClr val="E94E60"/>
              </a:solidFill>
              <a:ln w="19050">
                <a:no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v>8.2000000000000011</c:v>
                </c:pt>
                <c:pt idx="1">
                  <c:v>3.2</c:v>
                </c:pt>
                <c:pt idx="2">
                  <c:v>1.4</c:v>
                </c:pt>
              </c:numCache>
            </c:numRef>
          </c:val>
        </c:ser>
        <c:dLbls>
          <c:showLegendKey val="0"/>
          <c:showVal val="0"/>
          <c:showCatName val="0"/>
          <c:showSerName val="0"/>
          <c:showPercent val="0"/>
          <c:showBubbleSize val="0"/>
          <c:showLeaderLines val="0"/>
        </c:dLbls>
        <c:firstSliceAng val="0"/>
        <c:holeSize val="5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E94E60"/>
            </a:solidFill>
            <a:ln>
              <a:noFill/>
            </a:ln>
          </c:spPr>
          <c:dPt>
            <c:idx val="0"/>
            <c:bubble3D val="0"/>
            <c:spPr>
              <a:solidFill>
                <a:schemeClr val="tx1">
                  <a:lumMod val="50000"/>
                  <a:lumOff val="50000"/>
                </a:schemeClr>
              </a:solidFill>
              <a:ln w="19050">
                <a:noFill/>
              </a:ln>
              <a:effectLst/>
            </c:spPr>
          </c:dPt>
          <c:dPt>
            <c:idx val="1"/>
            <c:bubble3D val="0"/>
            <c:spPr>
              <a:solidFill>
                <a:schemeClr val="tx1">
                  <a:lumMod val="50000"/>
                  <a:lumOff val="50000"/>
                </a:schemeClr>
              </a:solidFill>
              <a:ln w="19050">
                <a:noFill/>
              </a:ln>
              <a:effectLst/>
            </c:spPr>
          </c:dPt>
          <c:dPt>
            <c:idx val="2"/>
            <c:bubble3D val="0"/>
            <c:spPr>
              <a:solidFill>
                <a:srgbClr val="E94E60"/>
              </a:solidFill>
              <a:ln w="19050">
                <a:no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v>8.2000000000000011</c:v>
                </c:pt>
                <c:pt idx="1">
                  <c:v>1.3</c:v>
                </c:pt>
                <c:pt idx="2">
                  <c:v>4</c:v>
                </c:pt>
              </c:numCache>
            </c:numRef>
          </c:val>
        </c:ser>
        <c:dLbls>
          <c:showLegendKey val="0"/>
          <c:showVal val="0"/>
          <c:showCatName val="0"/>
          <c:showSerName val="0"/>
          <c:showPercent val="0"/>
          <c:showBubbleSize val="0"/>
          <c:showLeaderLines val="0"/>
        </c:dLbls>
        <c:firstSliceAng val="0"/>
        <c:holeSize val="5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2019/5/20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81920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 Id="rId4" Type="http://schemas.microsoft.com/office/2007/relationships/hdphoto" Target="../media/hdphoto1.wdp"/></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6327981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83489971"/>
      </p:ext>
    </p:extLst>
  </p:cSld>
  <p:clrMapOvr>
    <a:masterClrMapping/>
  </p:clrMapOvr>
  <p:timing>
    <p:tnLst>
      <p:par>
        <p:cTn id="1" dur="indefinite" restart="never" nodeType="tmRoot"/>
      </p:par>
    </p:tn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1255497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4645340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70962210"/>
      </p:ext>
    </p:extLst>
  </p:cSld>
  <p:clrMapOvr>
    <a:masterClrMapping/>
  </p:clrMapOvr>
  <p:timing>
    <p:tnLst>
      <p:par>
        <p:cTn id="1" dur="indefinite" restart="never" nodeType="tmRoot"/>
      </p:par>
    </p:tn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27181684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289329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69790793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2214738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030393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945302849"/>
      </p:ext>
    </p:extLst>
  </p:cSld>
  <p:clrMapOvr>
    <a:masterClrMapping/>
  </p:clrMapOvr>
  <p:timing>
    <p:tnLst>
      <p:par>
        <p:cTn id="1" dur="indefinite" restart="never" nodeType="tmRoot"/>
      </p:par>
    </p:tn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4162990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7372922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174124145"/>
      </p:ext>
    </p:extLst>
  </p:cSld>
  <p:clrMapOvr>
    <a:masterClrMapping/>
  </p:clrMapOvr>
  <p:timing>
    <p:tnLst>
      <p:par>
        <p:cTn id="1" dur="indefinite" restart="never" nodeType="tmRoot"/>
      </p:par>
    </p:tn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2118474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294694441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502747024"/>
      </p:ext>
    </p:extLst>
  </p:cSld>
  <p:clrMapOvr>
    <a:masterClrMapping/>
  </p:clrMapOvr>
  <p:timing>
    <p:tnLst>
      <p:par>
        <p:cTn id="1" dur="indefinite" restart="never" nodeType="tmRoot"/>
      </p:par>
    </p:tn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3380151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352129409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8163827"/>
      </p:ext>
    </p:extLst>
  </p:cSld>
  <p:clrMapOvr>
    <a:masterClrMapping/>
  </p:clrMapOvr>
  <p:timing>
    <p:tnLst>
      <p:par>
        <p:cTn id="1" dur="indefinite" restart="never" nodeType="tmRoot"/>
      </p:par>
    </p:tn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2932136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spTree>
    <p:extLst>
      <p:ext uri="{BB962C8B-B14F-4D97-AF65-F5344CB8AC3E}">
        <p14:creationId xmlns:p14="http://schemas.microsoft.com/office/powerpoint/2010/main" val="196395071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JM" smtClean="0">
                <a:solidFill>
                  <a:prstClr val="white">
                    <a:lumMod val="65000"/>
                  </a:prstClr>
                </a:solidFill>
              </a:rPr>
              <a:t>xiaoer.yanj.cn</a:t>
            </a: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552026902"/>
      </p:ext>
    </p:extLst>
  </p:cSld>
  <p:clrMapOvr>
    <a:masterClrMapping/>
  </p:clrMapOvr>
  <p:timing>
    <p:tnLst>
      <p:par>
        <p:cTn id="1" dur="indefinite" restart="never" nodeType="tmRoot"/>
      </p:par>
    </p:tnLst>
  </p:timing>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Tree>
    <p:extLst>
      <p:ext uri="{BB962C8B-B14F-4D97-AF65-F5344CB8AC3E}">
        <p14:creationId xmlns:p14="http://schemas.microsoft.com/office/powerpoint/2010/main" val="19159256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
        <p:nvSpPr>
          <p:cNvPr id="8" name="矩形 7"/>
          <p:cNvSpPr/>
          <p:nvPr userDrawn="1"/>
        </p:nvSpPr>
        <p:spPr>
          <a:xfrm>
            <a:off x="908722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911562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059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25574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3637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0832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934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5408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7096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9195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17827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73706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128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11.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2019/5/20</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5/20/2019</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2019/5/20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544081850"/>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51570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17608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4047815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63941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58920986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9883938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0484860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20/05/2019</a:t>
            </a:fld>
            <a:endParaRPr lang="en-JM"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JM" smtClean="0">
                <a:solidFill>
                  <a:prstClr val="white">
                    <a:lumMod val="65000"/>
                  </a:prstClr>
                </a:solidFill>
              </a:rPr>
              <a:t>WWW.DESIGNERSPARADISE.COM</a:t>
            </a:r>
            <a:endParaRPr lang="en-JM"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2847142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timing>
    <p:tnLst>
      <p:par>
        <p:cTn id="1" dur="indefinite" restart="never" nodeType="tmRoot"/>
      </p:par>
    </p:tnLst>
  </p:timing>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notesSlide" Target="../notesSlides/notesSlide1.xml"/><Relationship Id="rId4"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image" Target="../media/image12.jpe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11.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4.png"/><Relationship Id="rId5" Type="http://schemas.openxmlformats.org/officeDocument/2006/relationships/tags" Target="../tags/tag20.xml"/><Relationship Id="rId10" Type="http://schemas.openxmlformats.org/officeDocument/2006/relationships/slideLayout" Target="../slideLayouts/slideLayout43.xml"/><Relationship Id="rId4" Type="http://schemas.openxmlformats.org/officeDocument/2006/relationships/tags" Target="../tags/tag19.xml"/><Relationship Id="rId9" Type="http://schemas.openxmlformats.org/officeDocument/2006/relationships/tags" Target="../tags/tag24.xml"/><Relationship Id="rId14" Type="http://schemas.microsoft.com/office/2007/relationships/hdphoto" Target="../media/hdphoto2.wdp"/></Relationships>
</file>

<file path=ppt/slides/_rels/slide11.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image" Target="../media/image4.png"/><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slideLayout" Target="../slideLayouts/slideLayout43.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3.xml"/><Relationship Id="rId1" Type="http://schemas.openxmlformats.org/officeDocument/2006/relationships/tags" Target="../tags/tag4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43.xml"/><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3.xml"/><Relationship Id="rId1" Type="http://schemas.openxmlformats.org/officeDocument/2006/relationships/tags" Target="../tags/tag4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slideLayout" Target="../slideLayouts/slideLayout43.xml"/><Relationship Id="rId18" Type="http://schemas.microsoft.com/office/2007/relationships/hdphoto" Target="../media/hdphoto4.wdp"/><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image" Target="../media/image17.png"/><Relationship Id="rId2" Type="http://schemas.openxmlformats.org/officeDocument/2006/relationships/tags" Target="../tags/tag44.xml"/><Relationship Id="rId16" Type="http://schemas.microsoft.com/office/2007/relationships/hdphoto" Target="../media/hdphoto3.wdp"/><Relationship Id="rId20" Type="http://schemas.microsoft.com/office/2007/relationships/hdphoto" Target="../media/hdphoto5.wdp"/><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image" Target="../media/image16.png"/><Relationship Id="rId10" Type="http://schemas.openxmlformats.org/officeDocument/2006/relationships/tags" Target="../tags/tag52.xml"/><Relationship Id="rId19" Type="http://schemas.openxmlformats.org/officeDocument/2006/relationships/image" Target="../media/image18.png"/><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43.xml"/><Relationship Id="rId5" Type="http://schemas.microsoft.com/office/2007/relationships/hdphoto" Target="../media/hdphoto6.wdp"/><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5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3.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4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4.png"/><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43.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8" Type="http://schemas.openxmlformats.org/officeDocument/2006/relationships/tags" Target="../tags/tag13.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4.png"/><Relationship Id="rId5" Type="http://schemas.openxmlformats.org/officeDocument/2006/relationships/tags" Target="../tags/tag10.xml"/><Relationship Id="rId10" Type="http://schemas.openxmlformats.org/officeDocument/2006/relationships/slideLayout" Target="../slideLayouts/slideLayout43.xml"/><Relationship Id="rId4" Type="http://schemas.openxmlformats.org/officeDocument/2006/relationships/tags" Target="../tags/tag9.xml"/><Relationship Id="rId9"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3.xml"/><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18114" y="5118219"/>
            <a:ext cx="13047415" cy="3125324"/>
            <a:chOff x="-243946" y="5232519"/>
            <a:chExt cx="13047415" cy="3125324"/>
          </a:xfrm>
        </p:grpSpPr>
        <p:pic>
          <p:nvPicPr>
            <p:cNvPr id="76"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3760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2308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7" name="组合 86"/>
          <p:cNvGrpSpPr/>
          <p:nvPr/>
        </p:nvGrpSpPr>
        <p:grpSpPr>
          <a:xfrm flipV="1">
            <a:off x="-457868" y="-1369654"/>
            <a:ext cx="13047415" cy="3125324"/>
            <a:chOff x="-243946" y="5289669"/>
            <a:chExt cx="13047415" cy="3125324"/>
          </a:xfrm>
        </p:grpSpPr>
        <p:pic>
          <p:nvPicPr>
            <p:cNvPr id="88"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18"/>
          <p:cNvSpPr>
            <a:spLocks noChangeArrowheads="1"/>
          </p:cNvSpPr>
          <p:nvPr>
            <p:custDataLst>
              <p:tags r:id="rId1"/>
            </p:custDataLst>
          </p:nvPr>
        </p:nvSpPr>
        <p:spPr bwMode="auto">
          <a:xfrm>
            <a:off x="1579664" y="2580640"/>
            <a:ext cx="9085942"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6000" dirty="0">
                <a:solidFill>
                  <a:srgbClr val="E94E60"/>
                </a:solidFill>
                <a:latin typeface="方正正大黑简体" pitchFamily="2" charset="-122"/>
                <a:ea typeface="方正正大黑简体" pitchFamily="2" charset="-122"/>
                <a:cs typeface="宋体" pitchFamily="2" charset="-122"/>
              </a:rPr>
              <a:t>清新</a:t>
            </a:r>
            <a:r>
              <a:rPr lang="zh-CN" altLang="en-US" sz="6000" dirty="0" smtClean="0">
                <a:solidFill>
                  <a:srgbClr val="E94E60"/>
                </a:solidFill>
                <a:latin typeface="方正正大黑简体" pitchFamily="2" charset="-122"/>
                <a:ea typeface="方正正大黑简体" pitchFamily="2" charset="-122"/>
                <a:cs typeface="宋体" pitchFamily="2" charset="-122"/>
              </a:rPr>
              <a:t>文艺风</a:t>
            </a:r>
            <a:r>
              <a:rPr lang="en-US" altLang="zh-CN" sz="6000" dirty="0" smtClean="0">
                <a:solidFill>
                  <a:schemeClr val="bg1">
                    <a:lumMod val="50000"/>
                  </a:schemeClr>
                </a:solidFill>
                <a:latin typeface="方正正大黑简体" pitchFamily="2" charset="-122"/>
                <a:ea typeface="方正正大黑简体" pitchFamily="2" charset="-122"/>
                <a:cs typeface="宋体" pitchFamily="2" charset="-122"/>
              </a:rPr>
              <a:t>PPT</a:t>
            </a:r>
            <a:r>
              <a:rPr lang="zh-CN" altLang="en-US" sz="6000" dirty="0" smtClean="0">
                <a:solidFill>
                  <a:schemeClr val="bg1">
                    <a:lumMod val="50000"/>
                  </a:schemeClr>
                </a:solidFill>
                <a:latin typeface="方正正大黑简体" pitchFamily="2" charset="-122"/>
                <a:ea typeface="方正正大黑简体" pitchFamily="2" charset="-122"/>
                <a:cs typeface="宋体" pitchFamily="2" charset="-122"/>
              </a:rPr>
              <a:t>模板</a:t>
            </a:r>
            <a:endParaRPr lang="en-US" altLang="zh-CN" sz="6000" dirty="0">
              <a:solidFill>
                <a:schemeClr val="bg1">
                  <a:lumMod val="50000"/>
                </a:schemeClr>
              </a:solidFill>
              <a:latin typeface="方正正大黑简体" pitchFamily="2" charset="-122"/>
              <a:ea typeface="方正正大黑简体" pitchFamily="2" charset="-122"/>
              <a:cs typeface="宋体" pitchFamily="2" charset="-122"/>
            </a:endParaRPr>
          </a:p>
        </p:txBody>
      </p:sp>
      <p:sp>
        <p:nvSpPr>
          <p:cNvPr id="34" name="20"/>
          <p:cNvSpPr>
            <a:spLocks noChangeArrowheads="1"/>
          </p:cNvSpPr>
          <p:nvPr>
            <p:custDataLst>
              <p:tags r:id="rId2"/>
            </p:custDataLst>
          </p:nvPr>
        </p:nvSpPr>
        <p:spPr bwMode="auto">
          <a:xfrm>
            <a:off x="2437588" y="3730834"/>
            <a:ext cx="73700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1400" dirty="0">
                <a:solidFill>
                  <a:srgbClr val="E94E60"/>
                </a:solidFill>
                <a:cs typeface="Arial" panose="020B0604020202020204" pitchFamily="34" charset="0"/>
              </a:rPr>
              <a:t>We have many PowerPoint </a:t>
            </a:r>
            <a:r>
              <a:rPr lang="zh-CN" altLang="en-US" sz="1400" dirty="0">
                <a:solidFill>
                  <a:srgbClr val="E94E60"/>
                </a:solidFill>
                <a:cs typeface="Arial" panose="020B0604020202020204" pitchFamily="34" charset="0"/>
              </a:rPr>
              <a:t>templates</a:t>
            </a:r>
            <a:r>
              <a:rPr lang="en-US" altLang="zh-CN" sz="1400" dirty="0">
                <a:solidFill>
                  <a:srgbClr val="E94E60"/>
                </a:solidFill>
                <a:cs typeface="Arial" panose="020B0604020202020204" pitchFamily="34" charset="0"/>
              </a:rPr>
              <a:t> that has been specifically designed to help anyone that is stepping into the world of PowerPoint for the very first time.</a:t>
            </a:r>
            <a:endParaRPr lang="zh-CN" altLang="en-US" sz="1400" dirty="0">
              <a:solidFill>
                <a:srgbClr val="E94E60"/>
              </a:solidFill>
              <a:cs typeface="Arial" panose="020B0604020202020204" pitchFamily="34" charset="0"/>
            </a:endParaRPr>
          </a:p>
        </p:txBody>
      </p:sp>
      <p:sp>
        <p:nvSpPr>
          <p:cNvPr id="35" name="PA_Line 21"/>
          <p:cNvSpPr>
            <a:spLocks noChangeShapeType="1"/>
          </p:cNvSpPr>
          <p:nvPr>
            <p:custDataLst>
              <p:tags r:id="rId3"/>
            </p:custDataLst>
          </p:nvPr>
        </p:nvSpPr>
        <p:spPr bwMode="auto">
          <a:xfrm>
            <a:off x="2145721" y="3562918"/>
            <a:ext cx="7953828" cy="0"/>
          </a:xfrm>
          <a:prstGeom prst="line">
            <a:avLst/>
          </a:prstGeom>
          <a:noFill/>
          <a:ln w="6350">
            <a:solidFill>
              <a:srgbClr val="E94E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zh-CN" altLang="en-US" sz="2400">
              <a:ln>
                <a:solidFill>
                  <a:schemeClr val="tx1">
                    <a:lumMod val="60000"/>
                    <a:lumOff val="40000"/>
                  </a:schemeClr>
                </a:solidFill>
              </a:ln>
              <a:solidFill>
                <a:srgbClr val="E94E60"/>
              </a:solidFill>
              <a:latin typeface="Arial" pitchFamily="34" charset="0"/>
            </a:endParaRPr>
          </a:p>
        </p:txBody>
      </p:sp>
      <p:grpSp>
        <p:nvGrpSpPr>
          <p:cNvPr id="78" name="组合 77"/>
          <p:cNvGrpSpPr/>
          <p:nvPr/>
        </p:nvGrpSpPr>
        <p:grpSpPr>
          <a:xfrm rot="5400000">
            <a:off x="5530347" y="4212265"/>
            <a:ext cx="13047415" cy="3125324"/>
            <a:chOff x="-243946" y="5289669"/>
            <a:chExt cx="13047415" cy="3125324"/>
          </a:xfrm>
        </p:grpSpPr>
        <p:pic>
          <p:nvPicPr>
            <p:cNvPr id="79"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组合 80"/>
          <p:cNvGrpSpPr/>
          <p:nvPr/>
        </p:nvGrpSpPr>
        <p:grpSpPr>
          <a:xfrm rot="16200000" flipH="1">
            <a:off x="-6405106" y="4165728"/>
            <a:ext cx="13047415" cy="3125324"/>
            <a:chOff x="-243946" y="5289669"/>
            <a:chExt cx="13047415" cy="3125324"/>
          </a:xfrm>
        </p:grpSpPr>
        <p:pic>
          <p:nvPicPr>
            <p:cNvPr id="82"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sp>
        <p:nvSpPr>
          <p:cNvPr id="90" name="圆角矩形 89"/>
          <p:cNvSpPr/>
          <p:nvPr/>
        </p:nvSpPr>
        <p:spPr>
          <a:xfrm>
            <a:off x="3145811" y="4495540"/>
            <a:ext cx="5885027" cy="532880"/>
          </a:xfrm>
          <a:prstGeom prst="roundRect">
            <a:avLst>
              <a:gd name="adj" fmla="val 50000"/>
            </a:avLst>
          </a:prstGeom>
          <a:noFill/>
          <a:ln w="1270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91" name="原创设计师QQ5854324           _16"/>
          <p:cNvSpPr txBox="1">
            <a:spLocks noChangeArrowheads="1"/>
          </p:cNvSpPr>
          <p:nvPr/>
        </p:nvSpPr>
        <p:spPr bwMode="auto">
          <a:xfrm>
            <a:off x="3247851" y="46557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rgbClr val="E94E60"/>
                </a:solidFill>
                <a:latin typeface="微软雅黑" panose="020B0503020204020204" pitchFamily="34" charset="-122"/>
                <a:ea typeface="微软雅黑" panose="020B0503020204020204" pitchFamily="34" charset="-122"/>
              </a:rPr>
              <a:t>汇报人：</a:t>
            </a:r>
            <a:r>
              <a:rPr lang="en-US" altLang="zh-CN" sz="1800" b="0" dirty="0">
                <a:solidFill>
                  <a:srgbClr val="E94E60"/>
                </a:solidFill>
                <a:latin typeface="微软雅黑" panose="020B0503020204020204" pitchFamily="34" charset="-122"/>
                <a:ea typeface="微软雅黑" panose="020B0503020204020204" pitchFamily="34" charset="-122"/>
              </a:rPr>
              <a:t>XXX     </a:t>
            </a:r>
            <a:r>
              <a:rPr lang="zh-CN" altLang="en-US" sz="1800" b="0" dirty="0">
                <a:solidFill>
                  <a:srgbClr val="E94E60"/>
                </a:solidFill>
                <a:latin typeface="微软雅黑" panose="020B0503020204020204" pitchFamily="34" charset="-122"/>
                <a:ea typeface="微软雅黑" panose="020B0503020204020204" pitchFamily="34" charset="-122"/>
              </a:rPr>
              <a:t>部门：</a:t>
            </a:r>
            <a:r>
              <a:rPr lang="en-US" altLang="zh-CN" sz="1800" b="0" dirty="0">
                <a:solidFill>
                  <a:srgbClr val="E94E60"/>
                </a:solidFill>
                <a:latin typeface="微软雅黑" panose="020B0503020204020204" pitchFamily="34" charset="-122"/>
                <a:ea typeface="微软雅黑" panose="020B0503020204020204" pitchFamily="34" charset="-122"/>
              </a:rPr>
              <a:t>XXXXX     </a:t>
            </a:r>
            <a:r>
              <a:rPr lang="zh-CN" altLang="en-US" sz="1800" b="0" dirty="0">
                <a:solidFill>
                  <a:srgbClr val="E94E60"/>
                </a:solidFill>
                <a:latin typeface="微软雅黑" panose="020B0503020204020204" pitchFamily="34" charset="-122"/>
                <a:ea typeface="微软雅黑" panose="020B0503020204020204" pitchFamily="34" charset="-122"/>
              </a:rPr>
              <a:t>日期</a:t>
            </a:r>
            <a:r>
              <a:rPr lang="zh-CN" altLang="en-US" sz="1800" b="0" dirty="0" smtClean="0">
                <a:solidFill>
                  <a:srgbClr val="E94E60"/>
                </a:solidFill>
                <a:latin typeface="微软雅黑" panose="020B0503020204020204" pitchFamily="34" charset="-122"/>
                <a:ea typeface="微软雅黑" panose="020B0503020204020204" pitchFamily="34" charset="-122"/>
              </a:rPr>
              <a:t>：</a:t>
            </a:r>
            <a:r>
              <a:rPr lang="en-US" altLang="zh-CN" sz="1800" b="0" dirty="0" smtClean="0">
                <a:solidFill>
                  <a:srgbClr val="E94E60"/>
                </a:solidFill>
                <a:latin typeface="微软雅黑" panose="020B0503020204020204" pitchFamily="34" charset="-122"/>
                <a:ea typeface="微软雅黑" panose="020B0503020204020204" pitchFamily="34" charset="-122"/>
              </a:rPr>
              <a:t>20XX.08.28</a:t>
            </a:r>
            <a:endParaRPr lang="zh-CN" altLang="zh-CN" sz="1800" b="0" dirty="0">
              <a:solidFill>
                <a:srgbClr val="E94E60"/>
              </a:solidFill>
              <a:latin typeface="微软雅黑" panose="020B0503020204020204" pitchFamily="34" charset="-122"/>
              <a:ea typeface="微软雅黑" panose="020B0503020204020204" pitchFamily="34" charset="-122"/>
            </a:endParaRPr>
          </a:p>
        </p:txBody>
      </p:sp>
      <p:sp>
        <p:nvSpPr>
          <p:cNvPr id="21" name="矩形 17"/>
          <p:cNvSpPr>
            <a:spLocks noChangeArrowheads="1"/>
          </p:cNvSpPr>
          <p:nvPr/>
        </p:nvSpPr>
        <p:spPr bwMode="auto">
          <a:xfrm>
            <a:off x="3442531" y="1751552"/>
            <a:ext cx="52633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600" b="1" dirty="0" smtClean="0">
                <a:solidFill>
                  <a:srgbClr val="E94E60"/>
                </a:solidFill>
                <a:latin typeface="微软雅黑" panose="020B0503020204020204" pitchFamily="34" charset="-122"/>
                <a:ea typeface="微软雅黑" panose="020B0503020204020204" pitchFamily="34" charset="-122"/>
              </a:rPr>
              <a:t>THE BUSINESS PLAN</a:t>
            </a:r>
            <a:endParaRPr lang="zh-CN" altLang="en-US" sz="3600" b="1" dirty="0">
              <a:solidFill>
                <a:srgbClr val="E94E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60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par>
                                <p:cTn id="8" presetID="22" presetClass="entr" presetSubtype="1" fill="hold" nodeType="withEffect">
                                  <p:stCondLst>
                                    <p:cond delay="250"/>
                                  </p:stCondLst>
                                  <p:childTnLst>
                                    <p:set>
                                      <p:cBhvr>
                                        <p:cTn id="9" dur="1" fill="hold">
                                          <p:stCondLst>
                                            <p:cond delay="0"/>
                                          </p:stCondLst>
                                        </p:cTn>
                                        <p:tgtEl>
                                          <p:spTgt spid="78"/>
                                        </p:tgtEl>
                                        <p:attrNameLst>
                                          <p:attrName>style.visibility</p:attrName>
                                        </p:attrNameLst>
                                      </p:cBhvr>
                                      <p:to>
                                        <p:strVal val="visible"/>
                                      </p:to>
                                    </p:set>
                                    <p:animEffect transition="in" filter="wipe(up)">
                                      <p:cBhvr>
                                        <p:cTn id="10" dur="500"/>
                                        <p:tgtEl>
                                          <p:spTgt spid="78"/>
                                        </p:tgtEl>
                                      </p:cBhvr>
                                    </p:animEffect>
                                  </p:childTnLst>
                                </p:cTn>
                              </p:par>
                              <p:par>
                                <p:cTn id="11" presetID="22" presetClass="entr" presetSubtype="2"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par>
                                <p:cTn id="14" presetID="22" presetClass="entr" presetSubtype="4" fill="hold" nodeType="withEffect">
                                  <p:stCondLst>
                                    <p:cond delay="750"/>
                                  </p:stCondLst>
                                  <p:childTnLst>
                                    <p:set>
                                      <p:cBhvr>
                                        <p:cTn id="15" dur="1" fill="hold">
                                          <p:stCondLst>
                                            <p:cond delay="0"/>
                                          </p:stCondLst>
                                        </p:cTn>
                                        <p:tgtEl>
                                          <p:spTgt spid="81"/>
                                        </p:tgtEl>
                                        <p:attrNameLst>
                                          <p:attrName>style.visibility</p:attrName>
                                        </p:attrNameLst>
                                      </p:cBhvr>
                                      <p:to>
                                        <p:strVal val="visible"/>
                                      </p:to>
                                    </p:set>
                                    <p:animEffect transition="in" filter="wipe(down)">
                                      <p:cBhvr>
                                        <p:cTn id="16" dur="500"/>
                                        <p:tgtEl>
                                          <p:spTgt spid="81"/>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p:cTn id="23" dur="75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 dur="750" fill="hold"/>
                                        <p:tgtEl>
                                          <p:spTgt spid="33"/>
                                        </p:tgtEl>
                                        <p:attrNameLst>
                                          <p:attrName>ppt_y</p:attrName>
                                        </p:attrNameLst>
                                      </p:cBhvr>
                                      <p:tavLst>
                                        <p:tav tm="0">
                                          <p:val>
                                            <p:strVal val="#ppt_y"/>
                                          </p:val>
                                        </p:tav>
                                        <p:tav tm="100000">
                                          <p:val>
                                            <p:strVal val="#ppt_y"/>
                                          </p:val>
                                        </p:tav>
                                      </p:tavLst>
                                    </p:anim>
                                    <p:anim calcmode="lin" valueType="num">
                                      <p:cBhvr>
                                        <p:cTn id="25" dur="75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6" dur="75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750" tmFilter="0,0; .5, 1; 1, 1"/>
                                        <p:tgtEl>
                                          <p:spTgt spid="33"/>
                                        </p:tgtEl>
                                      </p:cBhvr>
                                    </p:animEffect>
                                  </p:childTnLst>
                                </p:cTn>
                              </p:par>
                            </p:childTnLst>
                          </p:cTn>
                        </p:par>
                        <p:par>
                          <p:cTn id="28" fill="hold">
                            <p:stCondLst>
                              <p:cond delay="2675"/>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750"/>
                                        <p:tgtEl>
                                          <p:spTgt spid="35"/>
                                        </p:tgtEl>
                                      </p:cBhvr>
                                    </p:animEffect>
                                  </p:childTnLst>
                                </p:cTn>
                              </p:par>
                            </p:childTnLst>
                          </p:cTn>
                        </p:par>
                        <p:par>
                          <p:cTn id="32" fill="hold">
                            <p:stCondLst>
                              <p:cond delay="3425"/>
                            </p:stCondLst>
                            <p:childTnLst>
                              <p:par>
                                <p:cTn id="33" presetID="42"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750"/>
                                        <p:tgtEl>
                                          <p:spTgt spid="34"/>
                                        </p:tgtEl>
                                      </p:cBhvr>
                                    </p:animEffect>
                                    <p:anim calcmode="lin" valueType="num">
                                      <p:cBhvr>
                                        <p:cTn id="36" dur="750" fill="hold"/>
                                        <p:tgtEl>
                                          <p:spTgt spid="34"/>
                                        </p:tgtEl>
                                        <p:attrNameLst>
                                          <p:attrName>ppt_x</p:attrName>
                                        </p:attrNameLst>
                                      </p:cBhvr>
                                      <p:tavLst>
                                        <p:tav tm="0">
                                          <p:val>
                                            <p:strVal val="#ppt_x"/>
                                          </p:val>
                                        </p:tav>
                                        <p:tav tm="100000">
                                          <p:val>
                                            <p:strVal val="#ppt_x"/>
                                          </p:val>
                                        </p:tav>
                                      </p:tavLst>
                                    </p:anim>
                                    <p:anim calcmode="lin" valueType="num">
                                      <p:cBhvr>
                                        <p:cTn id="37" dur="75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4175"/>
                            </p:stCondLst>
                            <p:childTnLst>
                              <p:par>
                                <p:cTn id="39" presetID="22" presetClass="entr" presetSubtype="8"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left)">
                                      <p:cBhvr>
                                        <p:cTn id="41" dur="500"/>
                                        <p:tgtEl>
                                          <p:spTgt spid="90"/>
                                        </p:tgtEl>
                                      </p:cBhvr>
                                    </p:animEffect>
                                  </p:childTnLst>
                                </p:cTn>
                              </p:par>
                            </p:childTnLst>
                          </p:cTn>
                        </p:par>
                        <p:par>
                          <p:cTn id="42" fill="hold">
                            <p:stCondLst>
                              <p:cond delay="4675"/>
                            </p:stCondLst>
                            <p:childTnLst>
                              <p:par>
                                <p:cTn id="43" presetID="22" presetClass="entr" presetSubtype="8" fill="hold" grpId="0" nodeType="after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wipe(left)">
                                      <p:cBhvr>
                                        <p:cTn id="4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animBg="1"/>
      <p:bldP spid="90" grpId="0" animBg="1"/>
      <p:bldP spid="91"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7 4"/>
          <p:cNvGrpSpPr/>
          <p:nvPr>
            <p:custDataLst>
              <p:tags r:id="rId1"/>
            </p:custDataLst>
          </p:nvPr>
        </p:nvGrpSpPr>
        <p:grpSpPr>
          <a:xfrm>
            <a:off x="3847207" y="2696966"/>
            <a:ext cx="4497587" cy="3135731"/>
            <a:chOff x="3847207" y="2218004"/>
            <a:chExt cx="4497587" cy="3135731"/>
          </a:xfrm>
        </p:grpSpPr>
        <p:pic>
          <p:nvPicPr>
            <p:cNvPr id="17" name="12"/>
            <p:cNvPicPr>
              <a:picLocks noChangeAspect="1"/>
            </p:cNvPicPr>
            <p:nvPr/>
          </p:nvPicPr>
          <p:blipFill rotWithShape="1">
            <a:blip r:embed="rId12" cstate="screen">
              <a:extLst>
                <a:ext uri="{28A0092B-C50C-407E-A947-70E740481C1C}">
                  <a14:useLocalDpi xmlns:a14="http://schemas.microsoft.com/office/drawing/2010/main"/>
                </a:ext>
              </a:extLst>
            </a:blip>
            <a:srcRect t="13878" b="16402"/>
            <a:stretch/>
          </p:blipFill>
          <p:spPr>
            <a:xfrm>
              <a:off x="3847207" y="2218004"/>
              <a:ext cx="4497587" cy="3135731"/>
            </a:xfrm>
            <a:prstGeom prst="rect">
              <a:avLst/>
            </a:prstGeom>
          </p:spPr>
        </p:pic>
        <p:pic>
          <p:nvPicPr>
            <p:cNvPr id="18" name="7 1"/>
            <p:cNvPicPr>
              <a:picLocks noChangeAspect="1"/>
            </p:cNvPicPr>
            <p:nvPr/>
          </p:nvPicPr>
          <p:blipFill rotWithShape="1">
            <a:blip r:embed="rId13" cstate="screen">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a:ext>
              </a:extLst>
            </a:blip>
            <a:srcRect/>
            <a:stretch/>
          </p:blipFill>
          <p:spPr>
            <a:xfrm>
              <a:off x="4441371" y="2603958"/>
              <a:ext cx="3256329" cy="2011585"/>
            </a:xfrm>
            <a:prstGeom prst="rect">
              <a:avLst/>
            </a:prstGeom>
          </p:spPr>
        </p:pic>
      </p:grpSp>
      <p:sp>
        <p:nvSpPr>
          <p:cNvPr id="19" name="圆角 5"/>
          <p:cNvSpPr/>
          <p:nvPr>
            <p:custDataLst>
              <p:tags r:id="rId2"/>
            </p:custDataLst>
          </p:nvPr>
        </p:nvSpPr>
        <p:spPr>
          <a:xfrm>
            <a:off x="1110386" y="2959271"/>
            <a:ext cx="1785258" cy="478972"/>
          </a:xfrm>
          <a:prstGeom prst="roundRect">
            <a:avLst>
              <a:gd name="adj" fmla="val 50000"/>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Impact" panose="020B0806030902050204" pitchFamily="34" charset="0"/>
              </a:rPr>
              <a:t>2019</a:t>
            </a:r>
            <a:endParaRPr lang="zh-CN" altLang="en-US" sz="2800" dirty="0">
              <a:latin typeface="Impact" panose="020B0806030902050204" pitchFamily="34" charset="0"/>
            </a:endParaRPr>
          </a:p>
        </p:txBody>
      </p:sp>
      <p:sp>
        <p:nvSpPr>
          <p:cNvPr id="20" name=": 圆角 17"/>
          <p:cNvSpPr/>
          <p:nvPr>
            <p:custDataLst>
              <p:tags r:id="rId3"/>
            </p:custDataLst>
          </p:nvPr>
        </p:nvSpPr>
        <p:spPr>
          <a:xfrm>
            <a:off x="8516021" y="2913006"/>
            <a:ext cx="1785258" cy="478972"/>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Impact" panose="020B0806030902050204" pitchFamily="34" charset="0"/>
              </a:rPr>
              <a:t>20XX</a:t>
            </a:r>
            <a:endParaRPr lang="zh-CN" altLang="en-US" sz="2800" dirty="0">
              <a:latin typeface="Impact" panose="020B0806030902050204" pitchFamily="34" charset="0"/>
            </a:endParaRPr>
          </a:p>
        </p:txBody>
      </p:sp>
      <p:sp>
        <p:nvSpPr>
          <p:cNvPr id="21" name="19"/>
          <p:cNvSpPr/>
          <p:nvPr>
            <p:custDataLst>
              <p:tags r:id="rId4"/>
            </p:custDataLst>
          </p:nvPr>
        </p:nvSpPr>
        <p:spPr>
          <a:xfrm>
            <a:off x="843390" y="4178066"/>
            <a:ext cx="3235124" cy="954107"/>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r>
              <a:rPr lang="zh-CN" altLang="en-US" sz="1400" dirty="0" smtClean="0">
                <a:solidFill>
                  <a:schemeClr val="bg1">
                    <a:lumMod val="50000"/>
                  </a:schemeClr>
                </a:solidFill>
                <a:latin typeface="微软雅黑" pitchFamily="34" charset="-122"/>
                <a:ea typeface="微软雅黑" pitchFamily="34" charset="-122"/>
                <a:cs typeface="Calibri" pitchFamily="34" charset="0"/>
              </a:rPr>
              <a:t>。</a:t>
            </a: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endParaRPr lang="en-US" altLang="zh-CN" sz="1400" dirty="0">
              <a:solidFill>
                <a:schemeClr val="bg1">
                  <a:lumMod val="50000"/>
                </a:schemeClr>
              </a:solidFill>
              <a:latin typeface="微软雅黑" pitchFamily="34" charset="-122"/>
              <a:ea typeface="微软雅黑" pitchFamily="34" charset="-122"/>
            </a:endParaRPr>
          </a:p>
        </p:txBody>
      </p:sp>
      <p:sp>
        <p:nvSpPr>
          <p:cNvPr id="22" name="20"/>
          <p:cNvSpPr/>
          <p:nvPr>
            <p:custDataLst>
              <p:tags r:id="rId5"/>
            </p:custDataLst>
          </p:nvPr>
        </p:nvSpPr>
        <p:spPr>
          <a:xfrm>
            <a:off x="843390" y="3716401"/>
            <a:ext cx="2483686" cy="461665"/>
          </a:xfrm>
          <a:prstGeom prst="rect">
            <a:avLst/>
          </a:prstGeom>
        </p:spPr>
        <p:txBody>
          <a:bodyPr wrap="square">
            <a:spAutoFit/>
          </a:bodyPr>
          <a:lstStyle/>
          <a:p>
            <a:pPr algn="just"/>
            <a:r>
              <a:rPr lang="zh-CN" altLang="en-US" sz="2400" i="1" dirty="0" smtClean="0">
                <a:solidFill>
                  <a:schemeClr val="tx1">
                    <a:lumMod val="65000"/>
                    <a:lumOff val="35000"/>
                  </a:scheme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chemeClr val="tx1">
                  <a:lumMod val="65000"/>
                  <a:lumOff val="35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3" name="21"/>
          <p:cNvSpPr/>
          <p:nvPr>
            <p:custDataLst>
              <p:tags r:id="rId6"/>
            </p:custDataLst>
          </p:nvPr>
        </p:nvSpPr>
        <p:spPr>
          <a:xfrm>
            <a:off x="826972" y="4902036"/>
            <a:ext cx="3235124" cy="954107"/>
          </a:xfrm>
          <a:prstGeom prst="rect">
            <a:avLst/>
          </a:prstGeom>
        </p:spPr>
        <p:txBody>
          <a:bodyPr wrap="square">
            <a:spAutoFit/>
          </a:bodyPr>
          <a:lstStyle/>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endParaRPr lang="en-US" altLang="zh-CN" sz="1400" dirty="0">
              <a:solidFill>
                <a:srgbClr val="FFFFFF">
                  <a:lumMod val="50000"/>
                </a:srgbClr>
              </a:solidFill>
              <a:latin typeface="微软雅黑" pitchFamily="34" charset="-122"/>
              <a:ea typeface="微软雅黑" pitchFamily="34" charset="-122"/>
            </a:endParaRPr>
          </a:p>
        </p:txBody>
      </p:sp>
      <p:sp>
        <p:nvSpPr>
          <p:cNvPr id="24" name="22"/>
          <p:cNvSpPr/>
          <p:nvPr>
            <p:custDataLst>
              <p:tags r:id="rId7"/>
            </p:custDataLst>
          </p:nvPr>
        </p:nvSpPr>
        <p:spPr>
          <a:xfrm>
            <a:off x="8516021" y="4161515"/>
            <a:ext cx="3045486" cy="954107"/>
          </a:xfrm>
          <a:prstGeom prst="rect">
            <a:avLst/>
          </a:prstGeom>
        </p:spPr>
        <p:txBody>
          <a:bodyPr wrap="square">
            <a:spAutoFit/>
          </a:bodyPr>
          <a:lstStyle/>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endParaRPr lang="en-US" altLang="zh-CN" sz="1400" dirty="0">
              <a:solidFill>
                <a:srgbClr val="FFFFFF">
                  <a:lumMod val="50000"/>
                </a:srgbClr>
              </a:solidFill>
              <a:latin typeface="微软雅黑" pitchFamily="34" charset="-122"/>
              <a:ea typeface="微软雅黑" pitchFamily="34" charset="-122"/>
            </a:endParaRPr>
          </a:p>
        </p:txBody>
      </p:sp>
      <p:sp>
        <p:nvSpPr>
          <p:cNvPr id="25" name="7 23"/>
          <p:cNvSpPr/>
          <p:nvPr>
            <p:custDataLst>
              <p:tags r:id="rId8"/>
            </p:custDataLst>
          </p:nvPr>
        </p:nvSpPr>
        <p:spPr>
          <a:xfrm>
            <a:off x="8516021" y="3699850"/>
            <a:ext cx="2483686" cy="461665"/>
          </a:xfrm>
          <a:prstGeom prst="rect">
            <a:avLst/>
          </a:prstGeom>
        </p:spPr>
        <p:txBody>
          <a:bodyPr wrap="square">
            <a:spAutoFit/>
          </a:bodyPr>
          <a:lstStyle/>
          <a:p>
            <a:pPr algn="just"/>
            <a:r>
              <a:rPr lang="zh-CN" altLang="en-US" sz="2400" i="1" dirty="0">
                <a:solidFill>
                  <a:schemeClr val="tx1">
                    <a:lumMod val="65000"/>
                    <a:lumOff val="35000"/>
                  </a:scheme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chemeClr val="tx1">
                  <a:lumMod val="65000"/>
                  <a:lumOff val="35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6" name="24"/>
          <p:cNvSpPr/>
          <p:nvPr>
            <p:custDataLst>
              <p:tags r:id="rId9"/>
            </p:custDataLst>
          </p:nvPr>
        </p:nvSpPr>
        <p:spPr>
          <a:xfrm>
            <a:off x="8499603" y="4885485"/>
            <a:ext cx="3061904" cy="954107"/>
          </a:xfrm>
          <a:prstGeom prst="rect">
            <a:avLst/>
          </a:prstGeom>
        </p:spPr>
        <p:txBody>
          <a:bodyPr wrap="square">
            <a:spAutoFit/>
          </a:bodyPr>
          <a:lstStyle/>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itchFamily="34" charset="-122"/>
                <a:ea typeface="微软雅黑" pitchFamily="34" charset="-122"/>
                <a:cs typeface="Calibri" pitchFamily="34" charset="0"/>
              </a:rPr>
              <a:t>加入文字描文字描述文案描述表达。</a:t>
            </a:r>
            <a:endParaRPr lang="en-US" altLang="zh-CN" sz="1400" dirty="0">
              <a:solidFill>
                <a:srgbClr val="FFFFFF">
                  <a:lumMod val="50000"/>
                </a:srgbClr>
              </a:solidFill>
              <a:latin typeface="微软雅黑" pitchFamily="34" charset="-122"/>
              <a:ea typeface="微软雅黑" pitchFamily="34" charset="-122"/>
            </a:endParaRPr>
          </a:p>
          <a:p>
            <a:pPr lvl="0"/>
            <a:endParaRPr lang="en-US" altLang="zh-CN" sz="1400" dirty="0">
              <a:solidFill>
                <a:srgbClr val="FFFFF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150952746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10" presetClass="entr" presetSubtype="0" fill="hold" nodeType="withEffect">
                                  <p:stCondLst>
                                    <p:cond delay="18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21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24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12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autoUpdateAnimBg="0"/>
      <p:bldP spid="22" grpId="0"/>
      <p:bldP spid="23" grpId="0" animBg="1" autoUpdateAnimBg="0"/>
      <p:bldP spid="24" grpId="0" animBg="1" autoUpdateAnimBg="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PA_空心符 51"/>
          <p:cNvSpPr>
            <a:spLocks/>
          </p:cNvSpPr>
          <p:nvPr>
            <p:custDataLst>
              <p:tags r:id="rId1"/>
            </p:custDataLst>
          </p:nvPr>
        </p:nvSpPr>
        <p:spPr bwMode="auto">
          <a:xfrm>
            <a:off x="2027011" y="2540923"/>
            <a:ext cx="1848757" cy="1848758"/>
          </a:xfrm>
          <a:custGeom>
            <a:avLst/>
            <a:gdLst>
              <a:gd name="T0" fmla="*/ 0 w 1618211"/>
              <a:gd name="T1" fmla="*/ 808010 h 1618211"/>
              <a:gd name="T2" fmla="*/ 404005 w 1618211"/>
              <a:gd name="T3" fmla="*/ 108252 h 1618211"/>
              <a:gd name="T4" fmla="*/ 1212013 w 1618211"/>
              <a:gd name="T5" fmla="*/ 108252 h 1618211"/>
              <a:gd name="T6" fmla="*/ 1616017 w 1618211"/>
              <a:gd name="T7" fmla="*/ 808011 h 1618211"/>
              <a:gd name="T8" fmla="*/ 1368910 w 1618211"/>
              <a:gd name="T9" fmla="*/ 808010 h 1618211"/>
              <a:gd name="T10" fmla="*/ 1088459 w 1618211"/>
              <a:gd name="T11" fmla="*/ 322254 h 1618211"/>
              <a:gd name="T12" fmla="*/ 527557 w 1618211"/>
              <a:gd name="T13" fmla="*/ 322254 h 1618211"/>
              <a:gd name="T14" fmla="*/ 247104 w 1618211"/>
              <a:gd name="T15" fmla="*/ 808010 h 1618211"/>
              <a:gd name="T16" fmla="*/ 0 w 1618211"/>
              <a:gd name="T17" fmla="*/ 808010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E94E60"/>
          </a:solidFill>
          <a:ln>
            <a:noFill/>
          </a:ln>
        </p:spPr>
        <p:txBody>
          <a:bodyPr anchor="ctr"/>
          <a:lstStyle/>
          <a:p>
            <a:endParaRPr lang="zh-CN" altLang="en-US"/>
          </a:p>
        </p:txBody>
      </p:sp>
      <p:sp>
        <p:nvSpPr>
          <p:cNvPr id="17" name="PA_空心符 52"/>
          <p:cNvSpPr>
            <a:spLocks/>
          </p:cNvSpPr>
          <p:nvPr>
            <p:custDataLst>
              <p:tags r:id="rId2"/>
            </p:custDataLst>
          </p:nvPr>
        </p:nvSpPr>
        <p:spPr bwMode="auto">
          <a:xfrm rot="10800000">
            <a:off x="3590925" y="2539109"/>
            <a:ext cx="1848757" cy="1848757"/>
          </a:xfrm>
          <a:custGeom>
            <a:avLst/>
            <a:gdLst>
              <a:gd name="T0" fmla="*/ 0 w 1618211"/>
              <a:gd name="T1" fmla="*/ 808009 h 1618211"/>
              <a:gd name="T2" fmla="*/ 404005 w 1618211"/>
              <a:gd name="T3" fmla="*/ 108252 h 1618211"/>
              <a:gd name="T4" fmla="*/ 1212013 w 1618211"/>
              <a:gd name="T5" fmla="*/ 108252 h 1618211"/>
              <a:gd name="T6" fmla="*/ 1616017 w 1618211"/>
              <a:gd name="T7" fmla="*/ 808010 h 1618211"/>
              <a:gd name="T8" fmla="*/ 1368910 w 1618211"/>
              <a:gd name="T9" fmla="*/ 808009 h 1618211"/>
              <a:gd name="T10" fmla="*/ 1088459 w 1618211"/>
              <a:gd name="T11" fmla="*/ 322254 h 1618211"/>
              <a:gd name="T12" fmla="*/ 527557 w 1618211"/>
              <a:gd name="T13" fmla="*/ 322254 h 1618211"/>
              <a:gd name="T14" fmla="*/ 247104 w 1618211"/>
              <a:gd name="T15" fmla="*/ 808009 h 1618211"/>
              <a:gd name="T16" fmla="*/ 0 w 1618211"/>
              <a:gd name="T17" fmla="*/ 808009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chemeClr val="tx1">
              <a:lumMod val="50000"/>
              <a:lumOff val="50000"/>
            </a:schemeClr>
          </a:solidFill>
          <a:ln>
            <a:noFill/>
          </a:ln>
        </p:spPr>
        <p:txBody>
          <a:bodyPr anchor="ctr"/>
          <a:lstStyle/>
          <a:p>
            <a:endParaRPr lang="zh-CN" altLang="en-US"/>
          </a:p>
        </p:txBody>
      </p:sp>
      <p:sp>
        <p:nvSpPr>
          <p:cNvPr id="18" name="PA_空心符 53"/>
          <p:cNvSpPr>
            <a:spLocks/>
          </p:cNvSpPr>
          <p:nvPr>
            <p:custDataLst>
              <p:tags r:id="rId3"/>
            </p:custDataLst>
          </p:nvPr>
        </p:nvSpPr>
        <p:spPr bwMode="auto">
          <a:xfrm>
            <a:off x="5156653" y="2540923"/>
            <a:ext cx="1848758" cy="1848758"/>
          </a:xfrm>
          <a:custGeom>
            <a:avLst/>
            <a:gdLst>
              <a:gd name="T0" fmla="*/ 0 w 1618211"/>
              <a:gd name="T1" fmla="*/ 808010 h 1618211"/>
              <a:gd name="T2" fmla="*/ 404005 w 1618211"/>
              <a:gd name="T3" fmla="*/ 108252 h 1618211"/>
              <a:gd name="T4" fmla="*/ 1212015 w 1618211"/>
              <a:gd name="T5" fmla="*/ 108252 h 1618211"/>
              <a:gd name="T6" fmla="*/ 1616021 w 1618211"/>
              <a:gd name="T7" fmla="*/ 808011 h 1618211"/>
              <a:gd name="T8" fmla="*/ 1368914 w 1618211"/>
              <a:gd name="T9" fmla="*/ 808010 h 1618211"/>
              <a:gd name="T10" fmla="*/ 1088462 w 1618211"/>
              <a:gd name="T11" fmla="*/ 322254 h 1618211"/>
              <a:gd name="T12" fmla="*/ 527557 w 1618211"/>
              <a:gd name="T13" fmla="*/ 322254 h 1618211"/>
              <a:gd name="T14" fmla="*/ 247104 w 1618211"/>
              <a:gd name="T15" fmla="*/ 808010 h 1618211"/>
              <a:gd name="T16" fmla="*/ 0 w 1618211"/>
              <a:gd name="T17" fmla="*/ 808010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E94E60"/>
          </a:solidFill>
          <a:ln>
            <a:noFill/>
          </a:ln>
        </p:spPr>
        <p:txBody>
          <a:bodyPr anchor="ctr"/>
          <a:lstStyle/>
          <a:p>
            <a:endParaRPr lang="zh-CN" altLang="en-US"/>
          </a:p>
        </p:txBody>
      </p:sp>
      <p:sp>
        <p:nvSpPr>
          <p:cNvPr id="19" name="PA_空心符 54"/>
          <p:cNvSpPr>
            <a:spLocks/>
          </p:cNvSpPr>
          <p:nvPr>
            <p:custDataLst>
              <p:tags r:id="rId4"/>
            </p:custDataLst>
          </p:nvPr>
        </p:nvSpPr>
        <p:spPr bwMode="auto">
          <a:xfrm rot="10800000">
            <a:off x="6720567" y="2539109"/>
            <a:ext cx="1850571" cy="1848757"/>
          </a:xfrm>
          <a:custGeom>
            <a:avLst/>
            <a:gdLst>
              <a:gd name="T0" fmla="*/ 0 w 1618211"/>
              <a:gd name="T1" fmla="*/ 808009 h 1618211"/>
              <a:gd name="T2" fmla="*/ 405593 w 1618211"/>
              <a:gd name="T3" fmla="*/ 108252 h 1618211"/>
              <a:gd name="T4" fmla="*/ 1216779 w 1618211"/>
              <a:gd name="T5" fmla="*/ 108252 h 1618211"/>
              <a:gd name="T6" fmla="*/ 1622372 w 1618211"/>
              <a:gd name="T7" fmla="*/ 808010 h 1618211"/>
              <a:gd name="T8" fmla="*/ 1374294 w 1618211"/>
              <a:gd name="T9" fmla="*/ 808009 h 1618211"/>
              <a:gd name="T10" fmla="*/ 1092740 w 1618211"/>
              <a:gd name="T11" fmla="*/ 322254 h 1618211"/>
              <a:gd name="T12" fmla="*/ 529631 w 1618211"/>
              <a:gd name="T13" fmla="*/ 322254 h 1618211"/>
              <a:gd name="T14" fmla="*/ 248076 w 1618211"/>
              <a:gd name="T15" fmla="*/ 808009 h 1618211"/>
              <a:gd name="T16" fmla="*/ 0 w 1618211"/>
              <a:gd name="T17" fmla="*/ 808009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chemeClr val="tx1">
              <a:lumMod val="50000"/>
              <a:lumOff val="50000"/>
            </a:schemeClr>
          </a:solidFill>
          <a:ln>
            <a:noFill/>
          </a:ln>
        </p:spPr>
        <p:txBody>
          <a:bodyPr anchor="ctr"/>
          <a:lstStyle/>
          <a:p>
            <a:endParaRPr lang="zh-CN" altLang="en-US"/>
          </a:p>
        </p:txBody>
      </p:sp>
      <p:sp>
        <p:nvSpPr>
          <p:cNvPr id="20" name="PA_空心符 55"/>
          <p:cNvSpPr>
            <a:spLocks/>
          </p:cNvSpPr>
          <p:nvPr>
            <p:custDataLst>
              <p:tags r:id="rId5"/>
            </p:custDataLst>
          </p:nvPr>
        </p:nvSpPr>
        <p:spPr bwMode="auto">
          <a:xfrm>
            <a:off x="8286297" y="2540923"/>
            <a:ext cx="1850571" cy="1848758"/>
          </a:xfrm>
          <a:custGeom>
            <a:avLst/>
            <a:gdLst>
              <a:gd name="T0" fmla="*/ 0 w 1618211"/>
              <a:gd name="T1" fmla="*/ 808010 h 1618211"/>
              <a:gd name="T2" fmla="*/ 405593 w 1618211"/>
              <a:gd name="T3" fmla="*/ 108252 h 1618211"/>
              <a:gd name="T4" fmla="*/ 1216779 w 1618211"/>
              <a:gd name="T5" fmla="*/ 108252 h 1618211"/>
              <a:gd name="T6" fmla="*/ 1622372 w 1618211"/>
              <a:gd name="T7" fmla="*/ 808011 h 1618211"/>
              <a:gd name="T8" fmla="*/ 1374294 w 1618211"/>
              <a:gd name="T9" fmla="*/ 808010 h 1618211"/>
              <a:gd name="T10" fmla="*/ 1092740 w 1618211"/>
              <a:gd name="T11" fmla="*/ 322254 h 1618211"/>
              <a:gd name="T12" fmla="*/ 529631 w 1618211"/>
              <a:gd name="T13" fmla="*/ 322254 h 1618211"/>
              <a:gd name="T14" fmla="*/ 248076 w 1618211"/>
              <a:gd name="T15" fmla="*/ 808010 h 1618211"/>
              <a:gd name="T16" fmla="*/ 0 w 1618211"/>
              <a:gd name="T17" fmla="*/ 808010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E94E60"/>
          </a:solidFill>
          <a:ln>
            <a:noFill/>
          </a:ln>
        </p:spPr>
        <p:txBody>
          <a:bodyPr anchor="ctr"/>
          <a:lstStyle/>
          <a:p>
            <a:endParaRPr lang="zh-CN" altLang="en-US"/>
          </a:p>
        </p:txBody>
      </p:sp>
      <p:sp>
        <p:nvSpPr>
          <p:cNvPr id="21" name="62"/>
          <p:cNvSpPr>
            <a:spLocks/>
          </p:cNvSpPr>
          <p:nvPr>
            <p:custDataLst>
              <p:tags r:id="rId6"/>
            </p:custDataLst>
          </p:nvPr>
        </p:nvSpPr>
        <p:spPr bwMode="auto">
          <a:xfrm>
            <a:off x="2418897" y="2947323"/>
            <a:ext cx="1074057" cy="1074057"/>
          </a:xfrm>
          <a:custGeom>
            <a:avLst/>
            <a:gdLst>
              <a:gd name="T0" fmla="*/ 0 w 905504"/>
              <a:gd name="T1" fmla="*/ 545581 h 905504"/>
              <a:gd name="T2" fmla="*/ 159797 w 905504"/>
              <a:gd name="T3" fmla="*/ 159797 h 905504"/>
              <a:gd name="T4" fmla="*/ 545581 w 905504"/>
              <a:gd name="T5" fmla="*/ 0 h 905504"/>
              <a:gd name="T6" fmla="*/ 931366 w 905504"/>
              <a:gd name="T7" fmla="*/ 159797 h 905504"/>
              <a:gd name="T8" fmla="*/ 1091163 w 905504"/>
              <a:gd name="T9" fmla="*/ 545581 h 905504"/>
              <a:gd name="T10" fmla="*/ 931366 w 905504"/>
              <a:gd name="T11" fmla="*/ 931366 h 905504"/>
              <a:gd name="T12" fmla="*/ 545581 w 905504"/>
              <a:gd name="T13" fmla="*/ 1091163 h 905504"/>
              <a:gd name="T14" fmla="*/ 159797 w 905504"/>
              <a:gd name="T15" fmla="*/ 931366 h 905504"/>
              <a:gd name="T16" fmla="*/ 0 w 905504"/>
              <a:gd name="T17" fmla="*/ 545581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28575">
            <a:solidFill>
              <a:srgbClr val="E94E60"/>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lvl1pPr defTabSz="887413">
              <a:defRPr>
                <a:solidFill>
                  <a:schemeClr val="tx1"/>
                </a:solidFill>
                <a:latin typeface="Calibri" panose="020F0502020204030204" pitchFamily="34" charset="0"/>
                <a:ea typeface="宋体" panose="02010600030101010101" pitchFamily="2" charset="-122"/>
              </a:defRPr>
            </a:lvl1pPr>
            <a:lvl2pPr marL="742950" indent="-285750" defTabSz="887413">
              <a:defRPr>
                <a:solidFill>
                  <a:schemeClr val="tx1"/>
                </a:solidFill>
                <a:latin typeface="Calibri" panose="020F0502020204030204" pitchFamily="34" charset="0"/>
                <a:ea typeface="宋体" panose="02010600030101010101" pitchFamily="2" charset="-122"/>
              </a:defRPr>
            </a:lvl2pPr>
            <a:lvl3pPr marL="1143000" indent="-228600" defTabSz="887413">
              <a:defRPr>
                <a:solidFill>
                  <a:schemeClr val="tx1"/>
                </a:solidFill>
                <a:latin typeface="Calibri" panose="020F0502020204030204" pitchFamily="34" charset="0"/>
                <a:ea typeface="宋体" panose="02010600030101010101" pitchFamily="2" charset="-122"/>
              </a:defRPr>
            </a:lvl3pPr>
            <a:lvl4pPr marL="1600200" indent="-228600" defTabSz="887413">
              <a:defRPr>
                <a:solidFill>
                  <a:schemeClr val="tx1"/>
                </a:solidFill>
                <a:latin typeface="Calibri" panose="020F0502020204030204" pitchFamily="34" charset="0"/>
                <a:ea typeface="宋体" panose="02010600030101010101" pitchFamily="2" charset="-122"/>
              </a:defRPr>
            </a:lvl4pPr>
            <a:lvl5pPr marL="2057400" indent="-228600" defTabSz="887413">
              <a:defRPr>
                <a:solidFill>
                  <a:schemeClr val="tx1"/>
                </a:solidFill>
                <a:latin typeface="Calibri" panose="020F0502020204030204" pitchFamily="34" charset="0"/>
                <a:ea typeface="宋体" panose="02010600030101010101" pitchFamily="2" charset="-122"/>
              </a:defRPr>
            </a:lvl5pPr>
            <a:lvl6pPr marL="25146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en-US" altLang="zh-CN" sz="3600" b="1" dirty="0">
                <a:solidFill>
                  <a:srgbClr val="E94E60"/>
                </a:solidFill>
                <a:latin typeface="Impact" panose="020B0806030902050204" pitchFamily="34" charset="0"/>
                <a:ea typeface="微软雅黑" panose="020B0503020204020204" pitchFamily="34" charset="-122"/>
                <a:sym typeface="Arial" panose="020B0604020202020204" pitchFamily="34" charset="0"/>
              </a:rPr>
              <a:t>1</a:t>
            </a:r>
          </a:p>
        </p:txBody>
      </p:sp>
      <p:sp>
        <p:nvSpPr>
          <p:cNvPr id="22" name="63"/>
          <p:cNvSpPr>
            <a:spLocks/>
          </p:cNvSpPr>
          <p:nvPr>
            <p:custDataLst>
              <p:tags r:id="rId7"/>
            </p:custDataLst>
          </p:nvPr>
        </p:nvSpPr>
        <p:spPr bwMode="auto">
          <a:xfrm>
            <a:off x="3986440" y="2947323"/>
            <a:ext cx="1074057" cy="1074057"/>
          </a:xfrm>
          <a:custGeom>
            <a:avLst/>
            <a:gdLst>
              <a:gd name="T0" fmla="*/ 0 w 905504"/>
              <a:gd name="T1" fmla="*/ 545581 h 905504"/>
              <a:gd name="T2" fmla="*/ 159797 w 905504"/>
              <a:gd name="T3" fmla="*/ 159797 h 905504"/>
              <a:gd name="T4" fmla="*/ 545581 w 905504"/>
              <a:gd name="T5" fmla="*/ 0 h 905504"/>
              <a:gd name="T6" fmla="*/ 931366 w 905504"/>
              <a:gd name="T7" fmla="*/ 159797 h 905504"/>
              <a:gd name="T8" fmla="*/ 1091163 w 905504"/>
              <a:gd name="T9" fmla="*/ 545581 h 905504"/>
              <a:gd name="T10" fmla="*/ 931366 w 905504"/>
              <a:gd name="T11" fmla="*/ 931366 h 905504"/>
              <a:gd name="T12" fmla="*/ 545581 w 905504"/>
              <a:gd name="T13" fmla="*/ 1091163 h 905504"/>
              <a:gd name="T14" fmla="*/ 159797 w 905504"/>
              <a:gd name="T15" fmla="*/ 931366 h 905504"/>
              <a:gd name="T16" fmla="*/ 0 w 905504"/>
              <a:gd name="T17" fmla="*/ 545581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28575">
            <a:solidFill>
              <a:schemeClr val="tx1">
                <a:lumMod val="50000"/>
                <a:lumOff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lvl1pPr defTabSz="887413">
              <a:defRPr>
                <a:solidFill>
                  <a:schemeClr val="tx1"/>
                </a:solidFill>
                <a:latin typeface="Calibri" panose="020F0502020204030204" pitchFamily="34" charset="0"/>
                <a:ea typeface="宋体" panose="02010600030101010101" pitchFamily="2" charset="-122"/>
              </a:defRPr>
            </a:lvl1pPr>
            <a:lvl2pPr marL="742950" indent="-285750" defTabSz="887413">
              <a:defRPr>
                <a:solidFill>
                  <a:schemeClr val="tx1"/>
                </a:solidFill>
                <a:latin typeface="Calibri" panose="020F0502020204030204" pitchFamily="34" charset="0"/>
                <a:ea typeface="宋体" panose="02010600030101010101" pitchFamily="2" charset="-122"/>
              </a:defRPr>
            </a:lvl2pPr>
            <a:lvl3pPr marL="1143000" indent="-228600" defTabSz="887413">
              <a:defRPr>
                <a:solidFill>
                  <a:schemeClr val="tx1"/>
                </a:solidFill>
                <a:latin typeface="Calibri" panose="020F0502020204030204" pitchFamily="34" charset="0"/>
                <a:ea typeface="宋体" panose="02010600030101010101" pitchFamily="2" charset="-122"/>
              </a:defRPr>
            </a:lvl3pPr>
            <a:lvl4pPr marL="1600200" indent="-228600" defTabSz="887413">
              <a:defRPr>
                <a:solidFill>
                  <a:schemeClr val="tx1"/>
                </a:solidFill>
                <a:latin typeface="Calibri" panose="020F0502020204030204" pitchFamily="34" charset="0"/>
                <a:ea typeface="宋体" panose="02010600030101010101" pitchFamily="2" charset="-122"/>
              </a:defRPr>
            </a:lvl4pPr>
            <a:lvl5pPr marL="2057400" indent="-228600" defTabSz="887413">
              <a:defRPr>
                <a:solidFill>
                  <a:schemeClr val="tx1"/>
                </a:solidFill>
                <a:latin typeface="Calibri" panose="020F0502020204030204" pitchFamily="34" charset="0"/>
                <a:ea typeface="宋体" panose="02010600030101010101" pitchFamily="2" charset="-122"/>
              </a:defRPr>
            </a:lvl5pPr>
            <a:lvl6pPr marL="25146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en-US" altLang="zh-CN" sz="3600" b="1">
                <a:solidFill>
                  <a:schemeClr val="tx1">
                    <a:lumMod val="50000"/>
                    <a:lumOff val="50000"/>
                  </a:schemeClr>
                </a:solidFill>
                <a:latin typeface="Impact" panose="020B0806030902050204" pitchFamily="34" charset="0"/>
                <a:ea typeface="微软雅黑" panose="020B0503020204020204" pitchFamily="34" charset="-122"/>
                <a:sym typeface="Arial" panose="020B0604020202020204" pitchFamily="34" charset="0"/>
              </a:rPr>
              <a:t>2</a:t>
            </a:r>
          </a:p>
        </p:txBody>
      </p:sp>
      <p:sp>
        <p:nvSpPr>
          <p:cNvPr id="23" name="64"/>
          <p:cNvSpPr>
            <a:spLocks/>
          </p:cNvSpPr>
          <p:nvPr>
            <p:custDataLst>
              <p:tags r:id="rId8"/>
            </p:custDataLst>
          </p:nvPr>
        </p:nvSpPr>
        <p:spPr bwMode="auto">
          <a:xfrm>
            <a:off x="5553982" y="2947323"/>
            <a:ext cx="1074057" cy="1074057"/>
          </a:xfrm>
          <a:custGeom>
            <a:avLst/>
            <a:gdLst>
              <a:gd name="T0" fmla="*/ 0 w 905504"/>
              <a:gd name="T1" fmla="*/ 545581 h 905504"/>
              <a:gd name="T2" fmla="*/ 159797 w 905504"/>
              <a:gd name="T3" fmla="*/ 159797 h 905504"/>
              <a:gd name="T4" fmla="*/ 545581 w 905504"/>
              <a:gd name="T5" fmla="*/ 0 h 905504"/>
              <a:gd name="T6" fmla="*/ 931366 w 905504"/>
              <a:gd name="T7" fmla="*/ 159797 h 905504"/>
              <a:gd name="T8" fmla="*/ 1091163 w 905504"/>
              <a:gd name="T9" fmla="*/ 545581 h 905504"/>
              <a:gd name="T10" fmla="*/ 931366 w 905504"/>
              <a:gd name="T11" fmla="*/ 931366 h 905504"/>
              <a:gd name="T12" fmla="*/ 545581 w 905504"/>
              <a:gd name="T13" fmla="*/ 1091163 h 905504"/>
              <a:gd name="T14" fmla="*/ 159797 w 905504"/>
              <a:gd name="T15" fmla="*/ 931366 h 905504"/>
              <a:gd name="T16" fmla="*/ 0 w 905504"/>
              <a:gd name="T17" fmla="*/ 545581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28575">
            <a:solidFill>
              <a:srgbClr val="E94E60"/>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lvl1pPr defTabSz="887413">
              <a:defRPr>
                <a:solidFill>
                  <a:schemeClr val="tx1"/>
                </a:solidFill>
                <a:latin typeface="Calibri" panose="020F0502020204030204" pitchFamily="34" charset="0"/>
                <a:ea typeface="宋体" panose="02010600030101010101" pitchFamily="2" charset="-122"/>
              </a:defRPr>
            </a:lvl1pPr>
            <a:lvl2pPr marL="742950" indent="-285750" defTabSz="887413">
              <a:defRPr>
                <a:solidFill>
                  <a:schemeClr val="tx1"/>
                </a:solidFill>
                <a:latin typeface="Calibri" panose="020F0502020204030204" pitchFamily="34" charset="0"/>
                <a:ea typeface="宋体" panose="02010600030101010101" pitchFamily="2" charset="-122"/>
              </a:defRPr>
            </a:lvl2pPr>
            <a:lvl3pPr marL="1143000" indent="-228600" defTabSz="887413">
              <a:defRPr>
                <a:solidFill>
                  <a:schemeClr val="tx1"/>
                </a:solidFill>
                <a:latin typeface="Calibri" panose="020F0502020204030204" pitchFamily="34" charset="0"/>
                <a:ea typeface="宋体" panose="02010600030101010101" pitchFamily="2" charset="-122"/>
              </a:defRPr>
            </a:lvl3pPr>
            <a:lvl4pPr marL="1600200" indent="-228600" defTabSz="887413">
              <a:defRPr>
                <a:solidFill>
                  <a:schemeClr val="tx1"/>
                </a:solidFill>
                <a:latin typeface="Calibri" panose="020F0502020204030204" pitchFamily="34" charset="0"/>
                <a:ea typeface="宋体" panose="02010600030101010101" pitchFamily="2" charset="-122"/>
              </a:defRPr>
            </a:lvl4pPr>
            <a:lvl5pPr marL="2057400" indent="-228600" defTabSz="887413">
              <a:defRPr>
                <a:solidFill>
                  <a:schemeClr val="tx1"/>
                </a:solidFill>
                <a:latin typeface="Calibri" panose="020F0502020204030204" pitchFamily="34" charset="0"/>
                <a:ea typeface="宋体" panose="02010600030101010101" pitchFamily="2" charset="-122"/>
              </a:defRPr>
            </a:lvl5pPr>
            <a:lvl6pPr marL="25146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en-US" altLang="zh-CN" sz="3600" b="1">
                <a:solidFill>
                  <a:srgbClr val="E94E60"/>
                </a:solidFill>
                <a:latin typeface="Impact" panose="020B0806030902050204" pitchFamily="34" charset="0"/>
                <a:ea typeface="微软雅黑" panose="020B0503020204020204" pitchFamily="34" charset="-122"/>
                <a:sym typeface="Arial" panose="020B0604020202020204" pitchFamily="34" charset="0"/>
              </a:rPr>
              <a:t>3</a:t>
            </a:r>
          </a:p>
        </p:txBody>
      </p:sp>
      <p:sp>
        <p:nvSpPr>
          <p:cNvPr id="24" name="65"/>
          <p:cNvSpPr>
            <a:spLocks/>
          </p:cNvSpPr>
          <p:nvPr>
            <p:custDataLst>
              <p:tags r:id="rId9"/>
            </p:custDataLst>
          </p:nvPr>
        </p:nvSpPr>
        <p:spPr bwMode="auto">
          <a:xfrm>
            <a:off x="7121525" y="2947323"/>
            <a:ext cx="1075871" cy="1074057"/>
          </a:xfrm>
          <a:custGeom>
            <a:avLst/>
            <a:gdLst>
              <a:gd name="T0" fmla="*/ 0 w 905504"/>
              <a:gd name="T1" fmla="*/ 545581 h 905504"/>
              <a:gd name="T2" fmla="*/ 160878 w 905504"/>
              <a:gd name="T3" fmla="*/ 159797 h 905504"/>
              <a:gd name="T4" fmla="*/ 549276 w 905504"/>
              <a:gd name="T5" fmla="*/ 0 h 905504"/>
              <a:gd name="T6" fmla="*/ 937673 w 905504"/>
              <a:gd name="T7" fmla="*/ 159797 h 905504"/>
              <a:gd name="T8" fmla="*/ 1098553 w 905504"/>
              <a:gd name="T9" fmla="*/ 545581 h 905504"/>
              <a:gd name="T10" fmla="*/ 937673 w 905504"/>
              <a:gd name="T11" fmla="*/ 931366 h 905504"/>
              <a:gd name="T12" fmla="*/ 549276 w 905504"/>
              <a:gd name="T13" fmla="*/ 1091163 h 905504"/>
              <a:gd name="T14" fmla="*/ 160878 w 905504"/>
              <a:gd name="T15" fmla="*/ 931366 h 905504"/>
              <a:gd name="T16" fmla="*/ 0 w 905504"/>
              <a:gd name="T17" fmla="*/ 545581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28575">
            <a:solidFill>
              <a:schemeClr val="tx1">
                <a:lumMod val="50000"/>
                <a:lumOff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lvl1pPr defTabSz="887413">
              <a:defRPr>
                <a:solidFill>
                  <a:schemeClr val="tx1"/>
                </a:solidFill>
                <a:latin typeface="Calibri" panose="020F0502020204030204" pitchFamily="34" charset="0"/>
                <a:ea typeface="宋体" panose="02010600030101010101" pitchFamily="2" charset="-122"/>
              </a:defRPr>
            </a:lvl1pPr>
            <a:lvl2pPr marL="742950" indent="-285750" defTabSz="887413">
              <a:defRPr>
                <a:solidFill>
                  <a:schemeClr val="tx1"/>
                </a:solidFill>
                <a:latin typeface="Calibri" panose="020F0502020204030204" pitchFamily="34" charset="0"/>
                <a:ea typeface="宋体" panose="02010600030101010101" pitchFamily="2" charset="-122"/>
              </a:defRPr>
            </a:lvl2pPr>
            <a:lvl3pPr marL="1143000" indent="-228600" defTabSz="887413">
              <a:defRPr>
                <a:solidFill>
                  <a:schemeClr val="tx1"/>
                </a:solidFill>
                <a:latin typeface="Calibri" panose="020F0502020204030204" pitchFamily="34" charset="0"/>
                <a:ea typeface="宋体" panose="02010600030101010101" pitchFamily="2" charset="-122"/>
              </a:defRPr>
            </a:lvl3pPr>
            <a:lvl4pPr marL="1600200" indent="-228600" defTabSz="887413">
              <a:defRPr>
                <a:solidFill>
                  <a:schemeClr val="tx1"/>
                </a:solidFill>
                <a:latin typeface="Calibri" panose="020F0502020204030204" pitchFamily="34" charset="0"/>
                <a:ea typeface="宋体" panose="02010600030101010101" pitchFamily="2" charset="-122"/>
              </a:defRPr>
            </a:lvl4pPr>
            <a:lvl5pPr marL="2057400" indent="-228600" defTabSz="887413">
              <a:defRPr>
                <a:solidFill>
                  <a:schemeClr val="tx1"/>
                </a:solidFill>
                <a:latin typeface="Calibri" panose="020F0502020204030204" pitchFamily="34" charset="0"/>
                <a:ea typeface="宋体" panose="02010600030101010101" pitchFamily="2" charset="-122"/>
              </a:defRPr>
            </a:lvl5pPr>
            <a:lvl6pPr marL="25146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en-US" altLang="zh-CN" sz="3600" b="1">
                <a:solidFill>
                  <a:schemeClr val="tx1">
                    <a:lumMod val="50000"/>
                    <a:lumOff val="50000"/>
                  </a:schemeClr>
                </a:solidFill>
                <a:latin typeface="Impact" panose="020B0806030902050204" pitchFamily="34" charset="0"/>
                <a:ea typeface="微软雅黑" panose="020B0503020204020204" pitchFamily="34" charset="-122"/>
                <a:sym typeface="Arial" panose="020B0604020202020204" pitchFamily="34" charset="0"/>
              </a:rPr>
              <a:t>4</a:t>
            </a:r>
          </a:p>
        </p:txBody>
      </p:sp>
      <p:sp>
        <p:nvSpPr>
          <p:cNvPr id="25" name="66"/>
          <p:cNvSpPr>
            <a:spLocks/>
          </p:cNvSpPr>
          <p:nvPr>
            <p:custDataLst>
              <p:tags r:id="rId10"/>
            </p:custDataLst>
          </p:nvPr>
        </p:nvSpPr>
        <p:spPr bwMode="auto">
          <a:xfrm>
            <a:off x="8689068" y="2947323"/>
            <a:ext cx="1075871" cy="1074057"/>
          </a:xfrm>
          <a:custGeom>
            <a:avLst/>
            <a:gdLst>
              <a:gd name="T0" fmla="*/ 0 w 905504"/>
              <a:gd name="T1" fmla="*/ 545581 h 905504"/>
              <a:gd name="T2" fmla="*/ 160878 w 905504"/>
              <a:gd name="T3" fmla="*/ 159797 h 905504"/>
              <a:gd name="T4" fmla="*/ 549276 w 905504"/>
              <a:gd name="T5" fmla="*/ 0 h 905504"/>
              <a:gd name="T6" fmla="*/ 937673 w 905504"/>
              <a:gd name="T7" fmla="*/ 159797 h 905504"/>
              <a:gd name="T8" fmla="*/ 1098553 w 905504"/>
              <a:gd name="T9" fmla="*/ 545581 h 905504"/>
              <a:gd name="T10" fmla="*/ 937673 w 905504"/>
              <a:gd name="T11" fmla="*/ 931366 h 905504"/>
              <a:gd name="T12" fmla="*/ 549276 w 905504"/>
              <a:gd name="T13" fmla="*/ 1091163 h 905504"/>
              <a:gd name="T14" fmla="*/ 160878 w 905504"/>
              <a:gd name="T15" fmla="*/ 931366 h 905504"/>
              <a:gd name="T16" fmla="*/ 0 w 905504"/>
              <a:gd name="T17" fmla="*/ 545581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28575">
            <a:solidFill>
              <a:srgbClr val="E94E60"/>
            </a:solidFill>
            <a:prstDash val="solid"/>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lvl1pPr defTabSz="887413">
              <a:defRPr>
                <a:solidFill>
                  <a:schemeClr val="tx1"/>
                </a:solidFill>
                <a:latin typeface="Calibri" panose="020F0502020204030204" pitchFamily="34" charset="0"/>
                <a:ea typeface="宋体" panose="02010600030101010101" pitchFamily="2" charset="-122"/>
              </a:defRPr>
            </a:lvl1pPr>
            <a:lvl2pPr marL="742950" indent="-285750" defTabSz="887413">
              <a:defRPr>
                <a:solidFill>
                  <a:schemeClr val="tx1"/>
                </a:solidFill>
                <a:latin typeface="Calibri" panose="020F0502020204030204" pitchFamily="34" charset="0"/>
                <a:ea typeface="宋体" panose="02010600030101010101" pitchFamily="2" charset="-122"/>
              </a:defRPr>
            </a:lvl2pPr>
            <a:lvl3pPr marL="1143000" indent="-228600" defTabSz="887413">
              <a:defRPr>
                <a:solidFill>
                  <a:schemeClr val="tx1"/>
                </a:solidFill>
                <a:latin typeface="Calibri" panose="020F0502020204030204" pitchFamily="34" charset="0"/>
                <a:ea typeface="宋体" panose="02010600030101010101" pitchFamily="2" charset="-122"/>
              </a:defRPr>
            </a:lvl3pPr>
            <a:lvl4pPr marL="1600200" indent="-228600" defTabSz="887413">
              <a:defRPr>
                <a:solidFill>
                  <a:schemeClr val="tx1"/>
                </a:solidFill>
                <a:latin typeface="Calibri" panose="020F0502020204030204" pitchFamily="34" charset="0"/>
                <a:ea typeface="宋体" panose="02010600030101010101" pitchFamily="2" charset="-122"/>
              </a:defRPr>
            </a:lvl4pPr>
            <a:lvl5pPr marL="2057400" indent="-228600" defTabSz="887413">
              <a:defRPr>
                <a:solidFill>
                  <a:schemeClr val="tx1"/>
                </a:solidFill>
                <a:latin typeface="Calibri" panose="020F0502020204030204" pitchFamily="34" charset="0"/>
                <a:ea typeface="宋体" panose="02010600030101010101" pitchFamily="2" charset="-122"/>
              </a:defRPr>
            </a:lvl5pPr>
            <a:lvl6pPr marL="25146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8874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en-US" altLang="zh-CN" sz="3600" b="1">
                <a:solidFill>
                  <a:srgbClr val="E94E60"/>
                </a:solidFill>
                <a:latin typeface="Impact" panose="020B0806030902050204" pitchFamily="34" charset="0"/>
                <a:ea typeface="微软雅黑" panose="020B0503020204020204" pitchFamily="34" charset="-122"/>
                <a:sym typeface="Arial" panose="020B0604020202020204" pitchFamily="34" charset="0"/>
              </a:rPr>
              <a:t>5</a:t>
            </a:r>
          </a:p>
        </p:txBody>
      </p:sp>
      <p:sp>
        <p:nvSpPr>
          <p:cNvPr id="26" name="25"/>
          <p:cNvSpPr/>
          <p:nvPr>
            <p:custDataLst>
              <p:tags r:id="rId11"/>
            </p:custDataLst>
          </p:nvPr>
        </p:nvSpPr>
        <p:spPr>
          <a:xfrm>
            <a:off x="1805480" y="4909553"/>
            <a:ext cx="2180960" cy="1384995"/>
          </a:xfrm>
          <a:prstGeom prst="rect">
            <a:avLst/>
          </a:prstGeom>
        </p:spPr>
        <p:txBody>
          <a:bodyPr wrap="square">
            <a:spAutoFit/>
          </a:bodyPr>
          <a:lstStyle/>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lgn="ctr"/>
            <a:endParaRPr lang="en-US" altLang="zh-CN" sz="1400" dirty="0">
              <a:solidFill>
                <a:schemeClr val="bg1">
                  <a:lumMod val="50000"/>
                </a:schemeClr>
              </a:solidFill>
              <a:latin typeface="微软雅黑" pitchFamily="34" charset="-122"/>
              <a:ea typeface="微软雅黑" pitchFamily="34" charset="-122"/>
            </a:endParaRPr>
          </a:p>
        </p:txBody>
      </p:sp>
      <p:sp>
        <p:nvSpPr>
          <p:cNvPr id="27" name="26"/>
          <p:cNvSpPr/>
          <p:nvPr>
            <p:custDataLst>
              <p:tags r:id="rId12"/>
            </p:custDataLst>
          </p:nvPr>
        </p:nvSpPr>
        <p:spPr>
          <a:xfrm>
            <a:off x="1805480" y="4427780"/>
            <a:ext cx="2180960" cy="461665"/>
          </a:xfrm>
          <a:prstGeom prst="rect">
            <a:avLst/>
          </a:prstGeom>
        </p:spPr>
        <p:txBody>
          <a:bodyPr wrap="square">
            <a:spAutoFit/>
          </a:bodyPr>
          <a:lstStyle/>
          <a:p>
            <a:pPr lvl="0" algn="just"/>
            <a:r>
              <a:rPr lang="zh-CN" altLang="en-US"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8" name="27"/>
          <p:cNvSpPr/>
          <p:nvPr>
            <p:custDataLst>
              <p:tags r:id="rId13"/>
            </p:custDataLst>
          </p:nvPr>
        </p:nvSpPr>
        <p:spPr>
          <a:xfrm>
            <a:off x="4940565" y="4958516"/>
            <a:ext cx="2180960" cy="1384995"/>
          </a:xfrm>
          <a:prstGeom prst="rect">
            <a:avLst/>
          </a:prstGeom>
        </p:spPr>
        <p:txBody>
          <a:bodyPr wrap="square">
            <a:spAutoFit/>
          </a:bodyPr>
          <a:lstStyle/>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lgn="ctr"/>
            <a:endParaRPr lang="en-US" altLang="zh-CN" sz="1400" dirty="0">
              <a:solidFill>
                <a:schemeClr val="bg1">
                  <a:lumMod val="50000"/>
                </a:schemeClr>
              </a:solidFill>
              <a:latin typeface="微软雅黑" pitchFamily="34" charset="-122"/>
              <a:ea typeface="微软雅黑" pitchFamily="34" charset="-122"/>
            </a:endParaRPr>
          </a:p>
        </p:txBody>
      </p:sp>
      <p:sp>
        <p:nvSpPr>
          <p:cNvPr id="29" name="28"/>
          <p:cNvSpPr/>
          <p:nvPr>
            <p:custDataLst>
              <p:tags r:id="rId14"/>
            </p:custDataLst>
          </p:nvPr>
        </p:nvSpPr>
        <p:spPr>
          <a:xfrm>
            <a:off x="4940565" y="4476743"/>
            <a:ext cx="2180960" cy="461665"/>
          </a:xfrm>
          <a:prstGeom prst="rect">
            <a:avLst/>
          </a:prstGeom>
        </p:spPr>
        <p:txBody>
          <a:bodyPr wrap="square">
            <a:spAutoFit/>
          </a:bodyPr>
          <a:lstStyle/>
          <a:p>
            <a:pPr lvl="0" algn="just"/>
            <a:r>
              <a:rPr lang="zh-CN" altLang="en-US"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 name="29"/>
          <p:cNvSpPr/>
          <p:nvPr>
            <p:custDataLst>
              <p:tags r:id="rId15"/>
            </p:custDataLst>
          </p:nvPr>
        </p:nvSpPr>
        <p:spPr>
          <a:xfrm>
            <a:off x="8110685" y="4931646"/>
            <a:ext cx="2180960" cy="1384995"/>
          </a:xfrm>
          <a:prstGeom prst="rect">
            <a:avLst/>
          </a:prstGeom>
        </p:spPr>
        <p:txBody>
          <a:bodyPr wrap="square">
            <a:spAutoFit/>
          </a:bodyPr>
          <a:lstStyle/>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400" dirty="0">
              <a:solidFill>
                <a:schemeClr val="bg1">
                  <a:lumMod val="50000"/>
                </a:schemeClr>
              </a:solidFill>
              <a:latin typeface="微软雅黑" pitchFamily="34" charset="-122"/>
              <a:ea typeface="微软雅黑" pitchFamily="34" charset="-122"/>
            </a:endParaRPr>
          </a:p>
          <a:p>
            <a:pPr lvl="0" algn="ctr"/>
            <a:endParaRPr lang="en-US" altLang="zh-CN" sz="1400" dirty="0">
              <a:solidFill>
                <a:schemeClr val="bg1">
                  <a:lumMod val="50000"/>
                </a:schemeClr>
              </a:solidFill>
              <a:latin typeface="微软雅黑" pitchFamily="34" charset="-122"/>
              <a:ea typeface="微软雅黑" pitchFamily="34" charset="-122"/>
            </a:endParaRPr>
          </a:p>
        </p:txBody>
      </p:sp>
      <p:sp>
        <p:nvSpPr>
          <p:cNvPr id="31" name="30"/>
          <p:cNvSpPr/>
          <p:nvPr>
            <p:custDataLst>
              <p:tags r:id="rId16"/>
            </p:custDataLst>
          </p:nvPr>
        </p:nvSpPr>
        <p:spPr>
          <a:xfrm>
            <a:off x="8110685" y="4449873"/>
            <a:ext cx="2180960" cy="461665"/>
          </a:xfrm>
          <a:prstGeom prst="rect">
            <a:avLst/>
          </a:prstGeom>
        </p:spPr>
        <p:txBody>
          <a:bodyPr wrap="square">
            <a:spAutoFit/>
          </a:bodyPr>
          <a:lstStyle/>
          <a:p>
            <a:pPr lvl="0" algn="just"/>
            <a:r>
              <a:rPr lang="zh-CN" altLang="en-US"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rPr>
              <a:t>加入标题描述</a:t>
            </a:r>
            <a:endParaRPr lang="en-US" altLang="zh-CN" sz="2400" i="1" dirty="0">
              <a:solidFill>
                <a:srgbClr val="000000">
                  <a:lumMod val="65000"/>
                  <a:lumOff val="35000"/>
                </a:srgbClr>
              </a:solidFill>
              <a:latin typeface="华文细黑" panose="02010600040101010101" pitchFamily="2" charset="-122"/>
              <a:ea typeface="华文细黑" panose="02010600040101010101" pitchFamily="2" charset="-122"/>
              <a:cs typeface="Arial" panose="020B0604020202020204" pitchFamily="34" charset="0"/>
            </a:endParaRPr>
          </a:p>
        </p:txBody>
      </p:sp>
    </p:spTree>
    <p:extLst>
      <p:ext uri="{BB962C8B-B14F-4D97-AF65-F5344CB8AC3E}">
        <p14:creationId xmlns:p14="http://schemas.microsoft.com/office/powerpoint/2010/main" val="3484530368"/>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10" presetClass="entr" presetSubtype="0" fill="hold" grpId="0" nodeType="withEffect">
                                  <p:stCondLst>
                                    <p:cond delay="18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21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24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120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210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10" presetClass="entr" presetSubtype="0" fill="hold" grpId="0" nodeType="withEffect">
                                  <p:stCondLst>
                                    <p:cond delay="240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par>
                                <p:cTn id="61" presetID="10" presetClass="entr" presetSubtype="0" fill="hold" grpId="0" nodeType="withEffect">
                                  <p:stCondLst>
                                    <p:cond delay="30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grpId="0" nodeType="withEffect">
                                  <p:stCondLst>
                                    <p:cond delay="60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500"/>
                                        <p:tgtEl>
                                          <p:spTgt spid="30"/>
                                        </p:tgtEl>
                                      </p:cBhvr>
                                    </p:animEffect>
                                  </p:childTnLst>
                                </p:cTn>
                              </p:par>
                              <p:par>
                                <p:cTn id="67" presetID="10" presetClass="entr" presetSubtype="0" fill="hold" grpId="0" nodeType="withEffect">
                                  <p:stCondLst>
                                    <p:cond delay="90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autoUpdateAnimBg="0"/>
      <p:bldP spid="20" grpId="0" animBg="1"/>
      <p:bldP spid="21" grpId="0" animBg="1" autoUpdateAnimBg="0"/>
      <p:bldP spid="22" grpId="0" animBg="1" autoUpdateAnimBg="0"/>
      <p:bldP spid="23" grpId="0" animBg="1"/>
      <p:bldP spid="24" grpId="0" animBg="1"/>
      <p:bldP spid="25" grpId="0" animBg="1"/>
      <p:bldP spid="26" grpId="0"/>
      <p:bldP spid="27" grpId="0"/>
      <p:bldP spid="28" grpId="0" animBg="1" autoUpdateAnimBg="0"/>
      <p:bldP spid="29" grpId="0"/>
      <p:bldP spid="30" grpId="0" animBg="1" autoUpdateAnimBg="0"/>
      <p:bldP spid="3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TextBox 15"/>
          <p:cNvSpPr txBox="1"/>
          <p:nvPr/>
        </p:nvSpPr>
        <p:spPr>
          <a:xfrm>
            <a:off x="1318722" y="4747959"/>
            <a:ext cx="1154934" cy="630550"/>
          </a:xfrm>
          <a:prstGeom prst="rect">
            <a:avLst/>
          </a:prstGeom>
          <a:noFill/>
        </p:spPr>
        <p:txBody>
          <a:bodyPr wrap="square" lIns="136771" tIns="68386" rIns="136771" bIns="6838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bg1">
                    <a:lumMod val="50000"/>
                  </a:schemeClr>
                </a:solidFill>
              </a:rPr>
              <a:t>点击添加</a:t>
            </a:r>
            <a:endParaRPr lang="en-US" altLang="zh-CN" sz="1600" dirty="0">
              <a:solidFill>
                <a:schemeClr val="bg1">
                  <a:lumMod val="50000"/>
                </a:schemeClr>
              </a:solidFill>
            </a:endParaRPr>
          </a:p>
          <a:p>
            <a:r>
              <a:rPr lang="zh-CN" altLang="en-US" sz="1600" dirty="0">
                <a:solidFill>
                  <a:schemeClr val="bg1">
                    <a:lumMod val="50000"/>
                  </a:schemeClr>
                </a:solidFill>
              </a:rPr>
              <a:t>文字</a:t>
            </a:r>
          </a:p>
        </p:txBody>
      </p:sp>
      <p:sp>
        <p:nvSpPr>
          <p:cNvPr id="17" name="TextBox 16"/>
          <p:cNvSpPr txBox="1"/>
          <p:nvPr/>
        </p:nvSpPr>
        <p:spPr>
          <a:xfrm>
            <a:off x="2748015" y="3036680"/>
            <a:ext cx="1636153" cy="907549"/>
          </a:xfrm>
          <a:prstGeom prst="rect">
            <a:avLst/>
          </a:prstGeom>
          <a:noFill/>
        </p:spPr>
        <p:txBody>
          <a:bodyPr wrap="square" lIns="136771" tIns="68386" rIns="136771" bIns="68386" rtlCol="0" anchor="ctr">
            <a:spAutoFit/>
          </a:bodyPr>
          <a:lstStyle/>
          <a:p>
            <a:pPr algn="ctr"/>
            <a:r>
              <a:rPr lang="zh-CN" altLang="en-US" sz="1600" dirty="0">
                <a:solidFill>
                  <a:schemeClr val="bg1">
                    <a:lumMod val="50000"/>
                  </a:schemeClr>
                </a:solidFill>
                <a:latin typeface="微软雅黑" pitchFamily="34" charset="-122"/>
                <a:ea typeface="微软雅黑" pitchFamily="34" charset="-122"/>
              </a:rPr>
              <a:t>点击添加</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文字点击添加</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文字</a:t>
            </a:r>
          </a:p>
        </p:txBody>
      </p:sp>
      <p:sp>
        <p:nvSpPr>
          <p:cNvPr id="18" name="TextBox 17"/>
          <p:cNvSpPr txBox="1"/>
          <p:nvPr/>
        </p:nvSpPr>
        <p:spPr>
          <a:xfrm>
            <a:off x="4798083" y="4411642"/>
            <a:ext cx="1154934" cy="630550"/>
          </a:xfrm>
          <a:prstGeom prst="rect">
            <a:avLst/>
          </a:prstGeom>
          <a:noFill/>
        </p:spPr>
        <p:txBody>
          <a:bodyPr wrap="square" lIns="136771" tIns="68386" rIns="136771" bIns="6838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bg1">
                    <a:lumMod val="50000"/>
                  </a:schemeClr>
                </a:solidFill>
              </a:rPr>
              <a:t>点击添加</a:t>
            </a:r>
            <a:endParaRPr lang="en-US" altLang="zh-CN" dirty="0">
              <a:solidFill>
                <a:schemeClr val="bg1">
                  <a:lumMod val="50000"/>
                </a:schemeClr>
              </a:solidFill>
            </a:endParaRPr>
          </a:p>
          <a:p>
            <a:r>
              <a:rPr lang="zh-CN" altLang="en-US" dirty="0">
                <a:solidFill>
                  <a:schemeClr val="bg1">
                    <a:lumMod val="50000"/>
                  </a:schemeClr>
                </a:solidFill>
              </a:rPr>
              <a:t>文字</a:t>
            </a:r>
          </a:p>
        </p:txBody>
      </p:sp>
      <p:sp>
        <p:nvSpPr>
          <p:cNvPr id="19" name="TextBox 18"/>
          <p:cNvSpPr txBox="1"/>
          <p:nvPr/>
        </p:nvSpPr>
        <p:spPr>
          <a:xfrm>
            <a:off x="6318165" y="3102284"/>
            <a:ext cx="1636153" cy="630550"/>
          </a:xfrm>
          <a:prstGeom prst="rect">
            <a:avLst/>
          </a:prstGeom>
          <a:noFill/>
        </p:spPr>
        <p:txBody>
          <a:bodyPr wrap="square" lIns="136771" tIns="68386" rIns="136771" bIns="68386" rtlCol="0" anchor="ctr">
            <a:spAutoFit/>
          </a:bodyPr>
          <a:lstStyle/>
          <a:p>
            <a:pPr algn="ctr"/>
            <a:r>
              <a:rPr lang="zh-CN" altLang="en-US" sz="1600" dirty="0">
                <a:solidFill>
                  <a:schemeClr val="bg1">
                    <a:lumMod val="50000"/>
                  </a:schemeClr>
                </a:solidFill>
                <a:latin typeface="微软雅黑" pitchFamily="34" charset="-122"/>
                <a:ea typeface="微软雅黑" pitchFamily="34" charset="-122"/>
              </a:rPr>
              <a:t>点击添加</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rPr>
              <a:t>文字点击</a:t>
            </a:r>
          </a:p>
        </p:txBody>
      </p:sp>
      <p:sp>
        <p:nvSpPr>
          <p:cNvPr id="20" name="矩形 19"/>
          <p:cNvSpPr/>
          <p:nvPr/>
        </p:nvSpPr>
        <p:spPr>
          <a:xfrm>
            <a:off x="8762621" y="2069533"/>
            <a:ext cx="2664092" cy="4016092"/>
          </a:xfrm>
          <a:prstGeom prst="rect">
            <a:avLst/>
          </a:prstGeom>
        </p:spPr>
        <p:txBody>
          <a:bodyPr wrap="square" lIns="136771" tIns="68386" rIns="136771" bIns="68386">
            <a:spAutoFit/>
          </a:bodyPr>
          <a:lstStyle/>
          <a:p>
            <a:pPr>
              <a:lnSpc>
                <a:spcPct val="150000"/>
              </a:lnSpc>
            </a:pPr>
            <a:r>
              <a:rPr lang="zh-CN" altLang="en-US" sz="2400" b="1" dirty="0">
                <a:solidFill>
                  <a:srgbClr val="E94E60"/>
                </a:solidFill>
                <a:latin typeface="微软雅黑" pitchFamily="34" charset="-122"/>
                <a:ea typeface="微软雅黑" pitchFamily="34" charset="-122"/>
              </a:rPr>
              <a:t>点击添加小标题</a:t>
            </a:r>
            <a:endParaRPr lang="en-US" altLang="zh-CN" sz="2400" b="1" dirty="0">
              <a:solidFill>
                <a:srgbClr val="E94E60"/>
              </a:solidFill>
              <a:latin typeface="微软雅黑" pitchFamily="34" charset="-122"/>
              <a:ea typeface="微软雅黑" pitchFamily="34" charset="-122"/>
            </a:endParaRPr>
          </a:p>
          <a:p>
            <a:pPr>
              <a:lnSpc>
                <a:spcPct val="150000"/>
              </a:lnSpc>
            </a:pPr>
            <a:r>
              <a:rPr lang="zh-CN" altLang="en-US"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dirty="0">
              <a:solidFill>
                <a:schemeClr val="tx1">
                  <a:lumMod val="50000"/>
                  <a:lumOff val="50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354442" y="2332052"/>
            <a:ext cx="2394833" cy="2379303"/>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tx1">
              <a:lumMod val="50000"/>
              <a:lumOff val="50000"/>
            </a:schemeClr>
          </a:solidFill>
          <a:ln w="3175" cap="flat" cmpd="sng" algn="ctr">
            <a:noFill/>
            <a:prstDash val="solid"/>
          </a:ln>
          <a:effectLst/>
          <a:extLst/>
        </p:spPr>
        <p:txBody>
          <a:bodyPr lIns="0" tIns="68386" rIns="0" bIns="68386" anchor="ctr"/>
          <a:lstStyle/>
          <a:p>
            <a:pPr algn="ctr" defTabSz="1367715" fontAlgn="base">
              <a:lnSpc>
                <a:spcPct val="120000"/>
              </a:lnSpc>
              <a:spcBef>
                <a:spcPts val="898"/>
              </a:spcBef>
              <a:spcAft>
                <a:spcPts val="898"/>
              </a:spcAft>
              <a:defRPr/>
            </a:pPr>
            <a:endParaRPr lang="en-US" sz="4200"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4391054" y="3697521"/>
            <a:ext cx="1892916" cy="1880644"/>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E94E60"/>
          </a:solidFill>
          <a:ln w="3175" cap="flat" cmpd="sng" algn="ctr">
            <a:noFill/>
            <a:prstDash val="solid"/>
          </a:ln>
          <a:effectLst/>
          <a:extLst/>
        </p:spPr>
        <p:txBody>
          <a:bodyPr lIns="0" tIns="68386" rIns="0" bIns="68386" anchor="ctr"/>
          <a:lstStyle/>
          <a:p>
            <a:pPr algn="ctr" defTabSz="1367715" fontAlgn="base">
              <a:lnSpc>
                <a:spcPct val="120000"/>
              </a:lnSpc>
              <a:spcBef>
                <a:spcPts val="898"/>
              </a:spcBef>
              <a:spcAft>
                <a:spcPts val="898"/>
              </a:spcAft>
              <a:defRPr/>
            </a:pPr>
            <a:endParaRPr lang="en-US" sz="4200"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819134" y="4020589"/>
            <a:ext cx="2089244" cy="2074466"/>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E94E60"/>
          </a:solidFill>
          <a:ln w="3175" cap="flat" cmpd="sng" algn="ctr">
            <a:noFill/>
            <a:prstDash val="solid"/>
          </a:ln>
          <a:effectLst/>
          <a:extLst/>
        </p:spPr>
        <p:txBody>
          <a:bodyPr lIns="0" tIns="68386" rIns="0" bIns="68386" anchor="ctr"/>
          <a:lstStyle/>
          <a:p>
            <a:pPr algn="ctr" defTabSz="1367715" fontAlgn="base">
              <a:lnSpc>
                <a:spcPct val="120000"/>
              </a:lnSpc>
              <a:spcBef>
                <a:spcPts val="898"/>
              </a:spcBef>
              <a:spcAft>
                <a:spcPts val="898"/>
              </a:spcAft>
              <a:defRPr/>
            </a:pPr>
            <a:endParaRPr lang="en-US" sz="4200"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5972929" y="2332052"/>
            <a:ext cx="2286538" cy="2271715"/>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tx1">
              <a:lumMod val="50000"/>
              <a:lumOff val="50000"/>
            </a:schemeClr>
          </a:solidFill>
          <a:ln w="3175" cap="flat" cmpd="sng" algn="ctr">
            <a:noFill/>
            <a:prstDash val="solid"/>
          </a:ln>
          <a:effectLst/>
          <a:extLst/>
        </p:spPr>
        <p:txBody>
          <a:bodyPr lIns="0" tIns="68386" rIns="0" bIns="68386" anchor="ctr"/>
          <a:lstStyle/>
          <a:p>
            <a:pPr algn="ctr" defTabSz="1367715" fontAlgn="base">
              <a:lnSpc>
                <a:spcPct val="120000"/>
              </a:lnSpc>
              <a:spcBef>
                <a:spcPts val="898"/>
              </a:spcBef>
              <a:spcAft>
                <a:spcPts val="898"/>
              </a:spcAft>
            </a:pPr>
            <a:endParaRPr lang="en-US" sz="4200" kern="0" dirty="0">
              <a:solidFill>
                <a:sysClr val="window" lastClr="FFFFFF"/>
              </a:solidFill>
              <a:latin typeface="微软雅黑" pitchFamily="34" charset="-122"/>
              <a:ea typeface="微软雅黑" pitchFamily="34" charset="-122"/>
            </a:endParaRPr>
          </a:p>
        </p:txBody>
      </p:sp>
    </p:spTree>
    <p:extLst>
      <p:ext uri="{BB962C8B-B14F-4D97-AF65-F5344CB8AC3E}">
        <p14:creationId xmlns:p14="http://schemas.microsoft.com/office/powerpoint/2010/main" val="239927383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8" presetClass="emph" presetSubtype="0" repeatCount="indefinite" fill="hold" grpId="1" nodeType="withEffect">
                                  <p:stCondLst>
                                    <p:cond delay="0"/>
                                  </p:stCondLst>
                                  <p:childTnLst>
                                    <p:animRot by="-86400000">
                                      <p:cBhvr>
                                        <p:cTn id="23" dur="8000" fill="hold"/>
                                        <p:tgtEl>
                                          <p:spTgt spid="23"/>
                                        </p:tgtEl>
                                        <p:attrNameLst>
                                          <p:attrName>r</p:attrName>
                                        </p:attrNameLst>
                                      </p:cBhvr>
                                    </p:animRot>
                                  </p:childTnLst>
                                </p:cTn>
                              </p:par>
                              <p:par>
                                <p:cTn id="24" presetID="53" presetClass="entr" presetSubtype="16" fill="hold" grpId="0" nodeType="withEffect">
                                  <p:stCondLst>
                                    <p:cond delay="50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8" presetClass="emph" presetSubtype="0" repeatCount="indefinite" fill="hold" grpId="1" nodeType="withEffect">
                                  <p:stCondLst>
                                    <p:cond delay="1500"/>
                                  </p:stCondLst>
                                  <p:childTnLst>
                                    <p:animRot by="64800000">
                                      <p:cBhvr>
                                        <p:cTn id="33" dur="7500" fill="hold"/>
                                        <p:tgtEl>
                                          <p:spTgt spid="21"/>
                                        </p:tgtEl>
                                        <p:attrNameLst>
                                          <p:attrName>r</p:attrName>
                                        </p:attrNameLst>
                                      </p:cBhvr>
                                    </p:animRot>
                                  </p:childTnLst>
                                </p:cTn>
                              </p:par>
                              <p:par>
                                <p:cTn id="34" presetID="53" presetClass="entr" presetSubtype="16" fill="hold" grpId="0" nodeType="withEffect">
                                  <p:stCondLst>
                                    <p:cond delay="20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10" presetClass="entr" presetSubtype="0" fill="hold" grpId="0" nodeType="withEffect">
                                  <p:stCondLst>
                                    <p:cond delay="30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8" presetClass="emph" presetSubtype="0" repeatCount="indefinite" fill="hold" grpId="1" nodeType="withEffect">
                                  <p:stCondLst>
                                    <p:cond delay="3000"/>
                                  </p:stCondLst>
                                  <p:childTnLst>
                                    <p:animRot by="-108000000">
                                      <p:cBhvr>
                                        <p:cTn id="43" dur="7500" fill="hold"/>
                                        <p:tgtEl>
                                          <p:spTgt spid="22"/>
                                        </p:tgtEl>
                                        <p:attrNameLst>
                                          <p:attrName>r</p:attrName>
                                        </p:attrNameLst>
                                      </p:cBhvr>
                                    </p:animRot>
                                  </p:childTnLst>
                                </p:cTn>
                              </p:par>
                              <p:par>
                                <p:cTn id="44" presetID="53" presetClass="entr" presetSubtype="16" fill="hold" grpId="0" nodeType="withEffect">
                                  <p:stCondLst>
                                    <p:cond delay="400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10" presetClass="entr" presetSubtype="0" fill="hold" grpId="0" nodeType="withEffect">
                                  <p:stCondLst>
                                    <p:cond delay="450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8" presetClass="emph" presetSubtype="0" repeatCount="indefinite" fill="hold" grpId="1" nodeType="withEffect">
                                  <p:stCondLst>
                                    <p:cond delay="4500"/>
                                  </p:stCondLst>
                                  <p:childTnLst>
                                    <p:animRot by="86400000">
                                      <p:cBhvr>
                                        <p:cTn id="53" dur="7000" fill="hold"/>
                                        <p:tgtEl>
                                          <p:spTgt spid="24"/>
                                        </p:tgtEl>
                                        <p:attrNameLst>
                                          <p:attrName>r</p:attrName>
                                        </p:attrNameLst>
                                      </p:cBhvr>
                                    </p:animRot>
                                  </p:childTnLst>
                                </p:cTn>
                              </p:par>
                              <p:par>
                                <p:cTn id="54" presetID="53" presetClass="entr" presetSubtype="16" fill="hold" grpId="0" nodeType="withEffect">
                                  <p:stCondLst>
                                    <p:cond delay="500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par>
                                <p:cTn id="59" presetID="22" presetClass="entr" presetSubtype="8" fill="hold" grpId="0" nodeType="withEffect">
                                  <p:stCondLst>
                                    <p:cond delay="650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4</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流程图: 联系 15"/>
          <p:cNvSpPr/>
          <p:nvPr/>
        </p:nvSpPr>
        <p:spPr>
          <a:xfrm>
            <a:off x="3431363" y="4588143"/>
            <a:ext cx="296008" cy="296008"/>
          </a:xfrm>
          <a:prstGeom prst="flowChartConnector">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cxnSp>
        <p:nvCxnSpPr>
          <p:cNvPr id="17" name="直接连接符 16"/>
          <p:cNvCxnSpPr/>
          <p:nvPr/>
        </p:nvCxnSpPr>
        <p:spPr>
          <a:xfrm flipV="1">
            <a:off x="957580" y="4774910"/>
            <a:ext cx="1465946" cy="1110031"/>
          </a:xfrm>
          <a:prstGeom prst="line">
            <a:avLst/>
          </a:prstGeom>
          <a:ln w="50800">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050781" y="4633953"/>
            <a:ext cx="366486" cy="91622"/>
          </a:xfrm>
          <a:prstGeom prst="line">
            <a:avLst/>
          </a:prstGeom>
          <a:ln w="50800">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741467" y="4130034"/>
            <a:ext cx="898596" cy="549730"/>
          </a:xfrm>
          <a:prstGeom prst="line">
            <a:avLst/>
          </a:prstGeom>
          <a:ln w="50800">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277891" y="4048985"/>
            <a:ext cx="1277195" cy="465156"/>
          </a:xfrm>
          <a:prstGeom prst="line">
            <a:avLst/>
          </a:prstGeom>
          <a:ln w="508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V="1">
            <a:off x="9143999" y="2275102"/>
            <a:ext cx="2331357" cy="952502"/>
          </a:xfrm>
          <a:prstGeom prst="straightConnector1">
            <a:avLst/>
          </a:prstGeom>
          <a:ln w="508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7" idx="6"/>
          </p:cNvCxnSpPr>
          <p:nvPr/>
        </p:nvCxnSpPr>
        <p:spPr>
          <a:xfrm flipV="1">
            <a:off x="7234176" y="3744167"/>
            <a:ext cx="1271194" cy="889786"/>
          </a:xfrm>
          <a:prstGeom prst="line">
            <a:avLst/>
          </a:prstGeom>
          <a:ln w="50800">
            <a:solidFill>
              <a:srgbClr val="E94E60"/>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8386304" y="3045896"/>
            <a:ext cx="843680" cy="843680"/>
            <a:chOff x="8328248" y="2436308"/>
            <a:chExt cx="843680" cy="843680"/>
          </a:xfrm>
        </p:grpSpPr>
        <p:sp>
          <p:nvSpPr>
            <p:cNvPr id="24" name="椭圆 23"/>
            <p:cNvSpPr/>
            <p:nvPr/>
          </p:nvSpPr>
          <p:spPr>
            <a:xfrm>
              <a:off x="8328248" y="2436308"/>
              <a:ext cx="843680" cy="84368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8480463" y="2653727"/>
              <a:ext cx="585453" cy="408841"/>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26" name="组合 25"/>
          <p:cNvGrpSpPr/>
          <p:nvPr/>
        </p:nvGrpSpPr>
        <p:grpSpPr>
          <a:xfrm>
            <a:off x="6555086" y="4294408"/>
            <a:ext cx="679090" cy="679090"/>
            <a:chOff x="6497030" y="3684820"/>
            <a:chExt cx="679090" cy="679090"/>
          </a:xfrm>
        </p:grpSpPr>
        <p:sp>
          <p:nvSpPr>
            <p:cNvPr id="27" name="椭圆 26"/>
            <p:cNvSpPr/>
            <p:nvPr/>
          </p:nvSpPr>
          <p:spPr>
            <a:xfrm>
              <a:off x="6497030" y="3684820"/>
              <a:ext cx="679090" cy="67909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KSO_Shape"/>
            <p:cNvSpPr>
              <a:spLocks/>
            </p:cNvSpPr>
            <p:nvPr/>
          </p:nvSpPr>
          <p:spPr bwMode="auto">
            <a:xfrm>
              <a:off x="6673239" y="3927267"/>
              <a:ext cx="412395" cy="222006"/>
            </a:xfrm>
            <a:custGeom>
              <a:avLst/>
              <a:gdLst/>
              <a:ahLst/>
              <a:cxnLst/>
              <a:rect l="0" t="0" r="r" b="b"/>
              <a:pathLst>
                <a:path w="1939925" h="1042987">
                  <a:moveTo>
                    <a:pt x="1635284" y="760412"/>
                  </a:moveTo>
                  <a:lnTo>
                    <a:pt x="1642579" y="760729"/>
                  </a:lnTo>
                  <a:lnTo>
                    <a:pt x="1649556" y="761046"/>
                  </a:lnTo>
                  <a:lnTo>
                    <a:pt x="1656533" y="761998"/>
                  </a:lnTo>
                  <a:lnTo>
                    <a:pt x="1663827" y="763266"/>
                  </a:lnTo>
                  <a:lnTo>
                    <a:pt x="1670487" y="764535"/>
                  </a:lnTo>
                  <a:lnTo>
                    <a:pt x="1677147" y="766755"/>
                  </a:lnTo>
                  <a:lnTo>
                    <a:pt x="1683807" y="768975"/>
                  </a:lnTo>
                  <a:lnTo>
                    <a:pt x="1690150" y="771512"/>
                  </a:lnTo>
                  <a:lnTo>
                    <a:pt x="1696493" y="774049"/>
                  </a:lnTo>
                  <a:lnTo>
                    <a:pt x="1702519" y="777221"/>
                  </a:lnTo>
                  <a:lnTo>
                    <a:pt x="1708227" y="781026"/>
                  </a:lnTo>
                  <a:lnTo>
                    <a:pt x="1714253" y="784515"/>
                  </a:lnTo>
                  <a:lnTo>
                    <a:pt x="1719644" y="788638"/>
                  </a:lnTo>
                  <a:lnTo>
                    <a:pt x="1725036" y="792444"/>
                  </a:lnTo>
                  <a:lnTo>
                    <a:pt x="1730110" y="796884"/>
                  </a:lnTo>
                  <a:lnTo>
                    <a:pt x="1735184" y="801641"/>
                  </a:lnTo>
                  <a:lnTo>
                    <a:pt x="1739942" y="806715"/>
                  </a:lnTo>
                  <a:lnTo>
                    <a:pt x="1744382" y="811789"/>
                  </a:lnTo>
                  <a:lnTo>
                    <a:pt x="1748187" y="817181"/>
                  </a:lnTo>
                  <a:lnTo>
                    <a:pt x="1752310" y="822572"/>
                  </a:lnTo>
                  <a:lnTo>
                    <a:pt x="1756116" y="828281"/>
                  </a:lnTo>
                  <a:lnTo>
                    <a:pt x="1759605" y="834307"/>
                  </a:lnTo>
                  <a:lnTo>
                    <a:pt x="1762776" y="840332"/>
                  </a:lnTo>
                  <a:lnTo>
                    <a:pt x="1765313" y="846675"/>
                  </a:lnTo>
                  <a:lnTo>
                    <a:pt x="1767850" y="853018"/>
                  </a:lnTo>
                  <a:lnTo>
                    <a:pt x="1770070" y="859678"/>
                  </a:lnTo>
                  <a:lnTo>
                    <a:pt x="1772290" y="866338"/>
                  </a:lnTo>
                  <a:lnTo>
                    <a:pt x="1773559" y="873315"/>
                  </a:lnTo>
                  <a:lnTo>
                    <a:pt x="1774827" y="880292"/>
                  </a:lnTo>
                  <a:lnTo>
                    <a:pt x="1775779" y="887270"/>
                  </a:lnTo>
                  <a:lnTo>
                    <a:pt x="1776096" y="894247"/>
                  </a:lnTo>
                  <a:lnTo>
                    <a:pt x="1776413" y="901541"/>
                  </a:lnTo>
                  <a:lnTo>
                    <a:pt x="1776096" y="908835"/>
                  </a:lnTo>
                  <a:lnTo>
                    <a:pt x="1775779" y="916130"/>
                  </a:lnTo>
                  <a:lnTo>
                    <a:pt x="1774827" y="923424"/>
                  </a:lnTo>
                  <a:lnTo>
                    <a:pt x="1773559" y="930401"/>
                  </a:lnTo>
                  <a:lnTo>
                    <a:pt x="1772290" y="937061"/>
                  </a:lnTo>
                  <a:lnTo>
                    <a:pt x="1770070" y="943721"/>
                  </a:lnTo>
                  <a:lnTo>
                    <a:pt x="1767850" y="950064"/>
                  </a:lnTo>
                  <a:lnTo>
                    <a:pt x="1765313" y="956724"/>
                  </a:lnTo>
                  <a:lnTo>
                    <a:pt x="1762776" y="962750"/>
                  </a:lnTo>
                  <a:lnTo>
                    <a:pt x="1759605" y="969093"/>
                  </a:lnTo>
                  <a:lnTo>
                    <a:pt x="1756116" y="975118"/>
                  </a:lnTo>
                  <a:lnTo>
                    <a:pt x="1752310" y="980510"/>
                  </a:lnTo>
                  <a:lnTo>
                    <a:pt x="1748187" y="986535"/>
                  </a:lnTo>
                  <a:lnTo>
                    <a:pt x="1744382" y="991610"/>
                  </a:lnTo>
                  <a:lnTo>
                    <a:pt x="1739942" y="997001"/>
                  </a:lnTo>
                  <a:lnTo>
                    <a:pt x="1735184" y="1001758"/>
                  </a:lnTo>
                  <a:lnTo>
                    <a:pt x="1730110" y="1006516"/>
                  </a:lnTo>
                  <a:lnTo>
                    <a:pt x="1725036" y="1010638"/>
                  </a:lnTo>
                  <a:lnTo>
                    <a:pt x="1719644" y="1015078"/>
                  </a:lnTo>
                  <a:lnTo>
                    <a:pt x="1714253" y="1018884"/>
                  </a:lnTo>
                  <a:lnTo>
                    <a:pt x="1708227" y="1022690"/>
                  </a:lnTo>
                  <a:lnTo>
                    <a:pt x="1702519" y="1025861"/>
                  </a:lnTo>
                  <a:lnTo>
                    <a:pt x="1696493" y="1029033"/>
                  </a:lnTo>
                  <a:lnTo>
                    <a:pt x="1690150" y="1032204"/>
                  </a:lnTo>
                  <a:lnTo>
                    <a:pt x="1683807" y="1034741"/>
                  </a:lnTo>
                  <a:lnTo>
                    <a:pt x="1677147" y="1036644"/>
                  </a:lnTo>
                  <a:lnTo>
                    <a:pt x="1670487" y="1038547"/>
                  </a:lnTo>
                  <a:lnTo>
                    <a:pt x="1663827" y="1040133"/>
                  </a:lnTo>
                  <a:lnTo>
                    <a:pt x="1656533" y="1041401"/>
                  </a:lnTo>
                  <a:lnTo>
                    <a:pt x="1649556" y="1042353"/>
                  </a:lnTo>
                  <a:lnTo>
                    <a:pt x="1642579" y="1042987"/>
                  </a:lnTo>
                  <a:lnTo>
                    <a:pt x="1635284" y="1042987"/>
                  </a:lnTo>
                  <a:lnTo>
                    <a:pt x="1627990" y="1042987"/>
                  </a:lnTo>
                  <a:lnTo>
                    <a:pt x="1620696" y="1042353"/>
                  </a:lnTo>
                  <a:lnTo>
                    <a:pt x="1613401" y="1041401"/>
                  </a:lnTo>
                  <a:lnTo>
                    <a:pt x="1606424" y="1040133"/>
                  </a:lnTo>
                  <a:lnTo>
                    <a:pt x="1599764" y="1038547"/>
                  </a:lnTo>
                  <a:lnTo>
                    <a:pt x="1593104" y="1036644"/>
                  </a:lnTo>
                  <a:lnTo>
                    <a:pt x="1586761" y="1034741"/>
                  </a:lnTo>
                  <a:lnTo>
                    <a:pt x="1580101" y="1032204"/>
                  </a:lnTo>
                  <a:lnTo>
                    <a:pt x="1574075" y="1029033"/>
                  </a:lnTo>
                  <a:lnTo>
                    <a:pt x="1567733" y="1025861"/>
                  </a:lnTo>
                  <a:lnTo>
                    <a:pt x="1562024" y="1022690"/>
                  </a:lnTo>
                  <a:lnTo>
                    <a:pt x="1556315" y="1018884"/>
                  </a:lnTo>
                  <a:lnTo>
                    <a:pt x="1550290" y="1015078"/>
                  </a:lnTo>
                  <a:lnTo>
                    <a:pt x="1545215" y="1010638"/>
                  </a:lnTo>
                  <a:lnTo>
                    <a:pt x="1540141" y="1006516"/>
                  </a:lnTo>
                  <a:lnTo>
                    <a:pt x="1535067" y="1001758"/>
                  </a:lnTo>
                  <a:lnTo>
                    <a:pt x="1530310" y="997001"/>
                  </a:lnTo>
                  <a:lnTo>
                    <a:pt x="1526187" y="991610"/>
                  </a:lnTo>
                  <a:lnTo>
                    <a:pt x="1521747" y="986535"/>
                  </a:lnTo>
                  <a:lnTo>
                    <a:pt x="1517624" y="980510"/>
                  </a:lnTo>
                  <a:lnTo>
                    <a:pt x="1514135" y="975118"/>
                  </a:lnTo>
                  <a:lnTo>
                    <a:pt x="1510964" y="969093"/>
                  </a:lnTo>
                  <a:lnTo>
                    <a:pt x="1507792" y="962750"/>
                  </a:lnTo>
                  <a:lnTo>
                    <a:pt x="1504621" y="956724"/>
                  </a:lnTo>
                  <a:lnTo>
                    <a:pt x="1502084" y="950064"/>
                  </a:lnTo>
                  <a:lnTo>
                    <a:pt x="1500181" y="943721"/>
                  </a:lnTo>
                  <a:lnTo>
                    <a:pt x="1498278" y="937061"/>
                  </a:lnTo>
                  <a:lnTo>
                    <a:pt x="1496692" y="930401"/>
                  </a:lnTo>
                  <a:lnTo>
                    <a:pt x="1495424" y="923424"/>
                  </a:lnTo>
                  <a:lnTo>
                    <a:pt x="1494472" y="916130"/>
                  </a:lnTo>
                  <a:lnTo>
                    <a:pt x="1493838" y="908835"/>
                  </a:lnTo>
                  <a:lnTo>
                    <a:pt x="1493838" y="901541"/>
                  </a:lnTo>
                  <a:lnTo>
                    <a:pt x="1493838" y="894247"/>
                  </a:lnTo>
                  <a:lnTo>
                    <a:pt x="1494472" y="887270"/>
                  </a:lnTo>
                  <a:lnTo>
                    <a:pt x="1495424" y="880292"/>
                  </a:lnTo>
                  <a:lnTo>
                    <a:pt x="1496692" y="873315"/>
                  </a:lnTo>
                  <a:lnTo>
                    <a:pt x="1498278" y="866338"/>
                  </a:lnTo>
                  <a:lnTo>
                    <a:pt x="1500181" y="859678"/>
                  </a:lnTo>
                  <a:lnTo>
                    <a:pt x="1502084" y="853018"/>
                  </a:lnTo>
                  <a:lnTo>
                    <a:pt x="1504621" y="846675"/>
                  </a:lnTo>
                  <a:lnTo>
                    <a:pt x="1507792" y="840332"/>
                  </a:lnTo>
                  <a:lnTo>
                    <a:pt x="1510964" y="834307"/>
                  </a:lnTo>
                  <a:lnTo>
                    <a:pt x="1514135" y="828281"/>
                  </a:lnTo>
                  <a:lnTo>
                    <a:pt x="1517624" y="822572"/>
                  </a:lnTo>
                  <a:lnTo>
                    <a:pt x="1521747" y="817181"/>
                  </a:lnTo>
                  <a:lnTo>
                    <a:pt x="1526187" y="811789"/>
                  </a:lnTo>
                  <a:lnTo>
                    <a:pt x="1530310" y="806715"/>
                  </a:lnTo>
                  <a:lnTo>
                    <a:pt x="1535067" y="801641"/>
                  </a:lnTo>
                  <a:lnTo>
                    <a:pt x="1540141" y="796884"/>
                  </a:lnTo>
                  <a:lnTo>
                    <a:pt x="1545215" y="792444"/>
                  </a:lnTo>
                  <a:lnTo>
                    <a:pt x="1550290" y="788638"/>
                  </a:lnTo>
                  <a:lnTo>
                    <a:pt x="1556315" y="784515"/>
                  </a:lnTo>
                  <a:lnTo>
                    <a:pt x="1562024" y="781026"/>
                  </a:lnTo>
                  <a:lnTo>
                    <a:pt x="1567733" y="777221"/>
                  </a:lnTo>
                  <a:lnTo>
                    <a:pt x="1574075" y="774049"/>
                  </a:lnTo>
                  <a:lnTo>
                    <a:pt x="1580101" y="771512"/>
                  </a:lnTo>
                  <a:lnTo>
                    <a:pt x="1586761" y="768975"/>
                  </a:lnTo>
                  <a:lnTo>
                    <a:pt x="1593104" y="766755"/>
                  </a:lnTo>
                  <a:lnTo>
                    <a:pt x="1599764" y="764535"/>
                  </a:lnTo>
                  <a:lnTo>
                    <a:pt x="1606424" y="763266"/>
                  </a:lnTo>
                  <a:lnTo>
                    <a:pt x="1613401" y="761998"/>
                  </a:lnTo>
                  <a:lnTo>
                    <a:pt x="1620696" y="761046"/>
                  </a:lnTo>
                  <a:lnTo>
                    <a:pt x="1627990" y="760729"/>
                  </a:lnTo>
                  <a:lnTo>
                    <a:pt x="1635284" y="760412"/>
                  </a:lnTo>
                  <a:close/>
                  <a:moveTo>
                    <a:pt x="221616" y="760412"/>
                  </a:moveTo>
                  <a:lnTo>
                    <a:pt x="228934" y="760729"/>
                  </a:lnTo>
                  <a:lnTo>
                    <a:pt x="235935" y="761046"/>
                  </a:lnTo>
                  <a:lnTo>
                    <a:pt x="243254" y="761998"/>
                  </a:lnTo>
                  <a:lnTo>
                    <a:pt x="249936" y="763266"/>
                  </a:lnTo>
                  <a:lnTo>
                    <a:pt x="256937" y="764535"/>
                  </a:lnTo>
                  <a:lnTo>
                    <a:pt x="263938" y="766755"/>
                  </a:lnTo>
                  <a:lnTo>
                    <a:pt x="270302" y="768975"/>
                  </a:lnTo>
                  <a:lnTo>
                    <a:pt x="276666" y="771512"/>
                  </a:lnTo>
                  <a:lnTo>
                    <a:pt x="283030" y="774049"/>
                  </a:lnTo>
                  <a:lnTo>
                    <a:pt x="289395" y="777221"/>
                  </a:lnTo>
                  <a:lnTo>
                    <a:pt x="295122" y="781026"/>
                  </a:lnTo>
                  <a:lnTo>
                    <a:pt x="300850" y="784515"/>
                  </a:lnTo>
                  <a:lnTo>
                    <a:pt x="306260" y="788638"/>
                  </a:lnTo>
                  <a:lnTo>
                    <a:pt x="311988" y="792444"/>
                  </a:lnTo>
                  <a:lnTo>
                    <a:pt x="317079" y="796884"/>
                  </a:lnTo>
                  <a:lnTo>
                    <a:pt x="321534" y="801641"/>
                  </a:lnTo>
                  <a:lnTo>
                    <a:pt x="326307" y="806715"/>
                  </a:lnTo>
                  <a:lnTo>
                    <a:pt x="331080" y="811789"/>
                  </a:lnTo>
                  <a:lnTo>
                    <a:pt x="335217" y="817181"/>
                  </a:lnTo>
                  <a:lnTo>
                    <a:pt x="339036" y="822572"/>
                  </a:lnTo>
                  <a:lnTo>
                    <a:pt x="342854" y="828281"/>
                  </a:lnTo>
                  <a:lnTo>
                    <a:pt x="346355" y="834307"/>
                  </a:lnTo>
                  <a:lnTo>
                    <a:pt x="349219" y="840332"/>
                  </a:lnTo>
                  <a:lnTo>
                    <a:pt x="352082" y="846675"/>
                  </a:lnTo>
                  <a:lnTo>
                    <a:pt x="354628" y="853018"/>
                  </a:lnTo>
                  <a:lnTo>
                    <a:pt x="356856" y="859678"/>
                  </a:lnTo>
                  <a:lnTo>
                    <a:pt x="359083" y="866338"/>
                  </a:lnTo>
                  <a:lnTo>
                    <a:pt x="360674" y="873315"/>
                  </a:lnTo>
                  <a:lnTo>
                    <a:pt x="361629" y="880292"/>
                  </a:lnTo>
                  <a:lnTo>
                    <a:pt x="362902" y="887270"/>
                  </a:lnTo>
                  <a:lnTo>
                    <a:pt x="363220" y="894247"/>
                  </a:lnTo>
                  <a:lnTo>
                    <a:pt x="363538" y="901541"/>
                  </a:lnTo>
                  <a:lnTo>
                    <a:pt x="363220" y="908835"/>
                  </a:lnTo>
                  <a:lnTo>
                    <a:pt x="362902" y="916130"/>
                  </a:lnTo>
                  <a:lnTo>
                    <a:pt x="361629" y="923424"/>
                  </a:lnTo>
                  <a:lnTo>
                    <a:pt x="360674" y="930401"/>
                  </a:lnTo>
                  <a:lnTo>
                    <a:pt x="359083" y="937061"/>
                  </a:lnTo>
                  <a:lnTo>
                    <a:pt x="356856" y="943721"/>
                  </a:lnTo>
                  <a:lnTo>
                    <a:pt x="354628" y="950064"/>
                  </a:lnTo>
                  <a:lnTo>
                    <a:pt x="352082" y="956724"/>
                  </a:lnTo>
                  <a:lnTo>
                    <a:pt x="349219" y="962750"/>
                  </a:lnTo>
                  <a:lnTo>
                    <a:pt x="346355" y="969093"/>
                  </a:lnTo>
                  <a:lnTo>
                    <a:pt x="342854" y="975118"/>
                  </a:lnTo>
                  <a:lnTo>
                    <a:pt x="339036" y="980510"/>
                  </a:lnTo>
                  <a:lnTo>
                    <a:pt x="335217" y="986535"/>
                  </a:lnTo>
                  <a:lnTo>
                    <a:pt x="331080" y="991610"/>
                  </a:lnTo>
                  <a:lnTo>
                    <a:pt x="326307" y="997001"/>
                  </a:lnTo>
                  <a:lnTo>
                    <a:pt x="321534" y="1001758"/>
                  </a:lnTo>
                  <a:lnTo>
                    <a:pt x="317079" y="1006516"/>
                  </a:lnTo>
                  <a:lnTo>
                    <a:pt x="311988" y="1010638"/>
                  </a:lnTo>
                  <a:lnTo>
                    <a:pt x="306260" y="1015078"/>
                  </a:lnTo>
                  <a:lnTo>
                    <a:pt x="300850" y="1018884"/>
                  </a:lnTo>
                  <a:lnTo>
                    <a:pt x="295122" y="1022690"/>
                  </a:lnTo>
                  <a:lnTo>
                    <a:pt x="289395" y="1025861"/>
                  </a:lnTo>
                  <a:lnTo>
                    <a:pt x="283030" y="1029033"/>
                  </a:lnTo>
                  <a:lnTo>
                    <a:pt x="276666" y="1032204"/>
                  </a:lnTo>
                  <a:lnTo>
                    <a:pt x="270302" y="1034741"/>
                  </a:lnTo>
                  <a:lnTo>
                    <a:pt x="263938" y="1036644"/>
                  </a:lnTo>
                  <a:lnTo>
                    <a:pt x="256937" y="1038547"/>
                  </a:lnTo>
                  <a:lnTo>
                    <a:pt x="249936" y="1040133"/>
                  </a:lnTo>
                  <a:lnTo>
                    <a:pt x="243254" y="1041401"/>
                  </a:lnTo>
                  <a:lnTo>
                    <a:pt x="235935" y="1042353"/>
                  </a:lnTo>
                  <a:lnTo>
                    <a:pt x="228934" y="1042987"/>
                  </a:lnTo>
                  <a:lnTo>
                    <a:pt x="221616" y="1042987"/>
                  </a:lnTo>
                  <a:lnTo>
                    <a:pt x="213978" y="1042987"/>
                  </a:lnTo>
                  <a:lnTo>
                    <a:pt x="207296" y="1042353"/>
                  </a:lnTo>
                  <a:lnTo>
                    <a:pt x="199977" y="1041401"/>
                  </a:lnTo>
                  <a:lnTo>
                    <a:pt x="192977" y="1040133"/>
                  </a:lnTo>
                  <a:lnTo>
                    <a:pt x="185976" y="1038547"/>
                  </a:lnTo>
                  <a:lnTo>
                    <a:pt x="179612" y="1036644"/>
                  </a:lnTo>
                  <a:lnTo>
                    <a:pt x="172611" y="1034741"/>
                  </a:lnTo>
                  <a:lnTo>
                    <a:pt x="166565" y="1032204"/>
                  </a:lnTo>
                  <a:lnTo>
                    <a:pt x="159883" y="1029033"/>
                  </a:lnTo>
                  <a:lnTo>
                    <a:pt x="154155" y="1025861"/>
                  </a:lnTo>
                  <a:lnTo>
                    <a:pt x="147791" y="1022690"/>
                  </a:lnTo>
                  <a:lnTo>
                    <a:pt x="142063" y="1018884"/>
                  </a:lnTo>
                  <a:lnTo>
                    <a:pt x="136653" y="1015078"/>
                  </a:lnTo>
                  <a:lnTo>
                    <a:pt x="131243" y="1010638"/>
                  </a:lnTo>
                  <a:lnTo>
                    <a:pt x="126152" y="1006516"/>
                  </a:lnTo>
                  <a:lnTo>
                    <a:pt x="121379" y="1001758"/>
                  </a:lnTo>
                  <a:lnTo>
                    <a:pt x="116606" y="997001"/>
                  </a:lnTo>
                  <a:lnTo>
                    <a:pt x="111833" y="991610"/>
                  </a:lnTo>
                  <a:lnTo>
                    <a:pt x="108014" y="986535"/>
                  </a:lnTo>
                  <a:lnTo>
                    <a:pt x="103877" y="980510"/>
                  </a:lnTo>
                  <a:lnTo>
                    <a:pt x="100377" y="975118"/>
                  </a:lnTo>
                  <a:lnTo>
                    <a:pt x="96558" y="969093"/>
                  </a:lnTo>
                  <a:lnTo>
                    <a:pt x="93694" y="962750"/>
                  </a:lnTo>
                  <a:lnTo>
                    <a:pt x="90831" y="956724"/>
                  </a:lnTo>
                  <a:lnTo>
                    <a:pt x="88285" y="950064"/>
                  </a:lnTo>
                  <a:lnTo>
                    <a:pt x="86057" y="943721"/>
                  </a:lnTo>
                  <a:lnTo>
                    <a:pt x="84148" y="937061"/>
                  </a:lnTo>
                  <a:lnTo>
                    <a:pt x="82557" y="930401"/>
                  </a:lnTo>
                  <a:lnTo>
                    <a:pt x="81284" y="923424"/>
                  </a:lnTo>
                  <a:lnTo>
                    <a:pt x="80330" y="916130"/>
                  </a:lnTo>
                  <a:lnTo>
                    <a:pt x="80011" y="908835"/>
                  </a:lnTo>
                  <a:lnTo>
                    <a:pt x="79375" y="901541"/>
                  </a:lnTo>
                  <a:lnTo>
                    <a:pt x="80011" y="894247"/>
                  </a:lnTo>
                  <a:lnTo>
                    <a:pt x="80330" y="887270"/>
                  </a:lnTo>
                  <a:lnTo>
                    <a:pt x="81284" y="880292"/>
                  </a:lnTo>
                  <a:lnTo>
                    <a:pt x="82557" y="873315"/>
                  </a:lnTo>
                  <a:lnTo>
                    <a:pt x="84148" y="866338"/>
                  </a:lnTo>
                  <a:lnTo>
                    <a:pt x="86057" y="859678"/>
                  </a:lnTo>
                  <a:lnTo>
                    <a:pt x="88285" y="853018"/>
                  </a:lnTo>
                  <a:lnTo>
                    <a:pt x="90831" y="846675"/>
                  </a:lnTo>
                  <a:lnTo>
                    <a:pt x="93694" y="840332"/>
                  </a:lnTo>
                  <a:lnTo>
                    <a:pt x="96558" y="834307"/>
                  </a:lnTo>
                  <a:lnTo>
                    <a:pt x="100377" y="828281"/>
                  </a:lnTo>
                  <a:lnTo>
                    <a:pt x="103877" y="822572"/>
                  </a:lnTo>
                  <a:lnTo>
                    <a:pt x="108014" y="817181"/>
                  </a:lnTo>
                  <a:lnTo>
                    <a:pt x="111833" y="811789"/>
                  </a:lnTo>
                  <a:lnTo>
                    <a:pt x="116606" y="806715"/>
                  </a:lnTo>
                  <a:lnTo>
                    <a:pt x="121379" y="801641"/>
                  </a:lnTo>
                  <a:lnTo>
                    <a:pt x="126152" y="796884"/>
                  </a:lnTo>
                  <a:lnTo>
                    <a:pt x="131243" y="792444"/>
                  </a:lnTo>
                  <a:lnTo>
                    <a:pt x="136653" y="788638"/>
                  </a:lnTo>
                  <a:lnTo>
                    <a:pt x="142063" y="784515"/>
                  </a:lnTo>
                  <a:lnTo>
                    <a:pt x="147791" y="781026"/>
                  </a:lnTo>
                  <a:lnTo>
                    <a:pt x="154155" y="777221"/>
                  </a:lnTo>
                  <a:lnTo>
                    <a:pt x="159883" y="774049"/>
                  </a:lnTo>
                  <a:lnTo>
                    <a:pt x="166565" y="771512"/>
                  </a:lnTo>
                  <a:lnTo>
                    <a:pt x="172611" y="768975"/>
                  </a:lnTo>
                  <a:lnTo>
                    <a:pt x="179612" y="766755"/>
                  </a:lnTo>
                  <a:lnTo>
                    <a:pt x="185976" y="764535"/>
                  </a:lnTo>
                  <a:lnTo>
                    <a:pt x="192977" y="763266"/>
                  </a:lnTo>
                  <a:lnTo>
                    <a:pt x="199977" y="761998"/>
                  </a:lnTo>
                  <a:lnTo>
                    <a:pt x="207296" y="761046"/>
                  </a:lnTo>
                  <a:lnTo>
                    <a:pt x="213978" y="760729"/>
                  </a:lnTo>
                  <a:lnTo>
                    <a:pt x="221616" y="760412"/>
                  </a:lnTo>
                  <a:close/>
                  <a:moveTo>
                    <a:pt x="1403413" y="254952"/>
                  </a:moveTo>
                  <a:lnTo>
                    <a:pt x="1403413" y="450215"/>
                  </a:lnTo>
                  <a:lnTo>
                    <a:pt x="1774869" y="450215"/>
                  </a:lnTo>
                  <a:lnTo>
                    <a:pt x="1729073" y="258444"/>
                  </a:lnTo>
                  <a:lnTo>
                    <a:pt x="1403413" y="254952"/>
                  </a:lnTo>
                  <a:close/>
                  <a:moveTo>
                    <a:pt x="1365250" y="217487"/>
                  </a:moveTo>
                  <a:lnTo>
                    <a:pt x="1766918" y="217487"/>
                  </a:lnTo>
                  <a:lnTo>
                    <a:pt x="1886179" y="749300"/>
                  </a:lnTo>
                  <a:lnTo>
                    <a:pt x="1939925" y="749300"/>
                  </a:lnTo>
                  <a:lnTo>
                    <a:pt x="1939925" y="860425"/>
                  </a:lnTo>
                  <a:lnTo>
                    <a:pt x="1886179" y="860425"/>
                  </a:lnTo>
                  <a:lnTo>
                    <a:pt x="1792043" y="860425"/>
                  </a:lnTo>
                  <a:lnTo>
                    <a:pt x="1790134" y="854075"/>
                  </a:lnTo>
                  <a:lnTo>
                    <a:pt x="1788226" y="847408"/>
                  </a:lnTo>
                  <a:lnTo>
                    <a:pt x="1785682" y="841375"/>
                  </a:lnTo>
                  <a:lnTo>
                    <a:pt x="1783138" y="835025"/>
                  </a:lnTo>
                  <a:lnTo>
                    <a:pt x="1779958" y="829310"/>
                  </a:lnTo>
                  <a:lnTo>
                    <a:pt x="1777095" y="823595"/>
                  </a:lnTo>
                  <a:lnTo>
                    <a:pt x="1773915" y="817563"/>
                  </a:lnTo>
                  <a:lnTo>
                    <a:pt x="1770417" y="812165"/>
                  </a:lnTo>
                  <a:lnTo>
                    <a:pt x="1766600" y="806768"/>
                  </a:lnTo>
                  <a:lnTo>
                    <a:pt x="1762784" y="801688"/>
                  </a:lnTo>
                  <a:lnTo>
                    <a:pt x="1758650" y="796608"/>
                  </a:lnTo>
                  <a:lnTo>
                    <a:pt x="1754197" y="791528"/>
                  </a:lnTo>
                  <a:lnTo>
                    <a:pt x="1749427" y="786765"/>
                  </a:lnTo>
                  <a:lnTo>
                    <a:pt x="1744975" y="782320"/>
                  </a:lnTo>
                  <a:lnTo>
                    <a:pt x="1740204" y="778193"/>
                  </a:lnTo>
                  <a:lnTo>
                    <a:pt x="1735116" y="774065"/>
                  </a:lnTo>
                  <a:lnTo>
                    <a:pt x="1730027" y="770255"/>
                  </a:lnTo>
                  <a:lnTo>
                    <a:pt x="1724621" y="766445"/>
                  </a:lnTo>
                  <a:lnTo>
                    <a:pt x="1718578" y="762953"/>
                  </a:lnTo>
                  <a:lnTo>
                    <a:pt x="1713172" y="759460"/>
                  </a:lnTo>
                  <a:lnTo>
                    <a:pt x="1707447" y="756285"/>
                  </a:lnTo>
                  <a:lnTo>
                    <a:pt x="1701087" y="753745"/>
                  </a:lnTo>
                  <a:lnTo>
                    <a:pt x="1695044" y="750887"/>
                  </a:lnTo>
                  <a:lnTo>
                    <a:pt x="1689002" y="748665"/>
                  </a:lnTo>
                  <a:lnTo>
                    <a:pt x="1682641" y="746442"/>
                  </a:lnTo>
                  <a:lnTo>
                    <a:pt x="1676281" y="744855"/>
                  </a:lnTo>
                  <a:lnTo>
                    <a:pt x="1669602" y="743267"/>
                  </a:lnTo>
                  <a:lnTo>
                    <a:pt x="1663242" y="741680"/>
                  </a:lnTo>
                  <a:lnTo>
                    <a:pt x="1656245" y="741045"/>
                  </a:lnTo>
                  <a:lnTo>
                    <a:pt x="1649248" y="740410"/>
                  </a:lnTo>
                  <a:lnTo>
                    <a:pt x="1642252" y="739775"/>
                  </a:lnTo>
                  <a:lnTo>
                    <a:pt x="1635573" y="739775"/>
                  </a:lnTo>
                  <a:lnTo>
                    <a:pt x="1628577" y="739775"/>
                  </a:lnTo>
                  <a:lnTo>
                    <a:pt x="1621262" y="740410"/>
                  </a:lnTo>
                  <a:lnTo>
                    <a:pt x="1614901" y="741045"/>
                  </a:lnTo>
                  <a:lnTo>
                    <a:pt x="1607905" y="741680"/>
                  </a:lnTo>
                  <a:lnTo>
                    <a:pt x="1601226" y="743267"/>
                  </a:lnTo>
                  <a:lnTo>
                    <a:pt x="1594866" y="744855"/>
                  </a:lnTo>
                  <a:lnTo>
                    <a:pt x="1588187" y="746442"/>
                  </a:lnTo>
                  <a:lnTo>
                    <a:pt x="1581827" y="748665"/>
                  </a:lnTo>
                  <a:lnTo>
                    <a:pt x="1575466" y="750887"/>
                  </a:lnTo>
                  <a:lnTo>
                    <a:pt x="1569423" y="753745"/>
                  </a:lnTo>
                  <a:lnTo>
                    <a:pt x="1563381" y="756285"/>
                  </a:lnTo>
                  <a:lnTo>
                    <a:pt x="1557656" y="759460"/>
                  </a:lnTo>
                  <a:lnTo>
                    <a:pt x="1551932" y="762953"/>
                  </a:lnTo>
                  <a:lnTo>
                    <a:pt x="1546526" y="766445"/>
                  </a:lnTo>
                  <a:lnTo>
                    <a:pt x="1541119" y="770255"/>
                  </a:lnTo>
                  <a:lnTo>
                    <a:pt x="1536031" y="774065"/>
                  </a:lnTo>
                  <a:lnTo>
                    <a:pt x="1530942" y="778193"/>
                  </a:lnTo>
                  <a:lnTo>
                    <a:pt x="1525854" y="782320"/>
                  </a:lnTo>
                  <a:lnTo>
                    <a:pt x="1521083" y="786765"/>
                  </a:lnTo>
                  <a:lnTo>
                    <a:pt x="1516631" y="791528"/>
                  </a:lnTo>
                  <a:lnTo>
                    <a:pt x="1512179" y="796608"/>
                  </a:lnTo>
                  <a:lnTo>
                    <a:pt x="1508044" y="801688"/>
                  </a:lnTo>
                  <a:lnTo>
                    <a:pt x="1504228" y="806768"/>
                  </a:lnTo>
                  <a:lnTo>
                    <a:pt x="1500412" y="812165"/>
                  </a:lnTo>
                  <a:lnTo>
                    <a:pt x="1496913" y="817563"/>
                  </a:lnTo>
                  <a:lnTo>
                    <a:pt x="1493733" y="823595"/>
                  </a:lnTo>
                  <a:lnTo>
                    <a:pt x="1490553" y="829310"/>
                  </a:lnTo>
                  <a:lnTo>
                    <a:pt x="1487690" y="835025"/>
                  </a:lnTo>
                  <a:lnTo>
                    <a:pt x="1485146" y="841375"/>
                  </a:lnTo>
                  <a:lnTo>
                    <a:pt x="1482920" y="847408"/>
                  </a:lnTo>
                  <a:lnTo>
                    <a:pt x="1480694" y="854075"/>
                  </a:lnTo>
                  <a:lnTo>
                    <a:pt x="1478786" y="860425"/>
                  </a:lnTo>
                  <a:lnTo>
                    <a:pt x="1365250" y="860425"/>
                  </a:lnTo>
                  <a:lnTo>
                    <a:pt x="1365250" y="217487"/>
                  </a:lnTo>
                  <a:close/>
                  <a:moveTo>
                    <a:pt x="0" y="0"/>
                  </a:moveTo>
                  <a:lnTo>
                    <a:pt x="1312863" y="0"/>
                  </a:lnTo>
                  <a:lnTo>
                    <a:pt x="1312863" y="860425"/>
                  </a:lnTo>
                  <a:lnTo>
                    <a:pt x="378643" y="860425"/>
                  </a:lnTo>
                  <a:lnTo>
                    <a:pt x="376737" y="854077"/>
                  </a:lnTo>
                  <a:lnTo>
                    <a:pt x="374514" y="847412"/>
                  </a:lnTo>
                  <a:lnTo>
                    <a:pt x="371973" y="841382"/>
                  </a:lnTo>
                  <a:lnTo>
                    <a:pt x="369431" y="835034"/>
                  </a:lnTo>
                  <a:lnTo>
                    <a:pt x="366572" y="829322"/>
                  </a:lnTo>
                  <a:lnTo>
                    <a:pt x="363713" y="823609"/>
                  </a:lnTo>
                  <a:lnTo>
                    <a:pt x="360537" y="817578"/>
                  </a:lnTo>
                  <a:lnTo>
                    <a:pt x="356725" y="812183"/>
                  </a:lnTo>
                  <a:lnTo>
                    <a:pt x="353231" y="806787"/>
                  </a:lnTo>
                  <a:lnTo>
                    <a:pt x="349101" y="801709"/>
                  </a:lnTo>
                  <a:lnTo>
                    <a:pt x="344654" y="796631"/>
                  </a:lnTo>
                  <a:lnTo>
                    <a:pt x="340842" y="791553"/>
                  </a:lnTo>
                  <a:lnTo>
                    <a:pt x="336078" y="786792"/>
                  </a:lnTo>
                  <a:lnTo>
                    <a:pt x="331313" y="782349"/>
                  </a:lnTo>
                  <a:lnTo>
                    <a:pt x="326548" y="778223"/>
                  </a:lnTo>
                  <a:lnTo>
                    <a:pt x="321466" y="774097"/>
                  </a:lnTo>
                  <a:lnTo>
                    <a:pt x="316065" y="770288"/>
                  </a:lnTo>
                  <a:lnTo>
                    <a:pt x="310665" y="766480"/>
                  </a:lnTo>
                  <a:lnTo>
                    <a:pt x="305265" y="762989"/>
                  </a:lnTo>
                  <a:lnTo>
                    <a:pt x="299547" y="759497"/>
                  </a:lnTo>
                  <a:lnTo>
                    <a:pt x="293512" y="756323"/>
                  </a:lnTo>
                  <a:lnTo>
                    <a:pt x="287794" y="753784"/>
                  </a:lnTo>
                  <a:lnTo>
                    <a:pt x="281759" y="750928"/>
                  </a:lnTo>
                  <a:lnTo>
                    <a:pt x="275406" y="748706"/>
                  </a:lnTo>
                  <a:lnTo>
                    <a:pt x="269053" y="746484"/>
                  </a:lnTo>
                  <a:lnTo>
                    <a:pt x="262700" y="744898"/>
                  </a:lnTo>
                  <a:lnTo>
                    <a:pt x="256347" y="743311"/>
                  </a:lnTo>
                  <a:lnTo>
                    <a:pt x="249358" y="741724"/>
                  </a:lnTo>
                  <a:lnTo>
                    <a:pt x="242687" y="741089"/>
                  </a:lnTo>
                  <a:lnTo>
                    <a:pt x="236017" y="740454"/>
                  </a:lnTo>
                  <a:lnTo>
                    <a:pt x="229028" y="739819"/>
                  </a:lnTo>
                  <a:lnTo>
                    <a:pt x="222040" y="739819"/>
                  </a:lnTo>
                  <a:lnTo>
                    <a:pt x="214734" y="739819"/>
                  </a:lnTo>
                  <a:lnTo>
                    <a:pt x="208063" y="740454"/>
                  </a:lnTo>
                  <a:lnTo>
                    <a:pt x="201075" y="741089"/>
                  </a:lnTo>
                  <a:lnTo>
                    <a:pt x="194404" y="741724"/>
                  </a:lnTo>
                  <a:lnTo>
                    <a:pt x="187733" y="743311"/>
                  </a:lnTo>
                  <a:lnTo>
                    <a:pt x="181063" y="744898"/>
                  </a:lnTo>
                  <a:lnTo>
                    <a:pt x="175027" y="746484"/>
                  </a:lnTo>
                  <a:lnTo>
                    <a:pt x="168356" y="748706"/>
                  </a:lnTo>
                  <a:lnTo>
                    <a:pt x="162321" y="750928"/>
                  </a:lnTo>
                  <a:lnTo>
                    <a:pt x="155968" y="753784"/>
                  </a:lnTo>
                  <a:lnTo>
                    <a:pt x="150250" y="756323"/>
                  </a:lnTo>
                  <a:lnTo>
                    <a:pt x="144532" y="759497"/>
                  </a:lnTo>
                  <a:lnTo>
                    <a:pt x="138497" y="762989"/>
                  </a:lnTo>
                  <a:lnTo>
                    <a:pt x="133097" y="766480"/>
                  </a:lnTo>
                  <a:lnTo>
                    <a:pt x="127697" y="770288"/>
                  </a:lnTo>
                  <a:lnTo>
                    <a:pt x="122297" y="774097"/>
                  </a:lnTo>
                  <a:lnTo>
                    <a:pt x="117532" y="778223"/>
                  </a:lnTo>
                  <a:lnTo>
                    <a:pt x="112449" y="782349"/>
                  </a:lnTo>
                  <a:lnTo>
                    <a:pt x="107685" y="786792"/>
                  </a:lnTo>
                  <a:lnTo>
                    <a:pt x="103555" y="791553"/>
                  </a:lnTo>
                  <a:lnTo>
                    <a:pt x="99108" y="796631"/>
                  </a:lnTo>
                  <a:lnTo>
                    <a:pt x="94661" y="801709"/>
                  </a:lnTo>
                  <a:lnTo>
                    <a:pt x="90849" y="806787"/>
                  </a:lnTo>
                  <a:lnTo>
                    <a:pt x="87037" y="812183"/>
                  </a:lnTo>
                  <a:lnTo>
                    <a:pt x="83543" y="817578"/>
                  </a:lnTo>
                  <a:lnTo>
                    <a:pt x="80049" y="823609"/>
                  </a:lnTo>
                  <a:lnTo>
                    <a:pt x="77190" y="829322"/>
                  </a:lnTo>
                  <a:lnTo>
                    <a:pt x="74331" y="835034"/>
                  </a:lnTo>
                  <a:lnTo>
                    <a:pt x="71790" y="841382"/>
                  </a:lnTo>
                  <a:lnTo>
                    <a:pt x="69566" y="847412"/>
                  </a:lnTo>
                  <a:lnTo>
                    <a:pt x="67660" y="854077"/>
                  </a:lnTo>
                  <a:lnTo>
                    <a:pt x="65754" y="860425"/>
                  </a:lnTo>
                  <a:lnTo>
                    <a:pt x="0" y="860425"/>
                  </a:lnTo>
                  <a:lnTo>
                    <a:pt x="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29" name="组合 28"/>
          <p:cNvGrpSpPr/>
          <p:nvPr/>
        </p:nvGrpSpPr>
        <p:grpSpPr>
          <a:xfrm>
            <a:off x="4598801" y="3615318"/>
            <a:ext cx="679090" cy="679090"/>
            <a:chOff x="4540745" y="3005730"/>
            <a:chExt cx="679090" cy="679090"/>
          </a:xfrm>
        </p:grpSpPr>
        <p:sp>
          <p:nvSpPr>
            <p:cNvPr id="30" name="椭圆 29"/>
            <p:cNvSpPr/>
            <p:nvPr/>
          </p:nvSpPr>
          <p:spPr>
            <a:xfrm>
              <a:off x="4540745" y="3005730"/>
              <a:ext cx="679090" cy="67909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KSO_Shape"/>
            <p:cNvSpPr/>
            <p:nvPr/>
          </p:nvSpPr>
          <p:spPr>
            <a:xfrm>
              <a:off x="4663586" y="3279988"/>
              <a:ext cx="433407" cy="165417"/>
            </a:xfrm>
            <a:custGeom>
              <a:avLst/>
              <a:gdLst>
                <a:gd name="connsiteX0" fmla="*/ 545178 w 812503"/>
                <a:gd name="connsiteY0" fmla="*/ 0 h 310097"/>
                <a:gd name="connsiteX1" fmla="*/ 812503 w 812503"/>
                <a:gd name="connsiteY1" fmla="*/ 155049 h 310097"/>
                <a:gd name="connsiteX2" fmla="*/ 545178 w 812503"/>
                <a:gd name="connsiteY2" fmla="*/ 310097 h 310097"/>
                <a:gd name="connsiteX3" fmla="*/ 545178 w 812503"/>
                <a:gd name="connsiteY3" fmla="*/ 212220 h 310097"/>
                <a:gd name="connsiteX4" fmla="*/ 0 w 812503"/>
                <a:gd name="connsiteY4" fmla="*/ 259590 h 310097"/>
                <a:gd name="connsiteX5" fmla="*/ 160832 w 812503"/>
                <a:gd name="connsiteY5" fmla="*/ 155049 h 310097"/>
                <a:gd name="connsiteX6" fmla="*/ 0 w 812503"/>
                <a:gd name="connsiteY6" fmla="*/ 50507 h 310097"/>
                <a:gd name="connsiteX7" fmla="*/ 545178 w 812503"/>
                <a:gd name="connsiteY7" fmla="*/ 97878 h 3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503" h="310097">
                  <a:moveTo>
                    <a:pt x="545178" y="0"/>
                  </a:moveTo>
                  <a:lnTo>
                    <a:pt x="812503" y="155049"/>
                  </a:lnTo>
                  <a:lnTo>
                    <a:pt x="545178" y="310097"/>
                  </a:lnTo>
                  <a:lnTo>
                    <a:pt x="545178" y="212220"/>
                  </a:lnTo>
                  <a:lnTo>
                    <a:pt x="0" y="259590"/>
                  </a:lnTo>
                  <a:lnTo>
                    <a:pt x="160832" y="155049"/>
                  </a:lnTo>
                  <a:lnTo>
                    <a:pt x="0" y="50507"/>
                  </a:lnTo>
                  <a:lnTo>
                    <a:pt x="545178" y="9787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32" name="组合 31"/>
          <p:cNvGrpSpPr/>
          <p:nvPr/>
        </p:nvGrpSpPr>
        <p:grpSpPr>
          <a:xfrm>
            <a:off x="2371691" y="4256775"/>
            <a:ext cx="679090" cy="679090"/>
            <a:chOff x="2313635" y="3647187"/>
            <a:chExt cx="679090" cy="679090"/>
          </a:xfrm>
        </p:grpSpPr>
        <p:sp>
          <p:nvSpPr>
            <p:cNvPr id="33" name="椭圆 32"/>
            <p:cNvSpPr/>
            <p:nvPr/>
          </p:nvSpPr>
          <p:spPr>
            <a:xfrm>
              <a:off x="2313635" y="3647187"/>
              <a:ext cx="679090" cy="67909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KSO_Shape"/>
            <p:cNvSpPr>
              <a:spLocks/>
            </p:cNvSpPr>
            <p:nvPr/>
          </p:nvSpPr>
          <p:spPr bwMode="auto">
            <a:xfrm>
              <a:off x="2522728" y="3846909"/>
              <a:ext cx="260904" cy="279646"/>
            </a:xfrm>
            <a:custGeom>
              <a:avLst/>
              <a:gdLst>
                <a:gd name="T0" fmla="*/ 1079664 w 8375649"/>
                <a:gd name="T1" fmla="*/ 1200052 h 8974137"/>
                <a:gd name="T2" fmla="*/ 1320120 w 8375649"/>
                <a:gd name="T3" fmla="*/ 1200052 h 8974137"/>
                <a:gd name="T4" fmla="*/ 1320120 w 8375649"/>
                <a:gd name="T5" fmla="*/ 1440190 h 8974137"/>
                <a:gd name="T6" fmla="*/ 1079664 w 8375649"/>
                <a:gd name="T7" fmla="*/ 1440190 h 8974137"/>
                <a:gd name="T8" fmla="*/ 719776 w 8375649"/>
                <a:gd name="T9" fmla="*/ 1200052 h 8974137"/>
                <a:gd name="T10" fmla="*/ 959914 w 8375649"/>
                <a:gd name="T11" fmla="*/ 1200052 h 8974137"/>
                <a:gd name="T12" fmla="*/ 959914 w 8375649"/>
                <a:gd name="T13" fmla="*/ 1440190 h 8974137"/>
                <a:gd name="T14" fmla="*/ 719776 w 8375649"/>
                <a:gd name="T15" fmla="*/ 1440190 h 8974137"/>
                <a:gd name="T16" fmla="*/ 359570 w 8375649"/>
                <a:gd name="T17" fmla="*/ 1200052 h 8974137"/>
                <a:gd name="T18" fmla="*/ 599707 w 8375649"/>
                <a:gd name="T19" fmla="*/ 1200052 h 8974137"/>
                <a:gd name="T20" fmla="*/ 599707 w 8375649"/>
                <a:gd name="T21" fmla="*/ 1440190 h 8974137"/>
                <a:gd name="T22" fmla="*/ 359570 w 8375649"/>
                <a:gd name="T23" fmla="*/ 1440190 h 8974137"/>
                <a:gd name="T24" fmla="*/ 1079664 w 8375649"/>
                <a:gd name="T25" fmla="*/ 839846 h 8974137"/>
                <a:gd name="T26" fmla="*/ 1320120 w 8375649"/>
                <a:gd name="T27" fmla="*/ 839846 h 8974137"/>
                <a:gd name="T28" fmla="*/ 1320120 w 8375649"/>
                <a:gd name="T29" fmla="*/ 1080302 h 8974137"/>
                <a:gd name="T30" fmla="*/ 1079664 w 8375649"/>
                <a:gd name="T31" fmla="*/ 1080302 h 8974137"/>
                <a:gd name="T32" fmla="*/ 719776 w 8375649"/>
                <a:gd name="T33" fmla="*/ 839846 h 8974137"/>
                <a:gd name="T34" fmla="*/ 959914 w 8375649"/>
                <a:gd name="T35" fmla="*/ 839846 h 8974137"/>
                <a:gd name="T36" fmla="*/ 959914 w 8375649"/>
                <a:gd name="T37" fmla="*/ 1080302 h 8974137"/>
                <a:gd name="T38" fmla="*/ 719776 w 8375649"/>
                <a:gd name="T39" fmla="*/ 1080302 h 8974137"/>
                <a:gd name="T40" fmla="*/ 180089 w 8375649"/>
                <a:gd name="T41" fmla="*/ 719406 h 8974137"/>
                <a:gd name="T42" fmla="*/ 180089 w 8375649"/>
                <a:gd name="T43" fmla="*/ 1577419 h 8974137"/>
                <a:gd name="T44" fmla="*/ 840163 w 8375649"/>
                <a:gd name="T45" fmla="*/ 1629397 h 8974137"/>
                <a:gd name="T46" fmla="*/ 1500238 w 8375649"/>
                <a:gd name="T47" fmla="*/ 1577419 h 8974137"/>
                <a:gd name="T48" fmla="*/ 1500238 w 8375649"/>
                <a:gd name="T49" fmla="*/ 719406 h 8974137"/>
                <a:gd name="T50" fmla="*/ 180089 w 8375649"/>
                <a:gd name="T51" fmla="*/ 719406 h 8974137"/>
                <a:gd name="T52" fmla="*/ 479986 w 8375649"/>
                <a:gd name="T53" fmla="*/ 0 h 8974137"/>
                <a:gd name="T54" fmla="*/ 599794 w 8375649"/>
                <a:gd name="T55" fmla="*/ 120529 h 8974137"/>
                <a:gd name="T56" fmla="*/ 599794 w 8375649"/>
                <a:gd name="T57" fmla="*/ 186819 h 8974137"/>
                <a:gd name="T58" fmla="*/ 840163 w 8375649"/>
                <a:gd name="T59" fmla="*/ 180040 h 8974137"/>
                <a:gd name="T60" fmla="*/ 959972 w 8375649"/>
                <a:gd name="T61" fmla="*/ 182300 h 8974137"/>
                <a:gd name="T62" fmla="*/ 959972 w 8375649"/>
                <a:gd name="T63" fmla="*/ 300568 h 8974137"/>
                <a:gd name="T64" fmla="*/ 1109920 w 8375649"/>
                <a:gd name="T65" fmla="*/ 450476 h 8974137"/>
                <a:gd name="T66" fmla="*/ 1119716 w 8375649"/>
                <a:gd name="T67" fmla="*/ 448969 h 8974137"/>
                <a:gd name="T68" fmla="*/ 1080533 w 8375649"/>
                <a:gd name="T69" fmla="*/ 360079 h 8974137"/>
                <a:gd name="T70" fmla="*/ 1080533 w 8375649"/>
                <a:gd name="T71" fmla="*/ 120529 h 8974137"/>
                <a:gd name="T72" fmla="*/ 1199588 w 8375649"/>
                <a:gd name="T73" fmla="*/ 0 h 8974137"/>
                <a:gd name="T74" fmla="*/ 1320149 w 8375649"/>
                <a:gd name="T75" fmla="*/ 120529 h 8974137"/>
                <a:gd name="T76" fmla="*/ 1320149 w 8375649"/>
                <a:gd name="T77" fmla="*/ 205652 h 8974137"/>
                <a:gd name="T78" fmla="*/ 1607990 w 8375649"/>
                <a:gd name="T79" fmla="*/ 246330 h 8974137"/>
                <a:gd name="T80" fmla="*/ 1680327 w 8375649"/>
                <a:gd name="T81" fmla="*/ 334467 h 8974137"/>
                <a:gd name="T82" fmla="*/ 1680327 w 8375649"/>
                <a:gd name="T83" fmla="*/ 1644463 h 8974137"/>
                <a:gd name="T84" fmla="*/ 1608744 w 8375649"/>
                <a:gd name="T85" fmla="*/ 1732600 h 8974137"/>
                <a:gd name="T86" fmla="*/ 840163 w 8375649"/>
                <a:gd name="T87" fmla="*/ 1800397 h 8974137"/>
                <a:gd name="T88" fmla="*/ 70830 w 8375649"/>
                <a:gd name="T89" fmla="*/ 1732600 h 8974137"/>
                <a:gd name="T90" fmla="*/ 0 w 8375649"/>
                <a:gd name="T91" fmla="*/ 1644463 h 8974137"/>
                <a:gd name="T92" fmla="*/ 0 w 8375649"/>
                <a:gd name="T93" fmla="*/ 334467 h 8974137"/>
                <a:gd name="T94" fmla="*/ 71583 w 8375649"/>
                <a:gd name="T95" fmla="*/ 246330 h 8974137"/>
                <a:gd name="T96" fmla="*/ 239616 w 8375649"/>
                <a:gd name="T97" fmla="*/ 219212 h 8974137"/>
                <a:gd name="T98" fmla="*/ 239616 w 8375649"/>
                <a:gd name="T99" fmla="*/ 300568 h 8974137"/>
                <a:gd name="T100" fmla="*/ 389565 w 8375649"/>
                <a:gd name="T101" fmla="*/ 450476 h 8974137"/>
                <a:gd name="T102" fmla="*/ 400114 w 8375649"/>
                <a:gd name="T103" fmla="*/ 448969 h 8974137"/>
                <a:gd name="T104" fmla="*/ 360178 w 8375649"/>
                <a:gd name="T105" fmla="*/ 360079 h 8974137"/>
                <a:gd name="T106" fmla="*/ 360178 w 8375649"/>
                <a:gd name="T107" fmla="*/ 120529 h 8974137"/>
                <a:gd name="T108" fmla="*/ 479986 w 8375649"/>
                <a:gd name="T109" fmla="*/ 0 h 897413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8375649" h="8974137">
                  <a:moveTo>
                    <a:pt x="5381624" y="5981700"/>
                  </a:moveTo>
                  <a:lnTo>
                    <a:pt x="6580187" y="5981700"/>
                  </a:lnTo>
                  <a:lnTo>
                    <a:pt x="6580187" y="7178675"/>
                  </a:lnTo>
                  <a:lnTo>
                    <a:pt x="5381624" y="7178675"/>
                  </a:lnTo>
                  <a:lnTo>
                    <a:pt x="5381624" y="5981700"/>
                  </a:lnTo>
                  <a:close/>
                  <a:moveTo>
                    <a:pt x="3587749" y="5981700"/>
                  </a:moveTo>
                  <a:lnTo>
                    <a:pt x="4784724" y="5981700"/>
                  </a:lnTo>
                  <a:lnTo>
                    <a:pt x="4784724" y="7178675"/>
                  </a:lnTo>
                  <a:lnTo>
                    <a:pt x="3587749" y="7178675"/>
                  </a:lnTo>
                  <a:lnTo>
                    <a:pt x="3587749" y="5981700"/>
                  </a:lnTo>
                  <a:close/>
                  <a:moveTo>
                    <a:pt x="1792287" y="5981700"/>
                  </a:moveTo>
                  <a:lnTo>
                    <a:pt x="2989262" y="5981700"/>
                  </a:lnTo>
                  <a:lnTo>
                    <a:pt x="2989262" y="7178675"/>
                  </a:lnTo>
                  <a:lnTo>
                    <a:pt x="1792287" y="7178675"/>
                  </a:lnTo>
                  <a:lnTo>
                    <a:pt x="1792287" y="5981700"/>
                  </a:lnTo>
                  <a:close/>
                  <a:moveTo>
                    <a:pt x="5381624" y="4186238"/>
                  </a:moveTo>
                  <a:lnTo>
                    <a:pt x="6580187" y="4186238"/>
                  </a:lnTo>
                  <a:lnTo>
                    <a:pt x="6580187" y="5384800"/>
                  </a:lnTo>
                  <a:lnTo>
                    <a:pt x="5381624" y="5384800"/>
                  </a:lnTo>
                  <a:lnTo>
                    <a:pt x="5381624" y="4186238"/>
                  </a:lnTo>
                  <a:close/>
                  <a:moveTo>
                    <a:pt x="3587750" y="4186238"/>
                  </a:moveTo>
                  <a:lnTo>
                    <a:pt x="4784724" y="4186238"/>
                  </a:lnTo>
                  <a:lnTo>
                    <a:pt x="4784724" y="5384800"/>
                  </a:lnTo>
                  <a:lnTo>
                    <a:pt x="3587750" y="5384800"/>
                  </a:lnTo>
                  <a:lnTo>
                    <a:pt x="3587750" y="4186238"/>
                  </a:lnTo>
                  <a:close/>
                  <a:moveTo>
                    <a:pt x="897659" y="3585900"/>
                  </a:moveTo>
                  <a:cubicBezTo>
                    <a:pt x="897659" y="3585900"/>
                    <a:pt x="897659" y="3585900"/>
                    <a:pt x="897659" y="7862696"/>
                  </a:cubicBezTo>
                  <a:cubicBezTo>
                    <a:pt x="1461044" y="7952813"/>
                    <a:pt x="2655418" y="8121782"/>
                    <a:pt x="4187824" y="8121782"/>
                  </a:cubicBezTo>
                  <a:cubicBezTo>
                    <a:pt x="5723986" y="8121782"/>
                    <a:pt x="6914605" y="7952813"/>
                    <a:pt x="7477990" y="7862696"/>
                  </a:cubicBezTo>
                  <a:lnTo>
                    <a:pt x="7477990" y="3585900"/>
                  </a:lnTo>
                  <a:cubicBezTo>
                    <a:pt x="7477990" y="3585900"/>
                    <a:pt x="7477990" y="3585900"/>
                    <a:pt x="897659" y="3585900"/>
                  </a:cubicBezTo>
                  <a:close/>
                  <a:moveTo>
                    <a:pt x="2392506" y="0"/>
                  </a:moveTo>
                  <a:cubicBezTo>
                    <a:pt x="2723025" y="0"/>
                    <a:pt x="2989694" y="270350"/>
                    <a:pt x="2989694" y="600779"/>
                  </a:cubicBezTo>
                  <a:cubicBezTo>
                    <a:pt x="2989694" y="600779"/>
                    <a:pt x="2989694" y="600779"/>
                    <a:pt x="2989694" y="931207"/>
                  </a:cubicBezTo>
                  <a:cubicBezTo>
                    <a:pt x="3361528" y="912433"/>
                    <a:pt x="3763409" y="897413"/>
                    <a:pt x="4187824" y="897413"/>
                  </a:cubicBezTo>
                  <a:cubicBezTo>
                    <a:pt x="4390643" y="897413"/>
                    <a:pt x="4589705" y="901168"/>
                    <a:pt x="4785012" y="908678"/>
                  </a:cubicBezTo>
                  <a:cubicBezTo>
                    <a:pt x="4785012" y="908678"/>
                    <a:pt x="4785012" y="908678"/>
                    <a:pt x="4785012" y="1498193"/>
                  </a:cubicBezTo>
                  <a:cubicBezTo>
                    <a:pt x="4785012" y="1911228"/>
                    <a:pt x="5119287" y="2245412"/>
                    <a:pt x="5532435" y="2245412"/>
                  </a:cubicBezTo>
                  <a:cubicBezTo>
                    <a:pt x="5551215" y="2245412"/>
                    <a:pt x="5566238" y="2241657"/>
                    <a:pt x="5581262" y="2237902"/>
                  </a:cubicBezTo>
                  <a:cubicBezTo>
                    <a:pt x="5461073" y="2129011"/>
                    <a:pt x="5385955" y="1971306"/>
                    <a:pt x="5385955" y="1794827"/>
                  </a:cubicBezTo>
                  <a:cubicBezTo>
                    <a:pt x="5385955" y="1794827"/>
                    <a:pt x="5385955" y="1794827"/>
                    <a:pt x="5385955" y="600779"/>
                  </a:cubicBezTo>
                  <a:cubicBezTo>
                    <a:pt x="5385955" y="270350"/>
                    <a:pt x="5648868" y="0"/>
                    <a:pt x="5979387" y="0"/>
                  </a:cubicBezTo>
                  <a:cubicBezTo>
                    <a:pt x="6309906" y="0"/>
                    <a:pt x="6580331" y="270350"/>
                    <a:pt x="6580331" y="600779"/>
                  </a:cubicBezTo>
                  <a:cubicBezTo>
                    <a:pt x="6580331" y="600779"/>
                    <a:pt x="6580331" y="600779"/>
                    <a:pt x="6580331" y="1025079"/>
                  </a:cubicBezTo>
                  <a:cubicBezTo>
                    <a:pt x="7440431" y="1115196"/>
                    <a:pt x="7977524" y="1220332"/>
                    <a:pt x="8015083" y="1227842"/>
                  </a:cubicBezTo>
                  <a:cubicBezTo>
                    <a:pt x="8225413" y="1269146"/>
                    <a:pt x="8375649" y="1453134"/>
                    <a:pt x="8375649" y="1667162"/>
                  </a:cubicBezTo>
                  <a:cubicBezTo>
                    <a:pt x="8375649" y="1667162"/>
                    <a:pt x="8375649" y="1667162"/>
                    <a:pt x="8375649" y="8196879"/>
                  </a:cubicBezTo>
                  <a:cubicBezTo>
                    <a:pt x="8375649" y="8407152"/>
                    <a:pt x="8225413" y="8591140"/>
                    <a:pt x="8018839" y="8636199"/>
                  </a:cubicBezTo>
                  <a:cubicBezTo>
                    <a:pt x="7954989" y="8651218"/>
                    <a:pt x="6433851" y="8974137"/>
                    <a:pt x="4187824" y="8974137"/>
                  </a:cubicBezTo>
                  <a:cubicBezTo>
                    <a:pt x="1938042" y="8974137"/>
                    <a:pt x="416904" y="8651218"/>
                    <a:pt x="353054" y="8636199"/>
                  </a:cubicBezTo>
                  <a:cubicBezTo>
                    <a:pt x="146480" y="8591140"/>
                    <a:pt x="0" y="8407152"/>
                    <a:pt x="0" y="8196879"/>
                  </a:cubicBezTo>
                  <a:cubicBezTo>
                    <a:pt x="0" y="8196879"/>
                    <a:pt x="0" y="8196879"/>
                    <a:pt x="0" y="1667162"/>
                  </a:cubicBezTo>
                  <a:cubicBezTo>
                    <a:pt x="0" y="1453134"/>
                    <a:pt x="150236" y="1269146"/>
                    <a:pt x="356810" y="1227842"/>
                  </a:cubicBezTo>
                  <a:cubicBezTo>
                    <a:pt x="386857" y="1220332"/>
                    <a:pt x="691085" y="1160254"/>
                    <a:pt x="1194375" y="1092667"/>
                  </a:cubicBezTo>
                  <a:cubicBezTo>
                    <a:pt x="1194375" y="1092667"/>
                    <a:pt x="1194375" y="1092667"/>
                    <a:pt x="1194375" y="1498193"/>
                  </a:cubicBezTo>
                  <a:cubicBezTo>
                    <a:pt x="1194375" y="1911228"/>
                    <a:pt x="1528650" y="2245412"/>
                    <a:pt x="1941798" y="2245412"/>
                  </a:cubicBezTo>
                  <a:cubicBezTo>
                    <a:pt x="1960578" y="2245412"/>
                    <a:pt x="1975601" y="2241657"/>
                    <a:pt x="1994381" y="2237902"/>
                  </a:cubicBezTo>
                  <a:cubicBezTo>
                    <a:pt x="1870436" y="2129011"/>
                    <a:pt x="1795319" y="1971306"/>
                    <a:pt x="1795319" y="1794827"/>
                  </a:cubicBezTo>
                  <a:cubicBezTo>
                    <a:pt x="1795319" y="1794827"/>
                    <a:pt x="1795319" y="1794827"/>
                    <a:pt x="1795319" y="600779"/>
                  </a:cubicBezTo>
                  <a:cubicBezTo>
                    <a:pt x="1795319" y="270350"/>
                    <a:pt x="2061987" y="0"/>
                    <a:pt x="2392506" y="0"/>
                  </a:cubicBezTo>
                  <a:close/>
                </a:path>
              </a:pathLst>
            </a:custGeom>
            <a:solidFill>
              <a:schemeClr val="bg1"/>
            </a:solidFill>
            <a:ln>
              <a:noFill/>
            </a:ln>
          </p:spPr>
          <p:txBody>
            <a:bodyPr anchor="ctr" anchorCtr="1"/>
            <a:lstStyle/>
            <a:p>
              <a:endParaRPr lang="zh-CN" altLang="en-US"/>
            </a:p>
          </p:txBody>
        </p:sp>
      </p:grpSp>
      <p:grpSp>
        <p:nvGrpSpPr>
          <p:cNvPr id="35" name="组合 34"/>
          <p:cNvGrpSpPr/>
          <p:nvPr/>
        </p:nvGrpSpPr>
        <p:grpSpPr>
          <a:xfrm>
            <a:off x="1356601" y="2818902"/>
            <a:ext cx="2321366" cy="1330625"/>
            <a:chOff x="1298545" y="2209314"/>
            <a:chExt cx="2321366" cy="1330625"/>
          </a:xfrm>
        </p:grpSpPr>
        <p:sp>
          <p:nvSpPr>
            <p:cNvPr id="36" name="TextBox 1"/>
            <p:cNvSpPr txBox="1">
              <a:spLocks noChangeArrowheads="1"/>
            </p:cNvSpPr>
            <p:nvPr/>
          </p:nvSpPr>
          <p:spPr bwMode="auto">
            <a:xfrm>
              <a:off x="1667326" y="2209314"/>
              <a:ext cx="1403958" cy="400110"/>
            </a:xfrm>
            <a:prstGeom prst="rect">
              <a:avLst/>
            </a:prstGeom>
            <a:noFill/>
            <a:ln w="9525">
              <a:noFill/>
              <a:miter lim="800000"/>
              <a:headEnd/>
              <a:tailEnd/>
            </a:ln>
          </p:spPr>
          <p:txBody>
            <a:bodyPr wrap="square">
              <a:spAutoFit/>
            </a:bodyPr>
            <a:lstStyle/>
            <a:p>
              <a:pPr algn="ctr"/>
              <a:r>
                <a:rPr lang="zh-CN" altLang="en-US" sz="2000" b="1" dirty="0" smtClean="0">
                  <a:solidFill>
                    <a:srgbClr val="E94E60"/>
                  </a:solidFill>
                  <a:ea typeface="微软雅黑" pitchFamily="34" charset="-122"/>
                </a:rPr>
                <a:t>加入标题</a:t>
              </a:r>
              <a:endParaRPr lang="zh-CN" altLang="en-US" sz="2000" b="1" dirty="0">
                <a:solidFill>
                  <a:srgbClr val="E94E60"/>
                </a:solidFill>
                <a:ea typeface="微软雅黑" pitchFamily="34" charset="-122"/>
              </a:endParaRPr>
            </a:p>
          </p:txBody>
        </p:sp>
        <p:sp>
          <p:nvSpPr>
            <p:cNvPr id="37" name="矩形 36"/>
            <p:cNvSpPr/>
            <p:nvPr/>
          </p:nvSpPr>
          <p:spPr>
            <a:xfrm>
              <a:off x="1298545" y="2659890"/>
              <a:ext cx="2321366" cy="880049"/>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mn-ea"/>
                </a:rPr>
                <a:t>此处添加详细文本描述，建议与标题相关并符合整体语言风格，语言描述尽量简洁生动</a:t>
              </a:r>
              <a:r>
                <a:rPr lang="zh-CN" altLang="en-US" sz="1200" dirty="0" smtClean="0">
                  <a:solidFill>
                    <a:schemeClr val="bg1">
                      <a:lumMod val="50000"/>
                    </a:schemeClr>
                  </a:solidFill>
                  <a:latin typeface="+mn-ea"/>
                </a:rPr>
                <a:t>。</a:t>
              </a:r>
              <a:endParaRPr lang="zh-CN" altLang="en-US" sz="1200" dirty="0">
                <a:solidFill>
                  <a:schemeClr val="bg1">
                    <a:lumMod val="50000"/>
                  </a:schemeClr>
                </a:solidFill>
                <a:latin typeface="+mn-ea"/>
              </a:endParaRPr>
            </a:p>
          </p:txBody>
        </p:sp>
      </p:grpSp>
      <p:grpSp>
        <p:nvGrpSpPr>
          <p:cNvPr id="38" name="组合 37"/>
          <p:cNvGrpSpPr/>
          <p:nvPr/>
        </p:nvGrpSpPr>
        <p:grpSpPr>
          <a:xfrm>
            <a:off x="3994366" y="2275102"/>
            <a:ext cx="2321366" cy="1270463"/>
            <a:chOff x="3936310" y="1665514"/>
            <a:chExt cx="2321366" cy="1270463"/>
          </a:xfrm>
        </p:grpSpPr>
        <p:sp>
          <p:nvSpPr>
            <p:cNvPr id="39" name="TextBox 25"/>
            <p:cNvSpPr txBox="1">
              <a:spLocks noChangeArrowheads="1"/>
            </p:cNvSpPr>
            <p:nvPr/>
          </p:nvSpPr>
          <p:spPr bwMode="auto">
            <a:xfrm>
              <a:off x="4178475" y="1665514"/>
              <a:ext cx="1403958" cy="400110"/>
            </a:xfrm>
            <a:prstGeom prst="rect">
              <a:avLst/>
            </a:prstGeom>
            <a:noFill/>
            <a:ln w="9525">
              <a:noFill/>
              <a:miter lim="800000"/>
              <a:headEnd/>
              <a:tailEnd/>
            </a:ln>
          </p:spPr>
          <p:txBody>
            <a:bodyPr wrap="square">
              <a:spAutoFit/>
            </a:bodyPr>
            <a:lstStyle/>
            <a:p>
              <a:pPr algn="ctr"/>
              <a:r>
                <a:rPr lang="zh-CN" altLang="en-US" sz="2000" b="1" dirty="0">
                  <a:solidFill>
                    <a:schemeClr val="tx1">
                      <a:lumMod val="50000"/>
                      <a:lumOff val="50000"/>
                    </a:schemeClr>
                  </a:solidFill>
                  <a:ea typeface="微软雅黑" pitchFamily="34" charset="-122"/>
                </a:rPr>
                <a:t>加入标题</a:t>
              </a:r>
            </a:p>
          </p:txBody>
        </p:sp>
        <p:sp>
          <p:nvSpPr>
            <p:cNvPr id="40" name="矩形 39"/>
            <p:cNvSpPr/>
            <p:nvPr/>
          </p:nvSpPr>
          <p:spPr>
            <a:xfrm>
              <a:off x="3936310" y="2055928"/>
              <a:ext cx="2321366" cy="880049"/>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mn-ea"/>
                </a:rPr>
                <a:t>此处添加详细文本描述，建议与标题相关并符合整体语言风格，语言描述尽量简洁生动</a:t>
              </a:r>
              <a:r>
                <a:rPr lang="zh-CN" altLang="en-US" sz="1200" dirty="0" smtClean="0">
                  <a:solidFill>
                    <a:schemeClr val="bg1">
                      <a:lumMod val="50000"/>
                    </a:schemeClr>
                  </a:solidFill>
                  <a:latin typeface="+mn-ea"/>
                </a:rPr>
                <a:t>。</a:t>
              </a:r>
              <a:endParaRPr lang="zh-CN" altLang="en-US" sz="1200" dirty="0">
                <a:solidFill>
                  <a:schemeClr val="bg1">
                    <a:lumMod val="50000"/>
                  </a:schemeClr>
                </a:solidFill>
                <a:latin typeface="+mn-ea"/>
              </a:endParaRPr>
            </a:p>
          </p:txBody>
        </p:sp>
      </p:grpSp>
      <p:grpSp>
        <p:nvGrpSpPr>
          <p:cNvPr id="41" name="组合 40"/>
          <p:cNvGrpSpPr/>
          <p:nvPr/>
        </p:nvGrpSpPr>
        <p:grpSpPr>
          <a:xfrm>
            <a:off x="5860121" y="5204378"/>
            <a:ext cx="2321366" cy="1263289"/>
            <a:chOff x="5802065" y="4594790"/>
            <a:chExt cx="2321366" cy="1263289"/>
          </a:xfrm>
        </p:grpSpPr>
        <p:sp>
          <p:nvSpPr>
            <p:cNvPr id="42" name="TextBox 26"/>
            <p:cNvSpPr txBox="1">
              <a:spLocks noChangeArrowheads="1"/>
            </p:cNvSpPr>
            <p:nvPr/>
          </p:nvSpPr>
          <p:spPr bwMode="auto">
            <a:xfrm>
              <a:off x="5898108" y="4594790"/>
              <a:ext cx="1805284" cy="400110"/>
            </a:xfrm>
            <a:prstGeom prst="rect">
              <a:avLst/>
            </a:prstGeom>
            <a:noFill/>
            <a:ln w="9525">
              <a:noFill/>
              <a:miter lim="800000"/>
              <a:headEnd/>
              <a:tailEnd/>
            </a:ln>
          </p:spPr>
          <p:txBody>
            <a:bodyPr wrap="square">
              <a:spAutoFit/>
            </a:bodyPr>
            <a:lstStyle/>
            <a:p>
              <a:pPr algn="ctr"/>
              <a:r>
                <a:rPr lang="zh-CN" altLang="en-US" sz="2000" b="1" dirty="0">
                  <a:solidFill>
                    <a:srgbClr val="E94E60"/>
                  </a:solidFill>
                  <a:ea typeface="微软雅黑" pitchFamily="34" charset="-122"/>
                </a:rPr>
                <a:t>加入标题</a:t>
              </a:r>
            </a:p>
          </p:txBody>
        </p:sp>
        <p:sp>
          <p:nvSpPr>
            <p:cNvPr id="43" name="矩形 42"/>
            <p:cNvSpPr/>
            <p:nvPr/>
          </p:nvSpPr>
          <p:spPr>
            <a:xfrm>
              <a:off x="5802065" y="4978030"/>
              <a:ext cx="2321366" cy="880049"/>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mn-ea"/>
                </a:rPr>
                <a:t>此处添加详细文本描述，建议与标题相关并符合整体语言风格，语言描述尽量简洁生动</a:t>
              </a:r>
              <a:r>
                <a:rPr lang="zh-CN" altLang="en-US" sz="1200" dirty="0" smtClean="0">
                  <a:solidFill>
                    <a:schemeClr val="bg1">
                      <a:lumMod val="50000"/>
                    </a:schemeClr>
                  </a:solidFill>
                  <a:latin typeface="+mn-ea"/>
                </a:rPr>
                <a:t>。</a:t>
              </a:r>
              <a:endParaRPr lang="zh-CN" altLang="en-US" sz="1200" dirty="0">
                <a:solidFill>
                  <a:schemeClr val="bg1">
                    <a:lumMod val="50000"/>
                  </a:schemeClr>
                </a:solidFill>
                <a:latin typeface="+mn-ea"/>
              </a:endParaRPr>
            </a:p>
          </p:txBody>
        </p:sp>
      </p:grpSp>
      <p:grpSp>
        <p:nvGrpSpPr>
          <p:cNvPr id="44" name="组合 43"/>
          <p:cNvGrpSpPr/>
          <p:nvPr/>
        </p:nvGrpSpPr>
        <p:grpSpPr>
          <a:xfrm>
            <a:off x="8386304" y="3958607"/>
            <a:ext cx="2321366" cy="1280159"/>
            <a:chOff x="8328248" y="3349019"/>
            <a:chExt cx="2321366" cy="1280159"/>
          </a:xfrm>
        </p:grpSpPr>
        <p:sp>
          <p:nvSpPr>
            <p:cNvPr id="45" name="TextBox 26"/>
            <p:cNvSpPr txBox="1">
              <a:spLocks noChangeArrowheads="1"/>
            </p:cNvSpPr>
            <p:nvPr/>
          </p:nvSpPr>
          <p:spPr bwMode="auto">
            <a:xfrm>
              <a:off x="8419618" y="3349019"/>
              <a:ext cx="1805284" cy="400110"/>
            </a:xfrm>
            <a:prstGeom prst="rect">
              <a:avLst/>
            </a:prstGeom>
            <a:noFill/>
            <a:ln w="9525">
              <a:noFill/>
              <a:miter lim="800000"/>
              <a:headEnd/>
              <a:tailEnd/>
            </a:ln>
          </p:spPr>
          <p:txBody>
            <a:bodyPr wrap="square">
              <a:spAutoFit/>
            </a:bodyPr>
            <a:lstStyle/>
            <a:p>
              <a:pPr algn="ctr"/>
              <a:r>
                <a:rPr lang="zh-CN" altLang="en-US" sz="2000" b="1" dirty="0">
                  <a:solidFill>
                    <a:schemeClr val="tx1">
                      <a:lumMod val="50000"/>
                      <a:lumOff val="50000"/>
                    </a:schemeClr>
                  </a:solidFill>
                  <a:ea typeface="微软雅黑" pitchFamily="34" charset="-122"/>
                </a:rPr>
                <a:t>加入标题</a:t>
              </a:r>
            </a:p>
          </p:txBody>
        </p:sp>
        <p:sp>
          <p:nvSpPr>
            <p:cNvPr id="46" name="矩形 45"/>
            <p:cNvSpPr/>
            <p:nvPr/>
          </p:nvSpPr>
          <p:spPr>
            <a:xfrm>
              <a:off x="8328248" y="3749129"/>
              <a:ext cx="2321366" cy="880049"/>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mn-ea"/>
                </a:rPr>
                <a:t>此处添加详细文本描述，建议与标题相关并符合整体语言风格，语言描述尽量简洁生动</a:t>
              </a:r>
              <a:r>
                <a:rPr lang="zh-CN" altLang="en-US" sz="1200" dirty="0" smtClean="0">
                  <a:solidFill>
                    <a:schemeClr val="bg1">
                      <a:lumMod val="50000"/>
                    </a:schemeClr>
                  </a:solidFill>
                  <a:latin typeface="+mn-ea"/>
                </a:rPr>
                <a:t>。</a:t>
              </a:r>
              <a:endParaRPr lang="zh-CN" altLang="en-US" sz="1200" dirty="0">
                <a:solidFill>
                  <a:schemeClr val="bg1">
                    <a:lumMod val="50000"/>
                  </a:schemeClr>
                </a:solidFill>
                <a:latin typeface="+mn-ea"/>
              </a:endParaRPr>
            </a:p>
          </p:txBody>
        </p:sp>
      </p:grpSp>
    </p:spTree>
    <p:extLst>
      <p:ext uri="{BB962C8B-B14F-4D97-AF65-F5344CB8AC3E}">
        <p14:creationId xmlns:p14="http://schemas.microsoft.com/office/powerpoint/2010/main" val="1124882529"/>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22" presetClass="entr" presetSubtype="8"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200"/>
                                        <p:tgtEl>
                                          <p:spTgt spid="17"/>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childTnLst>
                          </p:cTn>
                        </p:par>
                        <p:par>
                          <p:cTn id="27" fill="hold">
                            <p:stCondLst>
                              <p:cond delay="2250"/>
                            </p:stCondLst>
                            <p:childTnLst>
                              <p:par>
                                <p:cTn id="28" presetID="12" presetClass="entr" presetSubtype="4"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p:tgtEl>
                                          <p:spTgt spid="35"/>
                                        </p:tgtEl>
                                        <p:attrNameLst>
                                          <p:attrName>ppt_y</p:attrName>
                                        </p:attrNameLst>
                                      </p:cBhvr>
                                      <p:tavLst>
                                        <p:tav tm="0">
                                          <p:val>
                                            <p:strVal val="#ppt_y+#ppt_h*1.125000"/>
                                          </p:val>
                                        </p:tav>
                                        <p:tav tm="100000">
                                          <p:val>
                                            <p:strVal val="#ppt_y"/>
                                          </p:val>
                                        </p:tav>
                                      </p:tavLst>
                                    </p:anim>
                                    <p:animEffect transition="in" filter="wipe(up)">
                                      <p:cBhvr>
                                        <p:cTn id="31" dur="500"/>
                                        <p:tgtEl>
                                          <p:spTgt spid="35"/>
                                        </p:tgtEl>
                                      </p:cBhvr>
                                    </p:animEffect>
                                  </p:childTnLst>
                                </p:cTn>
                              </p:par>
                              <p:par>
                                <p:cTn id="32" presetID="22" presetClass="entr" presetSubtype="8"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200"/>
                                        <p:tgtEl>
                                          <p:spTgt spid="18"/>
                                        </p:tgtEl>
                                      </p:cBhvr>
                                    </p:animEffect>
                                  </p:childTnLst>
                                </p:cTn>
                              </p:par>
                              <p:par>
                                <p:cTn id="35" presetID="53" presetClass="entr" presetSubtype="16" fill="hold" grpId="0" nodeType="withEffect">
                                  <p:stCondLst>
                                    <p:cond delay="1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400" fill="hold"/>
                                        <p:tgtEl>
                                          <p:spTgt spid="16"/>
                                        </p:tgtEl>
                                        <p:attrNameLst>
                                          <p:attrName>ppt_w</p:attrName>
                                        </p:attrNameLst>
                                      </p:cBhvr>
                                      <p:tavLst>
                                        <p:tav tm="0">
                                          <p:val>
                                            <p:fltVal val="0"/>
                                          </p:val>
                                        </p:tav>
                                        <p:tav tm="100000">
                                          <p:val>
                                            <p:strVal val="#ppt_w"/>
                                          </p:val>
                                        </p:tav>
                                      </p:tavLst>
                                    </p:anim>
                                    <p:anim calcmode="lin" valueType="num">
                                      <p:cBhvr>
                                        <p:cTn id="38" dur="400" fill="hold"/>
                                        <p:tgtEl>
                                          <p:spTgt spid="16"/>
                                        </p:tgtEl>
                                        <p:attrNameLst>
                                          <p:attrName>ppt_h</p:attrName>
                                        </p:attrNameLst>
                                      </p:cBhvr>
                                      <p:tavLst>
                                        <p:tav tm="0">
                                          <p:val>
                                            <p:fltVal val="0"/>
                                          </p:val>
                                        </p:tav>
                                        <p:tav tm="100000">
                                          <p:val>
                                            <p:strVal val="#ppt_h"/>
                                          </p:val>
                                        </p:tav>
                                      </p:tavLst>
                                    </p:anim>
                                    <p:animEffect transition="in" filter="fade">
                                      <p:cBhvr>
                                        <p:cTn id="39" dur="400"/>
                                        <p:tgtEl>
                                          <p:spTgt spid="16"/>
                                        </p:tgtEl>
                                      </p:cBhvr>
                                    </p:animEffect>
                                  </p:childTnLst>
                                </p:cTn>
                              </p:par>
                              <p:par>
                                <p:cTn id="40" presetID="22" presetClass="entr" presetSubtype="8" fill="hold"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200"/>
                                        <p:tgtEl>
                                          <p:spTgt spid="19"/>
                                        </p:tgtEl>
                                      </p:cBhvr>
                                    </p:animEffect>
                                  </p:childTnLst>
                                </p:cTn>
                              </p:par>
                            </p:childTnLst>
                          </p:cTn>
                        </p:par>
                        <p:par>
                          <p:cTn id="43" fill="hold">
                            <p:stCondLst>
                              <p:cond delay="2950"/>
                            </p:stCondLst>
                            <p:childTnLst>
                              <p:par>
                                <p:cTn id="44" presetID="53" presetClass="entr" presetSubtype="16"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childTnLst>
                          </p:cTn>
                        </p:par>
                        <p:par>
                          <p:cTn id="49" fill="hold">
                            <p:stCondLst>
                              <p:cond delay="3450"/>
                            </p:stCondLst>
                            <p:childTnLst>
                              <p:par>
                                <p:cTn id="50" presetID="12" presetClass="entr" presetSubtype="4"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p:tgtEl>
                                          <p:spTgt spid="38"/>
                                        </p:tgtEl>
                                        <p:attrNameLst>
                                          <p:attrName>ppt_y</p:attrName>
                                        </p:attrNameLst>
                                      </p:cBhvr>
                                      <p:tavLst>
                                        <p:tav tm="0">
                                          <p:val>
                                            <p:strVal val="#ppt_y+#ppt_h*1.125000"/>
                                          </p:val>
                                        </p:tav>
                                        <p:tav tm="100000">
                                          <p:val>
                                            <p:strVal val="#ppt_y"/>
                                          </p:val>
                                        </p:tav>
                                      </p:tavLst>
                                    </p:anim>
                                    <p:animEffect transition="in" filter="wipe(up)">
                                      <p:cBhvr>
                                        <p:cTn id="53" dur="500"/>
                                        <p:tgtEl>
                                          <p:spTgt spid="38"/>
                                        </p:tgtEl>
                                      </p:cBhvr>
                                    </p:animEffect>
                                  </p:childTnLst>
                                </p:cTn>
                              </p:par>
                              <p:par>
                                <p:cTn id="54" presetID="22" presetClass="entr" presetSubtype="8"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200"/>
                                        <p:tgtEl>
                                          <p:spTgt spid="20"/>
                                        </p:tgtEl>
                                      </p:cBhvr>
                                    </p:animEffect>
                                  </p:childTnLst>
                                </p:cTn>
                              </p:par>
                            </p:childTnLst>
                          </p:cTn>
                        </p:par>
                        <p:par>
                          <p:cTn id="57" fill="hold">
                            <p:stCondLst>
                              <p:cond delay="3950"/>
                            </p:stCondLst>
                            <p:childTnLst>
                              <p:par>
                                <p:cTn id="58" presetID="53" presetClass="entr" presetSubtype="16"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childTnLst>
                          </p:cTn>
                        </p:par>
                        <p:par>
                          <p:cTn id="63" fill="hold">
                            <p:stCondLst>
                              <p:cond delay="4450"/>
                            </p:stCondLst>
                            <p:childTnLst>
                              <p:par>
                                <p:cTn id="64" presetID="12" presetClass="entr" presetSubtype="1"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p:tgtEl>
                                          <p:spTgt spid="41"/>
                                        </p:tgtEl>
                                        <p:attrNameLst>
                                          <p:attrName>ppt_y</p:attrName>
                                        </p:attrNameLst>
                                      </p:cBhvr>
                                      <p:tavLst>
                                        <p:tav tm="0">
                                          <p:val>
                                            <p:strVal val="#ppt_y-#ppt_h*1.125000"/>
                                          </p:val>
                                        </p:tav>
                                        <p:tav tm="100000">
                                          <p:val>
                                            <p:strVal val="#ppt_y"/>
                                          </p:val>
                                        </p:tav>
                                      </p:tavLst>
                                    </p:anim>
                                    <p:animEffect transition="in" filter="wipe(down)">
                                      <p:cBhvr>
                                        <p:cTn id="67" dur="500"/>
                                        <p:tgtEl>
                                          <p:spTgt spid="41"/>
                                        </p:tgtEl>
                                      </p:cBhvr>
                                    </p:animEffect>
                                  </p:childTnLst>
                                </p:cTn>
                              </p:par>
                              <p:par>
                                <p:cTn id="68" presetID="22" presetClass="entr" presetSubtype="8"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200"/>
                                        <p:tgtEl>
                                          <p:spTgt spid="22"/>
                                        </p:tgtEl>
                                      </p:cBhvr>
                                    </p:animEffect>
                                  </p:childTnLst>
                                </p:cTn>
                              </p:par>
                            </p:childTnLst>
                          </p:cTn>
                        </p:par>
                        <p:par>
                          <p:cTn id="71" fill="hold">
                            <p:stCondLst>
                              <p:cond delay="4950"/>
                            </p:stCondLst>
                            <p:childTnLst>
                              <p:par>
                                <p:cTn id="72" presetID="53" presetClass="entr" presetSubtype="16"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Effect transition="in" filter="fade">
                                      <p:cBhvr>
                                        <p:cTn id="76" dur="500"/>
                                        <p:tgtEl>
                                          <p:spTgt spid="23"/>
                                        </p:tgtEl>
                                      </p:cBhvr>
                                    </p:animEffect>
                                  </p:childTnLst>
                                </p:cTn>
                              </p:par>
                            </p:childTnLst>
                          </p:cTn>
                        </p:par>
                        <p:par>
                          <p:cTn id="77" fill="hold">
                            <p:stCondLst>
                              <p:cond delay="5450"/>
                            </p:stCondLst>
                            <p:childTnLst>
                              <p:par>
                                <p:cTn id="78" presetID="12" presetClass="entr" presetSubtype="1" fill="hold"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500"/>
                                        <p:tgtEl>
                                          <p:spTgt spid="44"/>
                                        </p:tgtEl>
                                        <p:attrNameLst>
                                          <p:attrName>ppt_y</p:attrName>
                                        </p:attrNameLst>
                                      </p:cBhvr>
                                      <p:tavLst>
                                        <p:tav tm="0">
                                          <p:val>
                                            <p:strVal val="#ppt_y-#ppt_h*1.125000"/>
                                          </p:val>
                                        </p:tav>
                                        <p:tav tm="100000">
                                          <p:val>
                                            <p:strVal val="#ppt_y"/>
                                          </p:val>
                                        </p:tav>
                                      </p:tavLst>
                                    </p:anim>
                                    <p:animEffect transition="in" filter="wipe(down)">
                                      <p:cBhvr>
                                        <p:cTn id="81" dur="500"/>
                                        <p:tgtEl>
                                          <p:spTgt spid="44"/>
                                        </p:tgtEl>
                                      </p:cBhvr>
                                    </p:animEffect>
                                  </p:childTnLst>
                                </p:cTn>
                              </p:par>
                              <p:par>
                                <p:cTn id="82" presetID="22" presetClass="entr" presetSubtype="8"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left)">
                                      <p:cBhvr>
                                        <p:cTn id="84" dur="2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000987" y="1578347"/>
            <a:ext cx="1999004" cy="199900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19805853">
            <a:off x="4516435" y="1319183"/>
            <a:ext cx="2892640" cy="2550095"/>
            <a:chOff x="2254011" y="26435"/>
            <a:chExt cx="7848413" cy="6919006"/>
          </a:xfrm>
        </p:grpSpPr>
        <p:pic>
          <p:nvPicPr>
            <p:cNvPr id="10"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4788797" y="2442517"/>
              <a:ext cx="2790252" cy="621559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312172" y="630348"/>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flipV="1">
              <a:off x="2254011" y="400890"/>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flipH="1" flipV="1">
              <a:off x="4913169" y="-1686237"/>
              <a:ext cx="2790252" cy="6215596"/>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5"/>
          <p:cNvSpPr txBox="1"/>
          <p:nvPr>
            <p:custDataLst>
              <p:tags r:id="rId1"/>
            </p:custDataLst>
          </p:nvPr>
        </p:nvSpPr>
        <p:spPr>
          <a:xfrm>
            <a:off x="4352045" y="2176911"/>
            <a:ext cx="3242718" cy="769441"/>
          </a:xfrm>
          <a:prstGeom prst="rect">
            <a:avLst/>
          </a:prstGeom>
          <a:noFill/>
        </p:spPr>
        <p:txBody>
          <a:bodyPr wrap="square" rtlCol="0">
            <a:spAutoFit/>
          </a:bodyPr>
          <a:lstStyle/>
          <a:p>
            <a:pPr algn="ctr"/>
            <a:r>
              <a:rPr lang="en-US" altLang="zh-CN" sz="4400" b="1" dirty="0" smtClean="0">
                <a:solidFill>
                  <a:schemeClr val="bg1"/>
                </a:solidFill>
                <a:latin typeface="微软雅黑" pitchFamily="34" charset="-122"/>
                <a:ea typeface="微软雅黑" pitchFamily="34" charset="-122"/>
              </a:rPr>
              <a:t>03</a:t>
            </a:r>
            <a:endParaRPr lang="zh-CN" altLang="en-US" sz="4400" b="1" dirty="0">
              <a:solidFill>
                <a:schemeClr val="bg1"/>
              </a:solidFill>
              <a:latin typeface="微软雅黑" pitchFamily="34" charset="-122"/>
              <a:ea typeface="微软雅黑" pitchFamily="34" charset="-122"/>
            </a:endParaRPr>
          </a:p>
        </p:txBody>
      </p:sp>
      <p:sp>
        <p:nvSpPr>
          <p:cNvPr id="18" name="矩形 69"/>
          <p:cNvSpPr>
            <a:spLocks noChangeArrowheads="1"/>
          </p:cNvSpPr>
          <p:nvPr/>
        </p:nvSpPr>
        <p:spPr bwMode="auto">
          <a:xfrm>
            <a:off x="3534391" y="428659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a:solidFill>
                  <a:srgbClr val="E94E60"/>
                </a:solidFill>
                <a:latin typeface="微软雅黑" pitchFamily="34" charset="-122"/>
                <a:ea typeface="微软雅黑" pitchFamily="34" charset="-122"/>
                <a:sym typeface="微软雅黑" pitchFamily="34" charset="-122"/>
              </a:rPr>
              <a:t>点击添加标题</a:t>
            </a:r>
            <a:endParaRPr lang="en-US" altLang="zh-CN" sz="4800" b="1" dirty="0">
              <a:solidFill>
                <a:srgbClr val="E94E60"/>
              </a:solidFill>
              <a:latin typeface="微软雅黑" pitchFamily="34" charset="-122"/>
              <a:ea typeface="微软雅黑" pitchFamily="34" charset="-122"/>
              <a:sym typeface="微软雅黑" pitchFamily="34" charset="-122"/>
            </a:endParaRPr>
          </a:p>
        </p:txBody>
      </p:sp>
      <p:sp>
        <p:nvSpPr>
          <p:cNvPr id="19" name="矩形 70"/>
          <p:cNvSpPr>
            <a:spLocks noChangeArrowheads="1"/>
          </p:cNvSpPr>
          <p:nvPr/>
        </p:nvSpPr>
        <p:spPr bwMode="auto">
          <a:xfrm>
            <a:off x="1317717" y="519639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处在</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369788" y="4859487"/>
            <a:ext cx="1456264"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332888" y="4859487"/>
            <a:ext cx="1379619"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820326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42" presetClass="entr" presetSubtype="0"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2"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250"/>
                            </p:stCondLst>
                            <p:childTnLst>
                              <p:par>
                                <p:cTn id="35" presetID="3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fltVal val="0"/>
                                          </p:val>
                                        </p:tav>
                                        <p:tav tm="100000">
                                          <p:val>
                                            <p:strVal val="#ppt_w"/>
                                          </p:val>
                                        </p:tav>
                                      </p:tavLst>
                                    </p:anim>
                                    <p:anim calcmode="lin" valueType="num">
                                      <p:cBhvr>
                                        <p:cTn id="38" dur="1000" fill="hold"/>
                                        <p:tgtEl>
                                          <p:spTgt spid="19"/>
                                        </p:tgtEl>
                                        <p:attrNameLst>
                                          <p:attrName>ppt_h</p:attrName>
                                        </p:attrNameLst>
                                      </p:cBhvr>
                                      <p:tavLst>
                                        <p:tav tm="0">
                                          <p:val>
                                            <p:fltVal val="0"/>
                                          </p:val>
                                        </p:tav>
                                        <p:tav tm="100000">
                                          <p:val>
                                            <p:strVal val="#ppt_h"/>
                                          </p:val>
                                        </p:tav>
                                      </p:tavLst>
                                    </p:anim>
                                    <p:anim calcmode="lin" valueType="num">
                                      <p:cBhvr>
                                        <p:cTn id="39" dur="1000" fill="hold"/>
                                        <p:tgtEl>
                                          <p:spTgt spid="19"/>
                                        </p:tgtEl>
                                        <p:attrNameLst>
                                          <p:attrName>style.rotation</p:attrName>
                                        </p:attrNameLst>
                                      </p:cBhvr>
                                      <p:tavLst>
                                        <p:tav tm="0">
                                          <p:val>
                                            <p:fltVal val="90"/>
                                          </p:val>
                                        </p:tav>
                                        <p:tav tm="100000">
                                          <p:val>
                                            <p:fltVal val="0"/>
                                          </p:val>
                                        </p:tav>
                                      </p:tavLst>
                                    </p:anim>
                                    <p:animEffect transition="in" filter="fade">
                                      <p:cBhvr>
                                        <p:cTn id="4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圆角矩形 15"/>
          <p:cNvSpPr/>
          <p:nvPr/>
        </p:nvSpPr>
        <p:spPr>
          <a:xfrm>
            <a:off x="3088514" y="2515207"/>
            <a:ext cx="2236785" cy="407999"/>
          </a:xfrm>
          <a:prstGeom prst="roundRect">
            <a:avLst/>
          </a:prstGeom>
          <a:solidFill>
            <a:srgbClr val="E94E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1094" tIns="30548" rIns="61094" bIns="30548" rtlCol="0" anchor="ctr"/>
          <a:lstStyle/>
          <a:p>
            <a:pPr algn="ctr"/>
            <a:endParaRPr lang="zh-CN" altLang="en-US"/>
          </a:p>
        </p:txBody>
      </p:sp>
      <p:sp>
        <p:nvSpPr>
          <p:cNvPr id="17" name="圆角矩形 16"/>
          <p:cNvSpPr/>
          <p:nvPr/>
        </p:nvSpPr>
        <p:spPr>
          <a:xfrm>
            <a:off x="6978199" y="2500707"/>
            <a:ext cx="2236785" cy="407999"/>
          </a:xfrm>
          <a:prstGeom prst="round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1094" tIns="30548" rIns="61094" bIns="30548" rtlCol="0" anchor="ctr"/>
          <a:lstStyle/>
          <a:p>
            <a:pPr algn="ctr"/>
            <a:endParaRPr lang="zh-CN" altLang="en-US"/>
          </a:p>
        </p:txBody>
      </p:sp>
      <p:cxnSp>
        <p:nvCxnSpPr>
          <p:cNvPr id="18" name="直接连接符 17"/>
          <p:cNvCxnSpPr/>
          <p:nvPr/>
        </p:nvCxnSpPr>
        <p:spPr bwMode="auto">
          <a:xfrm>
            <a:off x="6154014" y="3980102"/>
            <a:ext cx="0" cy="1755011"/>
          </a:xfrm>
          <a:prstGeom prst="line">
            <a:avLst/>
          </a:prstGeom>
          <a:solidFill>
            <a:schemeClr val="accent1"/>
          </a:solidFill>
          <a:ln w="9525" cap="flat" cmpd="sng" algn="ctr">
            <a:solidFill>
              <a:srgbClr val="E94E60"/>
            </a:solidFill>
            <a:prstDash val="solid"/>
            <a:round/>
            <a:headEnd type="none" w="med" len="med"/>
            <a:tailEnd type="none" w="med" len="med"/>
          </a:ln>
          <a:effectLst>
            <a:outerShdw dist="35921" dir="2700000" algn="ctr" rotWithShape="0">
              <a:schemeClr val="bg2"/>
            </a:outerShdw>
          </a:effectLst>
          <a:extLst/>
        </p:spPr>
      </p:cxnSp>
      <p:sp>
        <p:nvSpPr>
          <p:cNvPr id="19" name="椭圆 18"/>
          <p:cNvSpPr/>
          <p:nvPr/>
        </p:nvSpPr>
        <p:spPr bwMode="auto">
          <a:xfrm>
            <a:off x="5661559" y="2994189"/>
            <a:ext cx="984915" cy="985911"/>
          </a:xfrm>
          <a:prstGeom prst="ellipse">
            <a:avLst/>
          </a:prstGeom>
          <a:solidFill>
            <a:srgbClr val="E94E60"/>
          </a:solidFill>
          <a:ln w="9525" cap="flat" cmpd="sng" algn="ctr">
            <a:solidFill>
              <a:srgbClr val="F8F8F8"/>
            </a:solidFill>
            <a:prstDash val="solid"/>
            <a:round/>
            <a:headEnd type="none" w="med" len="med"/>
            <a:tailEnd type="none" w="med" len="med"/>
          </a:ln>
          <a:effectLst/>
          <a:extLst/>
        </p:spPr>
        <p:txBody>
          <a:bodyPr vert="horz" wrap="square" lIns="91416" tIns="45708" rIns="91416" bIns="45708" numCol="1" rtlCol="0" anchor="t" anchorCtr="0" compatLnSpc="1">
            <a:prstTxWarp prst="textNoShape">
              <a:avLst/>
            </a:prstTxWarp>
          </a:bodyPr>
          <a:lstStyle/>
          <a:p>
            <a:pPr defTabSz="914379"/>
            <a:endParaRPr lang="zh-CN" altLang="en-US" sz="1200"/>
          </a:p>
        </p:txBody>
      </p:sp>
      <p:sp>
        <p:nvSpPr>
          <p:cNvPr id="20" name="TextBox 19"/>
          <p:cNvSpPr txBox="1"/>
          <p:nvPr/>
        </p:nvSpPr>
        <p:spPr>
          <a:xfrm>
            <a:off x="3023476" y="2504689"/>
            <a:ext cx="2275989" cy="369502"/>
          </a:xfrm>
          <a:prstGeom prst="rect">
            <a:avLst/>
          </a:prstGeom>
          <a:noFill/>
          <a:effectLst/>
        </p:spPr>
        <p:txBody>
          <a:bodyPr wrap="none" lIns="91416" tIns="45708" rIns="91416" bIns="45708" rtlCol="0">
            <a:spAutoFit/>
          </a:bodyPr>
          <a:lstStyle/>
          <a:p>
            <a:r>
              <a:rPr lang="zh-CN" altLang="en-US" b="1" dirty="0" smtClean="0">
                <a:solidFill>
                  <a:schemeClr val="bg1"/>
                </a:solidFill>
                <a:latin typeface="+mn-ea"/>
              </a:rPr>
              <a:t>加入你的文字的描述</a:t>
            </a:r>
            <a:endParaRPr lang="zh-CN" altLang="en-US" b="1" dirty="0">
              <a:solidFill>
                <a:schemeClr val="bg1"/>
              </a:solidFill>
              <a:latin typeface="+mn-ea"/>
            </a:endParaRPr>
          </a:p>
        </p:txBody>
      </p:sp>
      <p:sp>
        <p:nvSpPr>
          <p:cNvPr id="21" name="TextBox 20"/>
          <p:cNvSpPr txBox="1"/>
          <p:nvPr/>
        </p:nvSpPr>
        <p:spPr>
          <a:xfrm>
            <a:off x="6979293" y="2504689"/>
            <a:ext cx="2279193" cy="369502"/>
          </a:xfrm>
          <a:prstGeom prst="rect">
            <a:avLst/>
          </a:prstGeom>
          <a:noFill/>
          <a:effectLst/>
        </p:spPr>
        <p:txBody>
          <a:bodyPr wrap="none" lIns="91416" tIns="45708" rIns="91416" bIns="45708" rtlCol="0">
            <a:spAutoFit/>
          </a:bodyPr>
          <a:lstStyle/>
          <a:p>
            <a:r>
              <a:rPr lang="zh-CN" altLang="en-US" b="1" dirty="0">
                <a:solidFill>
                  <a:schemeClr val="bg1"/>
                </a:solidFill>
                <a:latin typeface="+mn-ea"/>
              </a:rPr>
              <a:t>加入你的文字的描述</a:t>
            </a:r>
          </a:p>
        </p:txBody>
      </p:sp>
      <p:sp>
        <p:nvSpPr>
          <p:cNvPr id="22" name="TextBox 21"/>
          <p:cNvSpPr txBox="1"/>
          <p:nvPr/>
        </p:nvSpPr>
        <p:spPr>
          <a:xfrm>
            <a:off x="2141918" y="3019624"/>
            <a:ext cx="3280737" cy="831379"/>
          </a:xfrm>
          <a:prstGeom prst="rect">
            <a:avLst/>
          </a:prstGeom>
          <a:noFill/>
          <a:effectLst/>
        </p:spPr>
        <p:txBody>
          <a:bodyPr wrap="square" lIns="91416" tIns="45708" rIns="91416" bIns="45708" rtlCol="0">
            <a:spAutoFit/>
          </a:bodyPr>
          <a:lstStyle/>
          <a:p>
            <a:pPr algn="r"/>
            <a:r>
              <a:rPr lang="zh-CN" altLang="en-US" sz="1600" dirty="0">
                <a:solidFill>
                  <a:schemeClr val="bg1">
                    <a:lumMod val="50000"/>
                  </a:schemeClr>
                </a:solidFill>
                <a:latin typeface="+mj-ea"/>
                <a:ea typeface="+mj-ea"/>
              </a:rPr>
              <a:t>这里输入简要文字说明这里输入简要文字说明这里输入简要文字说明</a:t>
            </a:r>
          </a:p>
          <a:p>
            <a:pPr algn="r"/>
            <a:r>
              <a:rPr lang="zh-CN" altLang="en-US" sz="1600" dirty="0">
                <a:solidFill>
                  <a:schemeClr val="bg1">
                    <a:lumMod val="50000"/>
                  </a:schemeClr>
                </a:solidFill>
                <a:latin typeface="+mj-ea"/>
                <a:ea typeface="+mj-ea"/>
              </a:rPr>
              <a:t>这里输入简要文字说明</a:t>
            </a:r>
          </a:p>
        </p:txBody>
      </p:sp>
      <p:sp>
        <p:nvSpPr>
          <p:cNvPr id="23" name="TextBox 22"/>
          <p:cNvSpPr txBox="1"/>
          <p:nvPr/>
        </p:nvSpPr>
        <p:spPr>
          <a:xfrm>
            <a:off x="6862439" y="3019624"/>
            <a:ext cx="3397593" cy="831379"/>
          </a:xfrm>
          <a:prstGeom prst="rect">
            <a:avLst/>
          </a:prstGeom>
          <a:noFill/>
          <a:ln>
            <a:noFill/>
          </a:ln>
          <a:effectLst/>
        </p:spPr>
        <p:txBody>
          <a:bodyPr wrap="square" lIns="91416" tIns="45708" rIns="91416" bIns="45708" rtlCol="0">
            <a:spAutoFit/>
          </a:bodyPr>
          <a:lstStyle/>
          <a:p>
            <a:r>
              <a:rPr lang="zh-CN" altLang="en-US" sz="1600" dirty="0">
                <a:solidFill>
                  <a:schemeClr val="bg1">
                    <a:lumMod val="50000"/>
                  </a:schemeClr>
                </a:solidFill>
                <a:latin typeface="+mj-ea"/>
                <a:ea typeface="+mj-ea"/>
              </a:rPr>
              <a:t>这里输入简要文字说明这里输入简要文字说明这里输入简要文字说明</a:t>
            </a:r>
          </a:p>
          <a:p>
            <a:r>
              <a:rPr lang="zh-CN" altLang="en-US" sz="1600" dirty="0">
                <a:solidFill>
                  <a:schemeClr val="bg1">
                    <a:lumMod val="50000"/>
                  </a:schemeClr>
                </a:solidFill>
                <a:latin typeface="+mj-ea"/>
                <a:ea typeface="+mj-ea"/>
              </a:rPr>
              <a:t>这里输入简要文字说明</a:t>
            </a:r>
          </a:p>
        </p:txBody>
      </p:sp>
      <p:sp>
        <p:nvSpPr>
          <p:cNvPr id="24" name="矩形 23"/>
          <p:cNvSpPr/>
          <p:nvPr/>
        </p:nvSpPr>
        <p:spPr bwMode="auto">
          <a:xfrm>
            <a:off x="3349924" y="4132161"/>
            <a:ext cx="1938646" cy="318554"/>
          </a:xfrm>
          <a:prstGeom prst="rect">
            <a:avLst/>
          </a:prstGeom>
          <a:solidFill>
            <a:schemeClr val="tx1">
              <a:lumMod val="50000"/>
              <a:lumOff val="50000"/>
            </a:schemeClr>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pPr algn="r"/>
            <a:r>
              <a:rPr lang="zh-CN" altLang="en-US" sz="1600" dirty="0"/>
              <a:t>计划完成：</a:t>
            </a:r>
            <a:r>
              <a:rPr lang="en-US" altLang="zh-CN" sz="1600" dirty="0"/>
              <a:t>60%</a:t>
            </a:r>
            <a:endParaRPr lang="zh-CN" altLang="en-US" sz="1600" dirty="0"/>
          </a:p>
        </p:txBody>
      </p:sp>
      <p:sp>
        <p:nvSpPr>
          <p:cNvPr id="25" name="矩形 24"/>
          <p:cNvSpPr/>
          <p:nvPr/>
        </p:nvSpPr>
        <p:spPr bwMode="auto">
          <a:xfrm>
            <a:off x="2565523" y="4533405"/>
            <a:ext cx="2723048" cy="318554"/>
          </a:xfrm>
          <a:prstGeom prst="rect">
            <a:avLst/>
          </a:prstGeom>
          <a:solidFill>
            <a:srgbClr val="E94E60"/>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pPr algn="r"/>
            <a:r>
              <a:rPr lang="zh-CN" altLang="en-US" sz="1600" dirty="0"/>
              <a:t>实际完成数：</a:t>
            </a:r>
            <a:r>
              <a:rPr lang="en-US" altLang="zh-CN" sz="1600" dirty="0"/>
              <a:t>555</a:t>
            </a:r>
            <a:r>
              <a:rPr lang="zh-CN" altLang="en-US" sz="1600" dirty="0"/>
              <a:t>万</a:t>
            </a:r>
          </a:p>
        </p:txBody>
      </p:sp>
      <p:sp>
        <p:nvSpPr>
          <p:cNvPr id="26" name="矩形 25"/>
          <p:cNvSpPr/>
          <p:nvPr/>
        </p:nvSpPr>
        <p:spPr bwMode="auto">
          <a:xfrm>
            <a:off x="2955133" y="4980503"/>
            <a:ext cx="2333440" cy="318554"/>
          </a:xfrm>
          <a:prstGeom prst="rect">
            <a:avLst/>
          </a:prstGeom>
          <a:solidFill>
            <a:schemeClr val="tx1">
              <a:lumMod val="50000"/>
              <a:lumOff val="50000"/>
            </a:schemeClr>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pPr algn="r"/>
            <a:r>
              <a:rPr lang="zh-CN" altLang="en-US" sz="1600" dirty="0"/>
              <a:t>回款数：</a:t>
            </a:r>
            <a:r>
              <a:rPr lang="en-US" altLang="zh-CN" sz="1600" dirty="0"/>
              <a:t>400</a:t>
            </a:r>
            <a:r>
              <a:rPr lang="zh-CN" altLang="en-US" sz="1600" dirty="0"/>
              <a:t>万</a:t>
            </a:r>
          </a:p>
        </p:txBody>
      </p:sp>
      <p:sp>
        <p:nvSpPr>
          <p:cNvPr id="27" name="矩形 26"/>
          <p:cNvSpPr/>
          <p:nvPr/>
        </p:nvSpPr>
        <p:spPr bwMode="auto">
          <a:xfrm>
            <a:off x="3409678" y="5425723"/>
            <a:ext cx="1878896" cy="318554"/>
          </a:xfrm>
          <a:prstGeom prst="rect">
            <a:avLst/>
          </a:prstGeom>
          <a:solidFill>
            <a:srgbClr val="E94E60"/>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pPr algn="r"/>
            <a:r>
              <a:rPr lang="zh-CN" altLang="en-US" sz="1600" dirty="0"/>
              <a:t>您的文字</a:t>
            </a:r>
          </a:p>
        </p:txBody>
      </p:sp>
      <p:sp>
        <p:nvSpPr>
          <p:cNvPr id="28" name="矩形 27"/>
          <p:cNvSpPr/>
          <p:nvPr/>
        </p:nvSpPr>
        <p:spPr bwMode="auto">
          <a:xfrm>
            <a:off x="7105729" y="4132161"/>
            <a:ext cx="2106915" cy="318554"/>
          </a:xfrm>
          <a:prstGeom prst="rect">
            <a:avLst/>
          </a:prstGeom>
          <a:solidFill>
            <a:srgbClr val="E94E60"/>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r>
              <a:rPr lang="zh-CN" altLang="en-US" sz="1600" dirty="0"/>
              <a:t>计划完成：</a:t>
            </a:r>
            <a:r>
              <a:rPr lang="en-US" altLang="zh-CN" sz="1600" dirty="0"/>
              <a:t>80%</a:t>
            </a:r>
            <a:endParaRPr lang="zh-CN" altLang="en-US" sz="1600" dirty="0"/>
          </a:p>
        </p:txBody>
      </p:sp>
      <p:sp>
        <p:nvSpPr>
          <p:cNvPr id="29" name="矩形 28"/>
          <p:cNvSpPr/>
          <p:nvPr/>
        </p:nvSpPr>
        <p:spPr bwMode="auto">
          <a:xfrm>
            <a:off x="7116590" y="4533405"/>
            <a:ext cx="2985365" cy="318554"/>
          </a:xfrm>
          <a:prstGeom prst="rect">
            <a:avLst/>
          </a:prstGeom>
          <a:solidFill>
            <a:schemeClr val="tx1">
              <a:lumMod val="50000"/>
              <a:lumOff val="50000"/>
            </a:schemeClr>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r>
              <a:rPr lang="zh-CN" altLang="en-US" sz="1600" dirty="0"/>
              <a:t>实际完成数：</a:t>
            </a:r>
            <a:r>
              <a:rPr lang="en-US" altLang="zh-CN" sz="1600" dirty="0"/>
              <a:t>800</a:t>
            </a:r>
            <a:r>
              <a:rPr lang="zh-CN" altLang="en-US" sz="1600" dirty="0"/>
              <a:t>万</a:t>
            </a:r>
          </a:p>
        </p:txBody>
      </p:sp>
      <p:sp>
        <p:nvSpPr>
          <p:cNvPr id="30" name="矩形 29"/>
          <p:cNvSpPr/>
          <p:nvPr/>
        </p:nvSpPr>
        <p:spPr bwMode="auto">
          <a:xfrm>
            <a:off x="7116590" y="4980503"/>
            <a:ext cx="1641508" cy="318554"/>
          </a:xfrm>
          <a:prstGeom prst="rect">
            <a:avLst/>
          </a:prstGeom>
          <a:solidFill>
            <a:srgbClr val="E94E60"/>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r>
              <a:rPr lang="zh-CN" altLang="en-US" sz="1600" dirty="0"/>
              <a:t>回款数：</a:t>
            </a:r>
            <a:r>
              <a:rPr lang="en-US" altLang="zh-CN" sz="1600" dirty="0"/>
              <a:t>500</a:t>
            </a:r>
            <a:r>
              <a:rPr lang="zh-CN" altLang="en-US" sz="1600" dirty="0"/>
              <a:t>万</a:t>
            </a:r>
          </a:p>
        </p:txBody>
      </p:sp>
      <p:sp>
        <p:nvSpPr>
          <p:cNvPr id="31" name="矩形 30"/>
          <p:cNvSpPr/>
          <p:nvPr/>
        </p:nvSpPr>
        <p:spPr bwMode="auto">
          <a:xfrm>
            <a:off x="7105727" y="5425723"/>
            <a:ext cx="2236785" cy="318554"/>
          </a:xfrm>
          <a:prstGeom prst="rect">
            <a:avLst/>
          </a:prstGeom>
          <a:solidFill>
            <a:schemeClr val="tx1">
              <a:lumMod val="50000"/>
              <a:lumOff val="50000"/>
            </a:schemeClr>
          </a:solidFill>
          <a:ln w="34925">
            <a:solidFill>
              <a:schemeClr val="bg1"/>
            </a:solidFill>
          </a:ln>
          <a:effectLst/>
          <a:extLst/>
        </p:spPr>
        <p:style>
          <a:lnRef idx="1">
            <a:schemeClr val="accent5"/>
          </a:lnRef>
          <a:fillRef idx="3">
            <a:schemeClr val="accent5"/>
          </a:fillRef>
          <a:effectRef idx="2">
            <a:schemeClr val="accent5"/>
          </a:effectRef>
          <a:fontRef idx="minor">
            <a:schemeClr val="lt1"/>
          </a:fontRef>
        </p:style>
        <p:txBody>
          <a:bodyPr lIns="92332" tIns="46166" rIns="92332" bIns="46166" spcCol="0" rtlCol="0" anchor="ctr"/>
          <a:lstStyle/>
          <a:p>
            <a:r>
              <a:rPr lang="zh-CN" altLang="en-US" sz="1600" dirty="0"/>
              <a:t>您的文字</a:t>
            </a:r>
          </a:p>
        </p:txBody>
      </p:sp>
      <p:sp>
        <p:nvSpPr>
          <p:cNvPr id="32" name="TextBox 31"/>
          <p:cNvSpPr txBox="1"/>
          <p:nvPr/>
        </p:nvSpPr>
        <p:spPr>
          <a:xfrm>
            <a:off x="5853525" y="3217763"/>
            <a:ext cx="603658" cy="585043"/>
          </a:xfrm>
          <a:prstGeom prst="rect">
            <a:avLst/>
          </a:prstGeom>
          <a:noFill/>
          <a:effectLst/>
        </p:spPr>
        <p:txBody>
          <a:bodyPr wrap="none" lIns="91416" tIns="45708" rIns="91416" bIns="45708" rtlCol="0">
            <a:spAutoFit/>
          </a:bodyPr>
          <a:lstStyle/>
          <a:p>
            <a:r>
              <a:rPr lang="en-US" altLang="zh-CN" sz="3200" dirty="0">
                <a:solidFill>
                  <a:srgbClr val="F8F8F8"/>
                </a:solidFill>
              </a:rPr>
              <a:t>VS</a:t>
            </a:r>
            <a:endParaRPr lang="zh-CN" altLang="en-US" sz="3200" dirty="0">
              <a:solidFill>
                <a:srgbClr val="F8F8F8"/>
              </a:solidFill>
            </a:endParaRPr>
          </a:p>
        </p:txBody>
      </p:sp>
    </p:spTree>
    <p:extLst>
      <p:ext uri="{BB962C8B-B14F-4D97-AF65-F5344CB8AC3E}">
        <p14:creationId xmlns:p14="http://schemas.microsoft.com/office/powerpoint/2010/main" val="150952746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22" presetClass="entr" presetSubtype="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500"/>
                                        <p:tgtEl>
                                          <p:spTgt spid="1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750"/>
                                        <p:tgtEl>
                                          <p:spTgt spid="22"/>
                                        </p:tgtEl>
                                      </p:cBhvr>
                                    </p:animEffect>
                                    <p:anim calcmode="lin" valueType="num">
                                      <p:cBhvr>
                                        <p:cTn id="47" dur="750" fill="hold"/>
                                        <p:tgtEl>
                                          <p:spTgt spid="22"/>
                                        </p:tgtEl>
                                        <p:attrNameLst>
                                          <p:attrName>ppt_x</p:attrName>
                                        </p:attrNameLst>
                                      </p:cBhvr>
                                      <p:tavLst>
                                        <p:tav tm="0">
                                          <p:val>
                                            <p:strVal val="#ppt_x"/>
                                          </p:val>
                                        </p:tav>
                                        <p:tav tm="100000">
                                          <p:val>
                                            <p:strVal val="#ppt_x"/>
                                          </p:val>
                                        </p:tav>
                                      </p:tavLst>
                                    </p:anim>
                                    <p:anim calcmode="lin" valueType="num">
                                      <p:cBhvr>
                                        <p:cTn id="48" dur="75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anim calcmode="lin" valueType="num">
                                      <p:cBhvr>
                                        <p:cTn id="52" dur="750" fill="hold"/>
                                        <p:tgtEl>
                                          <p:spTgt spid="23"/>
                                        </p:tgtEl>
                                        <p:attrNameLst>
                                          <p:attrName>ppt_x</p:attrName>
                                        </p:attrNameLst>
                                      </p:cBhvr>
                                      <p:tavLst>
                                        <p:tav tm="0">
                                          <p:val>
                                            <p:strVal val="#ppt_x"/>
                                          </p:val>
                                        </p:tav>
                                        <p:tav tm="100000">
                                          <p:val>
                                            <p:strVal val="#ppt_x"/>
                                          </p:val>
                                        </p:tav>
                                      </p:tavLst>
                                    </p:anim>
                                    <p:anim calcmode="lin" valueType="num">
                                      <p:cBhvr>
                                        <p:cTn id="53" dur="75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2" presetClass="entr" presetSubtype="2"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right)">
                                      <p:cBhvr>
                                        <p:cTn id="57" dur="500"/>
                                        <p:tgtEl>
                                          <p:spTgt spid="24"/>
                                        </p:tgtEl>
                                      </p:cBhvr>
                                    </p:animEffect>
                                  </p:childTnLst>
                                </p:cTn>
                              </p:par>
                            </p:childTnLst>
                          </p:cTn>
                        </p:par>
                        <p:par>
                          <p:cTn id="58" fill="hold">
                            <p:stCondLst>
                              <p:cond delay="4500"/>
                            </p:stCondLst>
                            <p:childTnLst>
                              <p:par>
                                <p:cTn id="59" presetID="22" presetClass="entr" presetSubtype="2"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right)">
                                      <p:cBhvr>
                                        <p:cTn id="61" dur="500"/>
                                        <p:tgtEl>
                                          <p:spTgt spid="25"/>
                                        </p:tgtEl>
                                      </p:cBhvr>
                                    </p:animEffect>
                                  </p:childTnLst>
                                </p:cTn>
                              </p:par>
                            </p:childTnLst>
                          </p:cTn>
                        </p:par>
                        <p:par>
                          <p:cTn id="62" fill="hold">
                            <p:stCondLst>
                              <p:cond delay="5000"/>
                            </p:stCondLst>
                            <p:childTnLst>
                              <p:par>
                                <p:cTn id="63" presetID="22" presetClass="entr" presetSubtype="2"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right)">
                                      <p:cBhvr>
                                        <p:cTn id="65" dur="500"/>
                                        <p:tgtEl>
                                          <p:spTgt spid="26"/>
                                        </p:tgtEl>
                                      </p:cBhvr>
                                    </p:animEffect>
                                  </p:childTnLst>
                                </p:cTn>
                              </p:par>
                            </p:childTnLst>
                          </p:cTn>
                        </p:par>
                        <p:par>
                          <p:cTn id="66" fill="hold">
                            <p:stCondLst>
                              <p:cond delay="55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left)">
                                      <p:cBhvr>
                                        <p:cTn id="73" dur="500"/>
                                        <p:tgtEl>
                                          <p:spTgt spid="28"/>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left)">
                                      <p:cBhvr>
                                        <p:cTn id="77" dur="500"/>
                                        <p:tgtEl>
                                          <p:spTgt spid="29"/>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500"/>
                                        <p:tgtEl>
                                          <p:spTgt spid="30"/>
                                        </p:tgtEl>
                                      </p:cBhvr>
                                    </p:animEffect>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wipe(left)">
                                      <p:cBhvr>
                                        <p:cTn id="8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p:bldP spid="21" grpId="0"/>
      <p:bldP spid="22" grpId="0"/>
      <p:bldP spid="23" grpId="0"/>
      <p:bldP spid="24" grpId="0" animBg="1"/>
      <p:bldP spid="25" grpId="0" animBg="1"/>
      <p:bldP spid="26" grpId="0" animBg="1"/>
      <p:bldP spid="27" grpId="0" animBg="1"/>
      <p:bldP spid="28" grpId="0" animBg="1"/>
      <p:bldP spid="29" grpId="0" animBg="1"/>
      <p:bldP spid="30" grpId="0" animBg="1"/>
      <p:bldP spid="31" grpId="0"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组合 15"/>
          <p:cNvGrpSpPr/>
          <p:nvPr/>
        </p:nvGrpSpPr>
        <p:grpSpPr>
          <a:xfrm>
            <a:off x="1810929" y="2962430"/>
            <a:ext cx="1599605" cy="1177154"/>
            <a:chOff x="1680303" y="2643122"/>
            <a:chExt cx="1599605" cy="1177154"/>
          </a:xfrm>
        </p:grpSpPr>
        <p:sp>
          <p:nvSpPr>
            <p:cNvPr id="17" name="圆角矩形 16"/>
            <p:cNvSpPr/>
            <p:nvPr/>
          </p:nvSpPr>
          <p:spPr>
            <a:xfrm>
              <a:off x="1680303" y="2643122"/>
              <a:ext cx="1294836" cy="982318"/>
            </a:xfrm>
            <a:prstGeom prst="roundRect">
              <a:avLst>
                <a:gd name="adj" fmla="val 13269"/>
              </a:avLst>
            </a:prstGeom>
            <a:solidFill>
              <a:srgbClr val="E94E60">
                <a:alpha val="88000"/>
              </a:srgbClr>
            </a:solidFill>
            <a:ln w="69850">
              <a:solidFill>
                <a:srgbClr val="E94E60">
                  <a:alpha val="38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18" name="Freeform 50"/>
            <p:cNvSpPr>
              <a:spLocks noEditPoints="1"/>
            </p:cNvSpPr>
            <p:nvPr/>
          </p:nvSpPr>
          <p:spPr bwMode="auto">
            <a:xfrm>
              <a:off x="2109500" y="2910580"/>
              <a:ext cx="436444" cy="366018"/>
            </a:xfrm>
            <a:custGeom>
              <a:avLst/>
              <a:gdLst>
                <a:gd name="T0" fmla="*/ 0 w 471"/>
                <a:gd name="T1" fmla="*/ 395 h 395"/>
                <a:gd name="T2" fmla="*/ 90 w 471"/>
                <a:gd name="T3" fmla="*/ 395 h 395"/>
                <a:gd name="T4" fmla="*/ 90 w 471"/>
                <a:gd name="T5" fmla="*/ 234 h 395"/>
                <a:gd name="T6" fmla="*/ 0 w 471"/>
                <a:gd name="T7" fmla="*/ 234 h 395"/>
                <a:gd name="T8" fmla="*/ 0 w 471"/>
                <a:gd name="T9" fmla="*/ 395 h 395"/>
                <a:gd name="T10" fmla="*/ 19 w 471"/>
                <a:gd name="T11" fmla="*/ 253 h 395"/>
                <a:gd name="T12" fmla="*/ 71 w 471"/>
                <a:gd name="T13" fmla="*/ 253 h 395"/>
                <a:gd name="T14" fmla="*/ 71 w 471"/>
                <a:gd name="T15" fmla="*/ 376 h 395"/>
                <a:gd name="T16" fmla="*/ 19 w 471"/>
                <a:gd name="T17" fmla="*/ 376 h 395"/>
                <a:gd name="T18" fmla="*/ 19 w 471"/>
                <a:gd name="T19" fmla="*/ 253 h 395"/>
                <a:gd name="T20" fmla="*/ 128 w 471"/>
                <a:gd name="T21" fmla="*/ 395 h 395"/>
                <a:gd name="T22" fmla="*/ 218 w 471"/>
                <a:gd name="T23" fmla="*/ 395 h 395"/>
                <a:gd name="T24" fmla="*/ 218 w 471"/>
                <a:gd name="T25" fmla="*/ 87 h 395"/>
                <a:gd name="T26" fmla="*/ 128 w 471"/>
                <a:gd name="T27" fmla="*/ 87 h 395"/>
                <a:gd name="T28" fmla="*/ 128 w 471"/>
                <a:gd name="T29" fmla="*/ 395 h 395"/>
                <a:gd name="T30" fmla="*/ 147 w 471"/>
                <a:gd name="T31" fmla="*/ 106 h 395"/>
                <a:gd name="T32" fmla="*/ 199 w 471"/>
                <a:gd name="T33" fmla="*/ 106 h 395"/>
                <a:gd name="T34" fmla="*/ 199 w 471"/>
                <a:gd name="T35" fmla="*/ 376 h 395"/>
                <a:gd name="T36" fmla="*/ 147 w 471"/>
                <a:gd name="T37" fmla="*/ 376 h 395"/>
                <a:gd name="T38" fmla="*/ 147 w 471"/>
                <a:gd name="T39" fmla="*/ 106 h 395"/>
                <a:gd name="T40" fmla="*/ 383 w 471"/>
                <a:gd name="T41" fmla="*/ 156 h 395"/>
                <a:gd name="T42" fmla="*/ 383 w 471"/>
                <a:gd name="T43" fmla="*/ 395 h 395"/>
                <a:gd name="T44" fmla="*/ 471 w 471"/>
                <a:gd name="T45" fmla="*/ 395 h 395"/>
                <a:gd name="T46" fmla="*/ 471 w 471"/>
                <a:gd name="T47" fmla="*/ 156 h 395"/>
                <a:gd name="T48" fmla="*/ 383 w 471"/>
                <a:gd name="T49" fmla="*/ 156 h 395"/>
                <a:gd name="T50" fmla="*/ 452 w 471"/>
                <a:gd name="T51" fmla="*/ 376 h 395"/>
                <a:gd name="T52" fmla="*/ 402 w 471"/>
                <a:gd name="T53" fmla="*/ 376 h 395"/>
                <a:gd name="T54" fmla="*/ 402 w 471"/>
                <a:gd name="T55" fmla="*/ 175 h 395"/>
                <a:gd name="T56" fmla="*/ 452 w 471"/>
                <a:gd name="T57" fmla="*/ 175 h 395"/>
                <a:gd name="T58" fmla="*/ 452 w 471"/>
                <a:gd name="T59" fmla="*/ 376 h 395"/>
                <a:gd name="T60" fmla="*/ 256 w 471"/>
                <a:gd name="T61" fmla="*/ 395 h 395"/>
                <a:gd name="T62" fmla="*/ 346 w 471"/>
                <a:gd name="T63" fmla="*/ 395 h 395"/>
                <a:gd name="T64" fmla="*/ 346 w 471"/>
                <a:gd name="T65" fmla="*/ 0 h 395"/>
                <a:gd name="T66" fmla="*/ 256 w 471"/>
                <a:gd name="T67" fmla="*/ 0 h 395"/>
                <a:gd name="T68" fmla="*/ 256 w 471"/>
                <a:gd name="T69" fmla="*/ 395 h 395"/>
                <a:gd name="T70" fmla="*/ 275 w 471"/>
                <a:gd name="T71" fmla="*/ 19 h 395"/>
                <a:gd name="T72" fmla="*/ 327 w 471"/>
                <a:gd name="T73" fmla="*/ 19 h 395"/>
                <a:gd name="T74" fmla="*/ 327 w 471"/>
                <a:gd name="T75" fmla="*/ 376 h 395"/>
                <a:gd name="T76" fmla="*/ 275 w 471"/>
                <a:gd name="T77" fmla="*/ 376 h 395"/>
                <a:gd name="T78" fmla="*/ 275 w 471"/>
                <a:gd name="T79" fmla="*/ 19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1" h="395">
                  <a:moveTo>
                    <a:pt x="0" y="395"/>
                  </a:moveTo>
                  <a:lnTo>
                    <a:pt x="90" y="395"/>
                  </a:lnTo>
                  <a:lnTo>
                    <a:pt x="90" y="234"/>
                  </a:lnTo>
                  <a:lnTo>
                    <a:pt x="0" y="234"/>
                  </a:lnTo>
                  <a:lnTo>
                    <a:pt x="0" y="395"/>
                  </a:lnTo>
                  <a:close/>
                  <a:moveTo>
                    <a:pt x="19" y="253"/>
                  </a:moveTo>
                  <a:lnTo>
                    <a:pt x="71" y="253"/>
                  </a:lnTo>
                  <a:lnTo>
                    <a:pt x="71" y="376"/>
                  </a:lnTo>
                  <a:lnTo>
                    <a:pt x="19" y="376"/>
                  </a:lnTo>
                  <a:lnTo>
                    <a:pt x="19" y="253"/>
                  </a:lnTo>
                  <a:close/>
                  <a:moveTo>
                    <a:pt x="128" y="395"/>
                  </a:moveTo>
                  <a:lnTo>
                    <a:pt x="218" y="395"/>
                  </a:lnTo>
                  <a:lnTo>
                    <a:pt x="218" y="87"/>
                  </a:lnTo>
                  <a:lnTo>
                    <a:pt x="128" y="87"/>
                  </a:lnTo>
                  <a:lnTo>
                    <a:pt x="128" y="395"/>
                  </a:lnTo>
                  <a:close/>
                  <a:moveTo>
                    <a:pt x="147" y="106"/>
                  </a:moveTo>
                  <a:lnTo>
                    <a:pt x="199" y="106"/>
                  </a:lnTo>
                  <a:lnTo>
                    <a:pt x="199" y="376"/>
                  </a:lnTo>
                  <a:lnTo>
                    <a:pt x="147" y="376"/>
                  </a:lnTo>
                  <a:lnTo>
                    <a:pt x="147" y="106"/>
                  </a:lnTo>
                  <a:close/>
                  <a:moveTo>
                    <a:pt x="383" y="156"/>
                  </a:moveTo>
                  <a:lnTo>
                    <a:pt x="383" y="395"/>
                  </a:lnTo>
                  <a:lnTo>
                    <a:pt x="471" y="395"/>
                  </a:lnTo>
                  <a:lnTo>
                    <a:pt x="471" y="156"/>
                  </a:lnTo>
                  <a:lnTo>
                    <a:pt x="383" y="156"/>
                  </a:lnTo>
                  <a:close/>
                  <a:moveTo>
                    <a:pt x="452" y="376"/>
                  </a:moveTo>
                  <a:lnTo>
                    <a:pt x="402" y="376"/>
                  </a:lnTo>
                  <a:lnTo>
                    <a:pt x="402" y="175"/>
                  </a:lnTo>
                  <a:lnTo>
                    <a:pt x="452" y="175"/>
                  </a:lnTo>
                  <a:lnTo>
                    <a:pt x="452" y="376"/>
                  </a:lnTo>
                  <a:close/>
                  <a:moveTo>
                    <a:pt x="256" y="395"/>
                  </a:moveTo>
                  <a:lnTo>
                    <a:pt x="346" y="395"/>
                  </a:lnTo>
                  <a:lnTo>
                    <a:pt x="346" y="0"/>
                  </a:lnTo>
                  <a:lnTo>
                    <a:pt x="256" y="0"/>
                  </a:lnTo>
                  <a:lnTo>
                    <a:pt x="256" y="395"/>
                  </a:lnTo>
                  <a:close/>
                  <a:moveTo>
                    <a:pt x="275" y="19"/>
                  </a:moveTo>
                  <a:lnTo>
                    <a:pt x="327" y="19"/>
                  </a:lnTo>
                  <a:lnTo>
                    <a:pt x="327" y="376"/>
                  </a:lnTo>
                  <a:lnTo>
                    <a:pt x="275" y="376"/>
                  </a:lnTo>
                  <a:lnTo>
                    <a:pt x="275" y="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19" name="组合 18"/>
            <p:cNvGrpSpPr/>
            <p:nvPr/>
          </p:nvGrpSpPr>
          <p:grpSpPr>
            <a:xfrm>
              <a:off x="2046396" y="3433622"/>
              <a:ext cx="1233512" cy="386654"/>
              <a:chOff x="2499360" y="3195046"/>
              <a:chExt cx="1584960" cy="496818"/>
            </a:xfrm>
          </p:grpSpPr>
          <p:sp>
            <p:nvSpPr>
              <p:cNvPr id="20" name="圆角矩形 19"/>
              <p:cNvSpPr/>
              <p:nvPr/>
            </p:nvSpPr>
            <p:spPr>
              <a:xfrm>
                <a:off x="2499360" y="3195046"/>
                <a:ext cx="1584960" cy="492941"/>
              </a:xfrm>
              <a:prstGeom prst="roundRect">
                <a:avLst/>
              </a:prstGeom>
              <a:solidFill>
                <a:srgbClr val="E94E60"/>
              </a:solidFill>
              <a:ln>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1" name="文本框 43"/>
              <p:cNvSpPr txBox="1"/>
              <p:nvPr/>
            </p:nvSpPr>
            <p:spPr>
              <a:xfrm>
                <a:off x="2645910" y="3256850"/>
                <a:ext cx="1291859" cy="435014"/>
              </a:xfrm>
              <a:prstGeom prst="rect">
                <a:avLst/>
              </a:prstGeom>
              <a:no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grpSp>
        <p:nvGrpSpPr>
          <p:cNvPr id="22" name="组合 21"/>
          <p:cNvGrpSpPr/>
          <p:nvPr/>
        </p:nvGrpSpPr>
        <p:grpSpPr>
          <a:xfrm>
            <a:off x="4246067" y="2791982"/>
            <a:ext cx="1599606" cy="1152766"/>
            <a:chOff x="4115441" y="2472674"/>
            <a:chExt cx="1599606" cy="1152766"/>
          </a:xfrm>
          <a:solidFill>
            <a:schemeClr val="tx1">
              <a:lumMod val="50000"/>
              <a:lumOff val="50000"/>
            </a:schemeClr>
          </a:solidFill>
        </p:grpSpPr>
        <p:sp>
          <p:nvSpPr>
            <p:cNvPr id="23" name="圆角矩形 22"/>
            <p:cNvSpPr/>
            <p:nvPr/>
          </p:nvSpPr>
          <p:spPr>
            <a:xfrm>
              <a:off x="4115441" y="2643122"/>
              <a:ext cx="1294836" cy="982318"/>
            </a:xfrm>
            <a:prstGeom prst="roundRect">
              <a:avLst>
                <a:gd name="adj" fmla="val 13269"/>
              </a:avLst>
            </a:prstGeom>
            <a:grpFill/>
            <a:ln w="69850">
              <a:solidFill>
                <a:schemeClr val="tx1">
                  <a:lumMod val="50000"/>
                  <a:lumOff val="50000"/>
                  <a:alpha val="3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4" name="Freeform 51"/>
            <p:cNvSpPr>
              <a:spLocks noEditPoints="1"/>
            </p:cNvSpPr>
            <p:nvPr/>
          </p:nvSpPr>
          <p:spPr bwMode="auto">
            <a:xfrm>
              <a:off x="4499212" y="2903165"/>
              <a:ext cx="513925" cy="429315"/>
            </a:xfrm>
            <a:custGeom>
              <a:avLst/>
              <a:gdLst>
                <a:gd name="T0" fmla="*/ 192 w 208"/>
                <a:gd name="T1" fmla="*/ 64 h 174"/>
                <a:gd name="T2" fmla="*/ 193 w 208"/>
                <a:gd name="T3" fmla="*/ 57 h 174"/>
                <a:gd name="T4" fmla="*/ 136 w 208"/>
                <a:gd name="T5" fmla="*/ 0 h 174"/>
                <a:gd name="T6" fmla="*/ 89 w 208"/>
                <a:gd name="T7" fmla="*/ 25 h 174"/>
                <a:gd name="T8" fmla="*/ 72 w 208"/>
                <a:gd name="T9" fmla="*/ 21 h 174"/>
                <a:gd name="T10" fmla="*/ 35 w 208"/>
                <a:gd name="T11" fmla="*/ 55 h 174"/>
                <a:gd name="T12" fmla="*/ 0 w 208"/>
                <a:gd name="T13" fmla="*/ 96 h 174"/>
                <a:gd name="T14" fmla="*/ 42 w 208"/>
                <a:gd name="T15" fmla="*/ 138 h 174"/>
                <a:gd name="T16" fmla="*/ 88 w 208"/>
                <a:gd name="T17" fmla="*/ 138 h 174"/>
                <a:gd name="T18" fmla="*/ 88 w 208"/>
                <a:gd name="T19" fmla="*/ 164 h 174"/>
                <a:gd name="T20" fmla="*/ 98 w 208"/>
                <a:gd name="T21" fmla="*/ 174 h 174"/>
                <a:gd name="T22" fmla="*/ 118 w 208"/>
                <a:gd name="T23" fmla="*/ 174 h 174"/>
                <a:gd name="T24" fmla="*/ 128 w 208"/>
                <a:gd name="T25" fmla="*/ 164 h 174"/>
                <a:gd name="T26" fmla="*/ 128 w 208"/>
                <a:gd name="T27" fmla="*/ 138 h 174"/>
                <a:gd name="T28" fmla="*/ 166 w 208"/>
                <a:gd name="T29" fmla="*/ 138 h 174"/>
                <a:gd name="T30" fmla="*/ 208 w 208"/>
                <a:gd name="T31" fmla="*/ 96 h 174"/>
                <a:gd name="T32" fmla="*/ 192 w 208"/>
                <a:gd name="T33" fmla="*/ 64 h 174"/>
                <a:gd name="T34" fmla="*/ 120 w 208"/>
                <a:gd name="T35" fmla="*/ 164 h 174"/>
                <a:gd name="T36" fmla="*/ 118 w 208"/>
                <a:gd name="T37" fmla="*/ 166 h 174"/>
                <a:gd name="T38" fmla="*/ 98 w 208"/>
                <a:gd name="T39" fmla="*/ 166 h 174"/>
                <a:gd name="T40" fmla="*/ 96 w 208"/>
                <a:gd name="T41" fmla="*/ 164 h 174"/>
                <a:gd name="T42" fmla="*/ 96 w 208"/>
                <a:gd name="T43" fmla="*/ 138 h 174"/>
                <a:gd name="T44" fmla="*/ 96 w 208"/>
                <a:gd name="T45" fmla="*/ 109 h 174"/>
                <a:gd name="T46" fmla="*/ 69 w 208"/>
                <a:gd name="T47" fmla="*/ 109 h 174"/>
                <a:gd name="T48" fmla="*/ 106 w 208"/>
                <a:gd name="T49" fmla="*/ 60 h 174"/>
                <a:gd name="T50" fmla="*/ 110 w 208"/>
                <a:gd name="T51" fmla="*/ 60 h 174"/>
                <a:gd name="T52" fmla="*/ 147 w 208"/>
                <a:gd name="T53" fmla="*/ 109 h 174"/>
                <a:gd name="T54" fmla="*/ 120 w 208"/>
                <a:gd name="T55" fmla="*/ 109 h 174"/>
                <a:gd name="T56" fmla="*/ 120 w 208"/>
                <a:gd name="T57" fmla="*/ 138 h 174"/>
                <a:gd name="T58" fmla="*/ 120 w 208"/>
                <a:gd name="T59" fmla="*/ 164 h 174"/>
                <a:gd name="T60" fmla="*/ 166 w 208"/>
                <a:gd name="T61" fmla="*/ 130 h 174"/>
                <a:gd name="T62" fmla="*/ 128 w 208"/>
                <a:gd name="T63" fmla="*/ 130 h 174"/>
                <a:gd name="T64" fmla="*/ 128 w 208"/>
                <a:gd name="T65" fmla="*/ 117 h 174"/>
                <a:gd name="T66" fmla="*/ 147 w 208"/>
                <a:gd name="T67" fmla="*/ 117 h 174"/>
                <a:gd name="T68" fmla="*/ 155 w 208"/>
                <a:gd name="T69" fmla="*/ 112 h 174"/>
                <a:gd name="T70" fmla="*/ 153 w 208"/>
                <a:gd name="T71" fmla="*/ 104 h 174"/>
                <a:gd name="T72" fmla="*/ 116 w 208"/>
                <a:gd name="T73" fmla="*/ 55 h 174"/>
                <a:gd name="T74" fmla="*/ 108 w 208"/>
                <a:gd name="T75" fmla="*/ 51 h 174"/>
                <a:gd name="T76" fmla="*/ 100 w 208"/>
                <a:gd name="T77" fmla="*/ 55 h 174"/>
                <a:gd name="T78" fmla="*/ 62 w 208"/>
                <a:gd name="T79" fmla="*/ 104 h 174"/>
                <a:gd name="T80" fmla="*/ 61 w 208"/>
                <a:gd name="T81" fmla="*/ 112 h 174"/>
                <a:gd name="T82" fmla="*/ 69 w 208"/>
                <a:gd name="T83" fmla="*/ 117 h 174"/>
                <a:gd name="T84" fmla="*/ 88 w 208"/>
                <a:gd name="T85" fmla="*/ 117 h 174"/>
                <a:gd name="T86" fmla="*/ 88 w 208"/>
                <a:gd name="T87" fmla="*/ 130 h 174"/>
                <a:gd name="T88" fmla="*/ 42 w 208"/>
                <a:gd name="T89" fmla="*/ 130 h 174"/>
                <a:gd name="T90" fmla="*/ 8 w 208"/>
                <a:gd name="T91" fmla="*/ 96 h 174"/>
                <a:gd name="T92" fmla="*/ 39 w 208"/>
                <a:gd name="T93" fmla="*/ 62 h 174"/>
                <a:gd name="T94" fmla="*/ 43 w 208"/>
                <a:gd name="T95" fmla="*/ 62 h 174"/>
                <a:gd name="T96" fmla="*/ 43 w 208"/>
                <a:gd name="T97" fmla="*/ 58 h 174"/>
                <a:gd name="T98" fmla="*/ 72 w 208"/>
                <a:gd name="T99" fmla="*/ 29 h 174"/>
                <a:gd name="T100" fmla="*/ 88 w 208"/>
                <a:gd name="T101" fmla="*/ 34 h 174"/>
                <a:gd name="T102" fmla="*/ 92 w 208"/>
                <a:gd name="T103" fmla="*/ 36 h 174"/>
                <a:gd name="T104" fmla="*/ 94 w 208"/>
                <a:gd name="T105" fmla="*/ 32 h 174"/>
                <a:gd name="T106" fmla="*/ 136 w 208"/>
                <a:gd name="T107" fmla="*/ 8 h 174"/>
                <a:gd name="T108" fmla="*/ 185 w 208"/>
                <a:gd name="T109" fmla="*/ 57 h 174"/>
                <a:gd name="T110" fmla="*/ 184 w 208"/>
                <a:gd name="T111" fmla="*/ 65 h 174"/>
                <a:gd name="T112" fmla="*/ 184 w 208"/>
                <a:gd name="T113" fmla="*/ 67 h 174"/>
                <a:gd name="T114" fmla="*/ 186 w 208"/>
                <a:gd name="T115" fmla="*/ 69 h 174"/>
                <a:gd name="T116" fmla="*/ 200 w 208"/>
                <a:gd name="T117" fmla="*/ 96 h 174"/>
                <a:gd name="T118" fmla="*/ 166 w 208"/>
                <a:gd name="T119" fmla="*/ 1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8" h="174">
                  <a:moveTo>
                    <a:pt x="192" y="64"/>
                  </a:moveTo>
                  <a:cubicBezTo>
                    <a:pt x="193" y="61"/>
                    <a:pt x="193" y="59"/>
                    <a:pt x="193" y="57"/>
                  </a:cubicBezTo>
                  <a:cubicBezTo>
                    <a:pt x="193" y="25"/>
                    <a:pt x="167" y="0"/>
                    <a:pt x="136" y="0"/>
                  </a:cubicBezTo>
                  <a:cubicBezTo>
                    <a:pt x="117" y="0"/>
                    <a:pt x="100" y="9"/>
                    <a:pt x="89" y="25"/>
                  </a:cubicBezTo>
                  <a:cubicBezTo>
                    <a:pt x="84" y="22"/>
                    <a:pt x="78" y="21"/>
                    <a:pt x="72" y="21"/>
                  </a:cubicBezTo>
                  <a:cubicBezTo>
                    <a:pt x="53" y="21"/>
                    <a:pt x="37" y="35"/>
                    <a:pt x="35" y="55"/>
                  </a:cubicBezTo>
                  <a:cubicBezTo>
                    <a:pt x="15" y="58"/>
                    <a:pt x="0" y="76"/>
                    <a:pt x="0" y="96"/>
                  </a:cubicBezTo>
                  <a:cubicBezTo>
                    <a:pt x="0" y="119"/>
                    <a:pt x="19" y="138"/>
                    <a:pt x="42" y="138"/>
                  </a:cubicBezTo>
                  <a:cubicBezTo>
                    <a:pt x="88" y="138"/>
                    <a:pt x="88" y="138"/>
                    <a:pt x="88" y="138"/>
                  </a:cubicBezTo>
                  <a:cubicBezTo>
                    <a:pt x="88" y="164"/>
                    <a:pt x="88" y="164"/>
                    <a:pt x="88" y="164"/>
                  </a:cubicBezTo>
                  <a:cubicBezTo>
                    <a:pt x="88" y="170"/>
                    <a:pt x="92" y="174"/>
                    <a:pt x="98" y="174"/>
                  </a:cubicBezTo>
                  <a:cubicBezTo>
                    <a:pt x="118" y="174"/>
                    <a:pt x="118" y="174"/>
                    <a:pt x="118" y="174"/>
                  </a:cubicBezTo>
                  <a:cubicBezTo>
                    <a:pt x="124" y="174"/>
                    <a:pt x="128" y="170"/>
                    <a:pt x="128" y="164"/>
                  </a:cubicBezTo>
                  <a:cubicBezTo>
                    <a:pt x="128" y="138"/>
                    <a:pt x="128" y="138"/>
                    <a:pt x="128" y="138"/>
                  </a:cubicBezTo>
                  <a:cubicBezTo>
                    <a:pt x="166" y="138"/>
                    <a:pt x="166" y="138"/>
                    <a:pt x="166" y="138"/>
                  </a:cubicBezTo>
                  <a:cubicBezTo>
                    <a:pt x="189" y="138"/>
                    <a:pt x="208" y="119"/>
                    <a:pt x="208" y="96"/>
                  </a:cubicBezTo>
                  <a:cubicBezTo>
                    <a:pt x="208" y="84"/>
                    <a:pt x="202" y="72"/>
                    <a:pt x="192" y="64"/>
                  </a:cubicBezTo>
                  <a:close/>
                  <a:moveTo>
                    <a:pt x="120" y="164"/>
                  </a:moveTo>
                  <a:cubicBezTo>
                    <a:pt x="120" y="165"/>
                    <a:pt x="119" y="166"/>
                    <a:pt x="118" y="166"/>
                  </a:cubicBezTo>
                  <a:cubicBezTo>
                    <a:pt x="98" y="166"/>
                    <a:pt x="98" y="166"/>
                    <a:pt x="98" y="166"/>
                  </a:cubicBezTo>
                  <a:cubicBezTo>
                    <a:pt x="97" y="166"/>
                    <a:pt x="96" y="165"/>
                    <a:pt x="96" y="164"/>
                  </a:cubicBezTo>
                  <a:cubicBezTo>
                    <a:pt x="96" y="138"/>
                    <a:pt x="96" y="138"/>
                    <a:pt x="96" y="138"/>
                  </a:cubicBezTo>
                  <a:cubicBezTo>
                    <a:pt x="96" y="109"/>
                    <a:pt x="96" y="109"/>
                    <a:pt x="96" y="109"/>
                  </a:cubicBezTo>
                  <a:cubicBezTo>
                    <a:pt x="69" y="109"/>
                    <a:pt x="69" y="109"/>
                    <a:pt x="69" y="109"/>
                  </a:cubicBezTo>
                  <a:cubicBezTo>
                    <a:pt x="106" y="60"/>
                    <a:pt x="106" y="60"/>
                    <a:pt x="106" y="60"/>
                  </a:cubicBezTo>
                  <a:cubicBezTo>
                    <a:pt x="107" y="59"/>
                    <a:pt x="109" y="59"/>
                    <a:pt x="110" y="60"/>
                  </a:cubicBezTo>
                  <a:cubicBezTo>
                    <a:pt x="147" y="109"/>
                    <a:pt x="147" y="109"/>
                    <a:pt x="147" y="109"/>
                  </a:cubicBezTo>
                  <a:cubicBezTo>
                    <a:pt x="120" y="109"/>
                    <a:pt x="120" y="109"/>
                    <a:pt x="120" y="109"/>
                  </a:cubicBezTo>
                  <a:cubicBezTo>
                    <a:pt x="120" y="138"/>
                    <a:pt x="120" y="138"/>
                    <a:pt x="120" y="138"/>
                  </a:cubicBezTo>
                  <a:lnTo>
                    <a:pt x="120" y="164"/>
                  </a:lnTo>
                  <a:close/>
                  <a:moveTo>
                    <a:pt x="166" y="130"/>
                  </a:moveTo>
                  <a:cubicBezTo>
                    <a:pt x="128" y="130"/>
                    <a:pt x="128" y="130"/>
                    <a:pt x="128" y="130"/>
                  </a:cubicBezTo>
                  <a:cubicBezTo>
                    <a:pt x="128" y="117"/>
                    <a:pt x="128" y="117"/>
                    <a:pt x="128" y="117"/>
                  </a:cubicBezTo>
                  <a:cubicBezTo>
                    <a:pt x="147" y="117"/>
                    <a:pt x="147" y="117"/>
                    <a:pt x="147" y="117"/>
                  </a:cubicBezTo>
                  <a:cubicBezTo>
                    <a:pt x="151" y="117"/>
                    <a:pt x="154" y="115"/>
                    <a:pt x="155" y="112"/>
                  </a:cubicBezTo>
                  <a:cubicBezTo>
                    <a:pt x="156" y="110"/>
                    <a:pt x="156" y="107"/>
                    <a:pt x="153" y="104"/>
                  </a:cubicBezTo>
                  <a:cubicBezTo>
                    <a:pt x="116" y="55"/>
                    <a:pt x="116" y="55"/>
                    <a:pt x="116" y="55"/>
                  </a:cubicBezTo>
                  <a:cubicBezTo>
                    <a:pt x="114" y="53"/>
                    <a:pt x="111" y="51"/>
                    <a:pt x="108" y="51"/>
                  </a:cubicBezTo>
                  <a:cubicBezTo>
                    <a:pt x="105" y="51"/>
                    <a:pt x="102" y="53"/>
                    <a:pt x="100" y="55"/>
                  </a:cubicBezTo>
                  <a:cubicBezTo>
                    <a:pt x="62" y="104"/>
                    <a:pt x="62" y="104"/>
                    <a:pt x="62" y="104"/>
                  </a:cubicBezTo>
                  <a:cubicBezTo>
                    <a:pt x="60" y="107"/>
                    <a:pt x="60" y="110"/>
                    <a:pt x="61" y="112"/>
                  </a:cubicBezTo>
                  <a:cubicBezTo>
                    <a:pt x="62" y="115"/>
                    <a:pt x="65" y="117"/>
                    <a:pt x="69" y="117"/>
                  </a:cubicBezTo>
                  <a:cubicBezTo>
                    <a:pt x="88" y="117"/>
                    <a:pt x="88" y="117"/>
                    <a:pt x="88" y="117"/>
                  </a:cubicBezTo>
                  <a:cubicBezTo>
                    <a:pt x="88" y="130"/>
                    <a:pt x="88" y="130"/>
                    <a:pt x="88" y="130"/>
                  </a:cubicBezTo>
                  <a:cubicBezTo>
                    <a:pt x="42" y="130"/>
                    <a:pt x="42" y="130"/>
                    <a:pt x="42" y="130"/>
                  </a:cubicBezTo>
                  <a:cubicBezTo>
                    <a:pt x="23" y="130"/>
                    <a:pt x="8" y="115"/>
                    <a:pt x="8" y="96"/>
                  </a:cubicBezTo>
                  <a:cubicBezTo>
                    <a:pt x="8" y="78"/>
                    <a:pt x="22" y="64"/>
                    <a:pt x="39" y="62"/>
                  </a:cubicBezTo>
                  <a:cubicBezTo>
                    <a:pt x="43" y="62"/>
                    <a:pt x="43" y="62"/>
                    <a:pt x="43" y="62"/>
                  </a:cubicBezTo>
                  <a:cubicBezTo>
                    <a:pt x="43" y="58"/>
                    <a:pt x="43" y="58"/>
                    <a:pt x="43" y="58"/>
                  </a:cubicBezTo>
                  <a:cubicBezTo>
                    <a:pt x="43" y="42"/>
                    <a:pt x="56" y="29"/>
                    <a:pt x="72" y="29"/>
                  </a:cubicBezTo>
                  <a:cubicBezTo>
                    <a:pt x="78" y="29"/>
                    <a:pt x="84" y="30"/>
                    <a:pt x="88" y="34"/>
                  </a:cubicBezTo>
                  <a:cubicBezTo>
                    <a:pt x="92" y="36"/>
                    <a:pt x="92" y="36"/>
                    <a:pt x="92" y="36"/>
                  </a:cubicBezTo>
                  <a:cubicBezTo>
                    <a:pt x="94" y="32"/>
                    <a:pt x="94" y="32"/>
                    <a:pt x="94" y="32"/>
                  </a:cubicBezTo>
                  <a:cubicBezTo>
                    <a:pt x="103" y="17"/>
                    <a:pt x="119" y="8"/>
                    <a:pt x="136" y="8"/>
                  </a:cubicBezTo>
                  <a:cubicBezTo>
                    <a:pt x="163" y="8"/>
                    <a:pt x="185" y="30"/>
                    <a:pt x="185" y="57"/>
                  </a:cubicBezTo>
                  <a:cubicBezTo>
                    <a:pt x="185" y="59"/>
                    <a:pt x="185" y="62"/>
                    <a:pt x="184" y="65"/>
                  </a:cubicBezTo>
                  <a:cubicBezTo>
                    <a:pt x="184" y="67"/>
                    <a:pt x="184" y="67"/>
                    <a:pt x="184" y="67"/>
                  </a:cubicBezTo>
                  <a:cubicBezTo>
                    <a:pt x="186" y="69"/>
                    <a:pt x="186" y="69"/>
                    <a:pt x="186" y="69"/>
                  </a:cubicBezTo>
                  <a:cubicBezTo>
                    <a:pt x="195" y="75"/>
                    <a:pt x="200" y="85"/>
                    <a:pt x="200" y="96"/>
                  </a:cubicBezTo>
                  <a:cubicBezTo>
                    <a:pt x="200" y="115"/>
                    <a:pt x="184" y="130"/>
                    <a:pt x="166"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25" name="组合 24"/>
            <p:cNvGrpSpPr/>
            <p:nvPr/>
          </p:nvGrpSpPr>
          <p:grpSpPr>
            <a:xfrm>
              <a:off x="4481535" y="2472674"/>
              <a:ext cx="1233512" cy="386653"/>
              <a:chOff x="2499360" y="3195046"/>
              <a:chExt cx="1584960" cy="496817"/>
            </a:xfrm>
            <a:grpFill/>
          </p:grpSpPr>
          <p:sp>
            <p:nvSpPr>
              <p:cNvPr id="26" name="圆角矩形 25"/>
              <p:cNvSpPr/>
              <p:nvPr/>
            </p:nvSpPr>
            <p:spPr>
              <a:xfrm>
                <a:off x="2499360" y="3195046"/>
                <a:ext cx="1584960" cy="49294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27" name="文本框 49"/>
              <p:cNvSpPr txBox="1"/>
              <p:nvPr/>
            </p:nvSpPr>
            <p:spPr>
              <a:xfrm>
                <a:off x="2645910" y="3256850"/>
                <a:ext cx="1291859" cy="435013"/>
              </a:xfrm>
              <a:prstGeom prst="rect">
                <a:avLst/>
              </a:prstGeom>
              <a:grp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sp>
        <p:nvSpPr>
          <p:cNvPr id="28" name="弧形 27"/>
          <p:cNvSpPr/>
          <p:nvPr/>
        </p:nvSpPr>
        <p:spPr>
          <a:xfrm rot="8100000">
            <a:off x="2988415" y="3044921"/>
            <a:ext cx="1609154" cy="1609154"/>
          </a:xfrm>
          <a:prstGeom prst="arc">
            <a:avLst>
              <a:gd name="adj1" fmla="val 14567799"/>
              <a:gd name="adj2" fmla="val 1217756"/>
            </a:avLst>
          </a:prstGeom>
          <a:ln w="50800">
            <a:solidFill>
              <a:srgbClr val="E94E60"/>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solidFill>
                <a:schemeClr val="accent2"/>
              </a:solidFill>
              <a:latin typeface="+mj-lt"/>
            </a:endParaRPr>
          </a:p>
        </p:txBody>
      </p:sp>
      <p:sp>
        <p:nvSpPr>
          <p:cNvPr id="29" name="弧形 28"/>
          <p:cNvSpPr/>
          <p:nvPr/>
        </p:nvSpPr>
        <p:spPr>
          <a:xfrm rot="2700000" flipH="1">
            <a:off x="5385961" y="2251296"/>
            <a:ext cx="1609154" cy="1609154"/>
          </a:xfrm>
          <a:prstGeom prst="arc">
            <a:avLst>
              <a:gd name="adj1" fmla="val 14470304"/>
              <a:gd name="adj2" fmla="val 1217756"/>
            </a:avLst>
          </a:prstGeom>
          <a:ln w="50800">
            <a:solidFill>
              <a:schemeClr val="tx1">
                <a:lumMod val="50000"/>
                <a:lumOff val="50000"/>
              </a:schemeClr>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j-lt"/>
            </a:endParaRPr>
          </a:p>
        </p:txBody>
      </p:sp>
      <p:grpSp>
        <p:nvGrpSpPr>
          <p:cNvPr id="30" name="组合 29"/>
          <p:cNvGrpSpPr/>
          <p:nvPr/>
        </p:nvGrpSpPr>
        <p:grpSpPr>
          <a:xfrm>
            <a:off x="6594483" y="2944282"/>
            <a:ext cx="1599604" cy="1177155"/>
            <a:chOff x="6463857" y="2624974"/>
            <a:chExt cx="1599604" cy="1177155"/>
          </a:xfrm>
          <a:solidFill>
            <a:srgbClr val="E94E60"/>
          </a:solidFill>
        </p:grpSpPr>
        <p:sp>
          <p:nvSpPr>
            <p:cNvPr id="31" name="圆角矩形 30"/>
            <p:cNvSpPr/>
            <p:nvPr/>
          </p:nvSpPr>
          <p:spPr>
            <a:xfrm>
              <a:off x="6463857" y="2624974"/>
              <a:ext cx="1294836" cy="982318"/>
            </a:xfrm>
            <a:prstGeom prst="roundRect">
              <a:avLst>
                <a:gd name="adj" fmla="val 13269"/>
              </a:avLst>
            </a:prstGeom>
            <a:grpFill/>
            <a:ln w="69850">
              <a:solidFill>
                <a:srgbClr val="E94E60">
                  <a:alpha val="38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2" name="Freeform 120"/>
            <p:cNvSpPr>
              <a:spLocks noEditPoints="1"/>
            </p:cNvSpPr>
            <p:nvPr/>
          </p:nvSpPr>
          <p:spPr bwMode="auto">
            <a:xfrm>
              <a:off x="6908386" y="2872125"/>
              <a:ext cx="451270" cy="442928"/>
            </a:xfrm>
            <a:custGeom>
              <a:avLst/>
              <a:gdLst>
                <a:gd name="T0" fmla="*/ 46 w 206"/>
                <a:gd name="T1" fmla="*/ 64 h 202"/>
                <a:gd name="T2" fmla="*/ 104 w 206"/>
                <a:gd name="T3" fmla="*/ 65 h 202"/>
                <a:gd name="T4" fmla="*/ 54 w 206"/>
                <a:gd name="T5" fmla="*/ 67 h 202"/>
                <a:gd name="T6" fmla="*/ 83 w 206"/>
                <a:gd name="T7" fmla="*/ 98 h 202"/>
                <a:gd name="T8" fmla="*/ 121 w 206"/>
                <a:gd name="T9" fmla="*/ 113 h 202"/>
                <a:gd name="T10" fmla="*/ 145 w 206"/>
                <a:gd name="T11" fmla="*/ 89 h 202"/>
                <a:gd name="T12" fmla="*/ 149 w 206"/>
                <a:gd name="T13" fmla="*/ 62 h 202"/>
                <a:gd name="T14" fmla="*/ 122 w 206"/>
                <a:gd name="T15" fmla="*/ 40 h 202"/>
                <a:gd name="T16" fmla="*/ 114 w 206"/>
                <a:gd name="T17" fmla="*/ 10 h 202"/>
                <a:gd name="T18" fmla="*/ 69 w 206"/>
                <a:gd name="T19" fmla="*/ 17 h 202"/>
                <a:gd name="T20" fmla="*/ 35 w 206"/>
                <a:gd name="T21" fmla="*/ 12 h 202"/>
                <a:gd name="T22" fmla="*/ 18 w 206"/>
                <a:gd name="T23" fmla="*/ 34 h 202"/>
                <a:gd name="T24" fmla="*/ 17 w 206"/>
                <a:gd name="T25" fmla="*/ 69 h 202"/>
                <a:gd name="T26" fmla="*/ 1 w 206"/>
                <a:gd name="T27" fmla="*/ 96 h 202"/>
                <a:gd name="T28" fmla="*/ 38 w 206"/>
                <a:gd name="T29" fmla="*/ 122 h 202"/>
                <a:gd name="T30" fmla="*/ 54 w 206"/>
                <a:gd name="T31" fmla="*/ 150 h 202"/>
                <a:gd name="T32" fmla="*/ 86 w 206"/>
                <a:gd name="T33" fmla="*/ 146 h 202"/>
                <a:gd name="T34" fmla="*/ 116 w 206"/>
                <a:gd name="T35" fmla="*/ 140 h 202"/>
                <a:gd name="T36" fmla="*/ 84 w 206"/>
                <a:gd name="T37" fmla="*/ 126 h 202"/>
                <a:gd name="T38" fmla="*/ 41 w 206"/>
                <a:gd name="T39" fmla="*/ 136 h 202"/>
                <a:gd name="T40" fmla="*/ 31 w 206"/>
                <a:gd name="T41" fmla="*/ 102 h 202"/>
                <a:gd name="T42" fmla="*/ 25 w 206"/>
                <a:gd name="T43" fmla="*/ 84 h 202"/>
                <a:gd name="T44" fmla="*/ 15 w 206"/>
                <a:gd name="T45" fmla="*/ 42 h 202"/>
                <a:gd name="T46" fmla="*/ 49 w 206"/>
                <a:gd name="T47" fmla="*/ 32 h 202"/>
                <a:gd name="T48" fmla="*/ 67 w 206"/>
                <a:gd name="T49" fmla="*/ 26 h 202"/>
                <a:gd name="T50" fmla="*/ 110 w 206"/>
                <a:gd name="T51" fmla="*/ 17 h 202"/>
                <a:gd name="T52" fmla="*/ 119 w 206"/>
                <a:gd name="T53" fmla="*/ 50 h 202"/>
                <a:gd name="T54" fmla="*/ 126 w 206"/>
                <a:gd name="T55" fmla="*/ 68 h 202"/>
                <a:gd name="T56" fmla="*/ 135 w 206"/>
                <a:gd name="T57" fmla="*/ 111 h 202"/>
                <a:gd name="T58" fmla="*/ 102 w 206"/>
                <a:gd name="T59" fmla="*/ 120 h 202"/>
                <a:gd name="T60" fmla="*/ 159 w 206"/>
                <a:gd name="T61" fmla="*/ 175 h 202"/>
                <a:gd name="T62" fmla="*/ 161 w 206"/>
                <a:gd name="T63" fmla="*/ 167 h 202"/>
                <a:gd name="T64" fmla="*/ 171 w 206"/>
                <a:gd name="T65" fmla="*/ 154 h 202"/>
                <a:gd name="T66" fmla="*/ 193 w 206"/>
                <a:gd name="T67" fmla="*/ 140 h 202"/>
                <a:gd name="T68" fmla="*/ 192 w 206"/>
                <a:gd name="T69" fmla="*/ 122 h 202"/>
                <a:gd name="T70" fmla="*/ 166 w 206"/>
                <a:gd name="T71" fmla="*/ 119 h 202"/>
                <a:gd name="T72" fmla="*/ 145 w 206"/>
                <a:gd name="T73" fmla="*/ 112 h 202"/>
                <a:gd name="T74" fmla="*/ 134 w 206"/>
                <a:gd name="T75" fmla="*/ 122 h 202"/>
                <a:gd name="T76" fmla="*/ 120 w 206"/>
                <a:gd name="T77" fmla="*/ 139 h 202"/>
                <a:gd name="T78" fmla="*/ 114 w 206"/>
                <a:gd name="T79" fmla="*/ 152 h 202"/>
                <a:gd name="T80" fmla="*/ 127 w 206"/>
                <a:gd name="T81" fmla="*/ 171 h 202"/>
                <a:gd name="T82" fmla="*/ 127 w 206"/>
                <a:gd name="T83" fmla="*/ 189 h 202"/>
                <a:gd name="T84" fmla="*/ 153 w 206"/>
                <a:gd name="T85" fmla="*/ 191 h 202"/>
                <a:gd name="T86" fmla="*/ 174 w 206"/>
                <a:gd name="T87" fmla="*/ 199 h 202"/>
                <a:gd name="T88" fmla="*/ 185 w 206"/>
                <a:gd name="T89" fmla="*/ 189 h 202"/>
                <a:gd name="T90" fmla="*/ 194 w 206"/>
                <a:gd name="T91" fmla="*/ 168 h 202"/>
                <a:gd name="T92" fmla="*/ 206 w 206"/>
                <a:gd name="T93" fmla="*/ 155 h 202"/>
                <a:gd name="T94" fmla="*/ 185 w 206"/>
                <a:gd name="T95" fmla="*/ 168 h 202"/>
                <a:gd name="T96" fmla="*/ 180 w 206"/>
                <a:gd name="T97" fmla="*/ 175 h 202"/>
                <a:gd name="T98" fmla="*/ 167 w 206"/>
                <a:gd name="T99" fmla="*/ 193 h 202"/>
                <a:gd name="T100" fmla="*/ 148 w 206"/>
                <a:gd name="T101" fmla="*/ 181 h 202"/>
                <a:gd name="T102" fmla="*/ 140 w 206"/>
                <a:gd name="T103" fmla="*/ 176 h 202"/>
                <a:gd name="T104" fmla="*/ 121 w 206"/>
                <a:gd name="T105" fmla="*/ 163 h 202"/>
                <a:gd name="T106" fmla="*/ 134 w 206"/>
                <a:gd name="T107" fmla="*/ 143 h 202"/>
                <a:gd name="T108" fmla="*/ 139 w 206"/>
                <a:gd name="T109" fmla="*/ 136 h 202"/>
                <a:gd name="T110" fmla="*/ 152 w 206"/>
                <a:gd name="T111" fmla="*/ 117 h 202"/>
                <a:gd name="T112" fmla="*/ 172 w 206"/>
                <a:gd name="T113" fmla="*/ 130 h 202"/>
                <a:gd name="T114" fmla="*/ 179 w 206"/>
                <a:gd name="T115" fmla="*/ 135 h 202"/>
                <a:gd name="T116" fmla="*/ 197 w 206"/>
                <a:gd name="T117" fmla="*/ 14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6" h="202">
                  <a:moveTo>
                    <a:pt x="104" y="65"/>
                  </a:moveTo>
                  <a:cubicBezTo>
                    <a:pt x="99" y="53"/>
                    <a:pt x="88" y="45"/>
                    <a:pt x="75" y="45"/>
                  </a:cubicBezTo>
                  <a:cubicBezTo>
                    <a:pt x="71" y="45"/>
                    <a:pt x="67" y="46"/>
                    <a:pt x="63" y="47"/>
                  </a:cubicBezTo>
                  <a:cubicBezTo>
                    <a:pt x="56" y="50"/>
                    <a:pt x="50" y="56"/>
                    <a:pt x="46" y="64"/>
                  </a:cubicBezTo>
                  <a:cubicBezTo>
                    <a:pt x="43" y="72"/>
                    <a:pt x="43" y="80"/>
                    <a:pt x="46" y="88"/>
                  </a:cubicBezTo>
                  <a:cubicBezTo>
                    <a:pt x="51" y="100"/>
                    <a:pt x="62" y="107"/>
                    <a:pt x="75" y="107"/>
                  </a:cubicBezTo>
                  <a:cubicBezTo>
                    <a:pt x="79" y="107"/>
                    <a:pt x="83" y="106"/>
                    <a:pt x="86" y="105"/>
                  </a:cubicBezTo>
                  <a:cubicBezTo>
                    <a:pt x="102" y="99"/>
                    <a:pt x="110" y="81"/>
                    <a:pt x="104" y="65"/>
                  </a:cubicBezTo>
                  <a:close/>
                  <a:moveTo>
                    <a:pt x="83" y="98"/>
                  </a:moveTo>
                  <a:cubicBezTo>
                    <a:pt x="81" y="99"/>
                    <a:pt x="78" y="99"/>
                    <a:pt x="75" y="99"/>
                  </a:cubicBezTo>
                  <a:cubicBezTo>
                    <a:pt x="65" y="99"/>
                    <a:pt x="57" y="93"/>
                    <a:pt x="54" y="85"/>
                  </a:cubicBezTo>
                  <a:cubicBezTo>
                    <a:pt x="51" y="79"/>
                    <a:pt x="51" y="73"/>
                    <a:pt x="54" y="67"/>
                  </a:cubicBezTo>
                  <a:cubicBezTo>
                    <a:pt x="56" y="61"/>
                    <a:pt x="61" y="57"/>
                    <a:pt x="66" y="55"/>
                  </a:cubicBezTo>
                  <a:cubicBezTo>
                    <a:pt x="69" y="54"/>
                    <a:pt x="72" y="53"/>
                    <a:pt x="75" y="53"/>
                  </a:cubicBezTo>
                  <a:cubicBezTo>
                    <a:pt x="84" y="53"/>
                    <a:pt x="93" y="59"/>
                    <a:pt x="96" y="68"/>
                  </a:cubicBezTo>
                  <a:cubicBezTo>
                    <a:pt x="101" y="79"/>
                    <a:pt x="95" y="93"/>
                    <a:pt x="83" y="98"/>
                  </a:cubicBezTo>
                  <a:close/>
                  <a:moveTo>
                    <a:pt x="116" y="140"/>
                  </a:moveTo>
                  <a:cubicBezTo>
                    <a:pt x="117" y="138"/>
                    <a:pt x="117" y="136"/>
                    <a:pt x="116" y="135"/>
                  </a:cubicBezTo>
                  <a:cubicBezTo>
                    <a:pt x="111" y="123"/>
                    <a:pt x="111" y="123"/>
                    <a:pt x="111" y="123"/>
                  </a:cubicBezTo>
                  <a:cubicBezTo>
                    <a:pt x="115" y="120"/>
                    <a:pt x="118" y="117"/>
                    <a:pt x="121" y="113"/>
                  </a:cubicBezTo>
                  <a:cubicBezTo>
                    <a:pt x="132" y="118"/>
                    <a:pt x="132" y="118"/>
                    <a:pt x="132" y="118"/>
                  </a:cubicBezTo>
                  <a:cubicBezTo>
                    <a:pt x="136" y="120"/>
                    <a:pt x="140" y="118"/>
                    <a:pt x="141" y="115"/>
                  </a:cubicBezTo>
                  <a:cubicBezTo>
                    <a:pt x="149" y="98"/>
                    <a:pt x="149" y="98"/>
                    <a:pt x="149" y="98"/>
                  </a:cubicBezTo>
                  <a:cubicBezTo>
                    <a:pt x="150" y="95"/>
                    <a:pt x="149" y="90"/>
                    <a:pt x="145" y="89"/>
                  </a:cubicBezTo>
                  <a:cubicBezTo>
                    <a:pt x="134" y="84"/>
                    <a:pt x="134" y="84"/>
                    <a:pt x="134" y="84"/>
                  </a:cubicBezTo>
                  <a:cubicBezTo>
                    <a:pt x="135" y="79"/>
                    <a:pt x="135" y="75"/>
                    <a:pt x="134" y="70"/>
                  </a:cubicBezTo>
                  <a:cubicBezTo>
                    <a:pt x="145" y="65"/>
                    <a:pt x="145" y="65"/>
                    <a:pt x="145" y="65"/>
                  </a:cubicBezTo>
                  <a:cubicBezTo>
                    <a:pt x="147" y="65"/>
                    <a:pt x="148" y="63"/>
                    <a:pt x="149" y="62"/>
                  </a:cubicBezTo>
                  <a:cubicBezTo>
                    <a:pt x="150" y="60"/>
                    <a:pt x="150" y="58"/>
                    <a:pt x="149" y="56"/>
                  </a:cubicBezTo>
                  <a:cubicBezTo>
                    <a:pt x="142" y="40"/>
                    <a:pt x="142" y="40"/>
                    <a:pt x="142" y="40"/>
                  </a:cubicBezTo>
                  <a:cubicBezTo>
                    <a:pt x="141" y="36"/>
                    <a:pt x="137" y="34"/>
                    <a:pt x="134" y="36"/>
                  </a:cubicBezTo>
                  <a:cubicBezTo>
                    <a:pt x="122" y="40"/>
                    <a:pt x="122" y="40"/>
                    <a:pt x="122" y="40"/>
                  </a:cubicBezTo>
                  <a:cubicBezTo>
                    <a:pt x="120" y="36"/>
                    <a:pt x="116" y="33"/>
                    <a:pt x="113" y="30"/>
                  </a:cubicBezTo>
                  <a:cubicBezTo>
                    <a:pt x="118" y="19"/>
                    <a:pt x="118" y="19"/>
                    <a:pt x="118" y="19"/>
                  </a:cubicBezTo>
                  <a:cubicBezTo>
                    <a:pt x="118" y="17"/>
                    <a:pt x="118" y="15"/>
                    <a:pt x="118" y="14"/>
                  </a:cubicBezTo>
                  <a:cubicBezTo>
                    <a:pt x="117" y="12"/>
                    <a:pt x="116" y="11"/>
                    <a:pt x="114" y="10"/>
                  </a:cubicBezTo>
                  <a:cubicBezTo>
                    <a:pt x="97" y="3"/>
                    <a:pt x="97" y="3"/>
                    <a:pt x="97" y="3"/>
                  </a:cubicBezTo>
                  <a:cubicBezTo>
                    <a:pt x="94" y="1"/>
                    <a:pt x="90" y="3"/>
                    <a:pt x="88" y="6"/>
                  </a:cubicBezTo>
                  <a:cubicBezTo>
                    <a:pt x="83" y="17"/>
                    <a:pt x="83" y="17"/>
                    <a:pt x="83" y="17"/>
                  </a:cubicBezTo>
                  <a:cubicBezTo>
                    <a:pt x="79" y="17"/>
                    <a:pt x="74" y="17"/>
                    <a:pt x="69" y="17"/>
                  </a:cubicBezTo>
                  <a:cubicBezTo>
                    <a:pt x="65" y="6"/>
                    <a:pt x="65" y="6"/>
                    <a:pt x="65" y="6"/>
                  </a:cubicBezTo>
                  <a:cubicBezTo>
                    <a:pt x="63" y="2"/>
                    <a:pt x="59" y="0"/>
                    <a:pt x="56" y="2"/>
                  </a:cubicBezTo>
                  <a:cubicBezTo>
                    <a:pt x="39" y="8"/>
                    <a:pt x="39" y="8"/>
                    <a:pt x="39" y="8"/>
                  </a:cubicBezTo>
                  <a:cubicBezTo>
                    <a:pt x="37" y="9"/>
                    <a:pt x="36" y="10"/>
                    <a:pt x="35" y="12"/>
                  </a:cubicBezTo>
                  <a:cubicBezTo>
                    <a:pt x="34" y="14"/>
                    <a:pt x="34" y="16"/>
                    <a:pt x="35" y="17"/>
                  </a:cubicBezTo>
                  <a:cubicBezTo>
                    <a:pt x="40" y="29"/>
                    <a:pt x="40" y="29"/>
                    <a:pt x="40" y="29"/>
                  </a:cubicBezTo>
                  <a:cubicBezTo>
                    <a:pt x="36" y="32"/>
                    <a:pt x="32" y="35"/>
                    <a:pt x="29" y="39"/>
                  </a:cubicBezTo>
                  <a:cubicBezTo>
                    <a:pt x="18" y="34"/>
                    <a:pt x="18" y="34"/>
                    <a:pt x="18" y="34"/>
                  </a:cubicBezTo>
                  <a:cubicBezTo>
                    <a:pt x="14" y="33"/>
                    <a:pt x="10" y="34"/>
                    <a:pt x="8" y="38"/>
                  </a:cubicBezTo>
                  <a:cubicBezTo>
                    <a:pt x="1" y="54"/>
                    <a:pt x="1" y="54"/>
                    <a:pt x="1" y="54"/>
                  </a:cubicBezTo>
                  <a:cubicBezTo>
                    <a:pt x="0" y="58"/>
                    <a:pt x="1" y="62"/>
                    <a:pt x="5" y="63"/>
                  </a:cubicBezTo>
                  <a:cubicBezTo>
                    <a:pt x="17" y="69"/>
                    <a:pt x="17" y="69"/>
                    <a:pt x="17" y="69"/>
                  </a:cubicBezTo>
                  <a:cubicBezTo>
                    <a:pt x="16" y="73"/>
                    <a:pt x="16" y="78"/>
                    <a:pt x="17" y="82"/>
                  </a:cubicBezTo>
                  <a:cubicBezTo>
                    <a:pt x="5" y="87"/>
                    <a:pt x="5" y="87"/>
                    <a:pt x="5" y="87"/>
                  </a:cubicBezTo>
                  <a:cubicBezTo>
                    <a:pt x="3" y="88"/>
                    <a:pt x="1" y="89"/>
                    <a:pt x="1" y="91"/>
                  </a:cubicBezTo>
                  <a:cubicBezTo>
                    <a:pt x="0" y="92"/>
                    <a:pt x="0" y="94"/>
                    <a:pt x="1" y="96"/>
                  </a:cubicBezTo>
                  <a:cubicBezTo>
                    <a:pt x="7" y="113"/>
                    <a:pt x="7" y="113"/>
                    <a:pt x="7" y="113"/>
                  </a:cubicBezTo>
                  <a:cubicBezTo>
                    <a:pt x="9" y="116"/>
                    <a:pt x="13" y="118"/>
                    <a:pt x="16" y="117"/>
                  </a:cubicBezTo>
                  <a:cubicBezTo>
                    <a:pt x="28" y="112"/>
                    <a:pt x="28" y="112"/>
                    <a:pt x="28" y="112"/>
                  </a:cubicBezTo>
                  <a:cubicBezTo>
                    <a:pt x="31" y="116"/>
                    <a:pt x="35" y="119"/>
                    <a:pt x="38" y="122"/>
                  </a:cubicBezTo>
                  <a:cubicBezTo>
                    <a:pt x="33" y="134"/>
                    <a:pt x="33" y="134"/>
                    <a:pt x="33" y="134"/>
                  </a:cubicBezTo>
                  <a:cubicBezTo>
                    <a:pt x="33" y="136"/>
                    <a:pt x="33" y="137"/>
                    <a:pt x="33" y="139"/>
                  </a:cubicBezTo>
                  <a:cubicBezTo>
                    <a:pt x="34" y="141"/>
                    <a:pt x="35" y="142"/>
                    <a:pt x="37" y="143"/>
                  </a:cubicBezTo>
                  <a:cubicBezTo>
                    <a:pt x="54" y="150"/>
                    <a:pt x="54" y="150"/>
                    <a:pt x="54" y="150"/>
                  </a:cubicBezTo>
                  <a:cubicBezTo>
                    <a:pt x="57" y="152"/>
                    <a:pt x="61" y="150"/>
                    <a:pt x="63" y="146"/>
                  </a:cubicBezTo>
                  <a:cubicBezTo>
                    <a:pt x="68" y="135"/>
                    <a:pt x="68" y="135"/>
                    <a:pt x="68" y="135"/>
                  </a:cubicBezTo>
                  <a:cubicBezTo>
                    <a:pt x="72" y="135"/>
                    <a:pt x="77" y="135"/>
                    <a:pt x="82" y="135"/>
                  </a:cubicBezTo>
                  <a:cubicBezTo>
                    <a:pt x="86" y="146"/>
                    <a:pt x="86" y="146"/>
                    <a:pt x="86" y="146"/>
                  </a:cubicBezTo>
                  <a:cubicBezTo>
                    <a:pt x="87" y="149"/>
                    <a:pt x="90" y="151"/>
                    <a:pt x="93" y="151"/>
                  </a:cubicBezTo>
                  <a:cubicBezTo>
                    <a:pt x="94" y="151"/>
                    <a:pt x="94" y="151"/>
                    <a:pt x="95" y="150"/>
                  </a:cubicBezTo>
                  <a:cubicBezTo>
                    <a:pt x="112" y="144"/>
                    <a:pt x="112" y="144"/>
                    <a:pt x="112" y="144"/>
                  </a:cubicBezTo>
                  <a:cubicBezTo>
                    <a:pt x="114" y="143"/>
                    <a:pt x="115" y="142"/>
                    <a:pt x="116" y="140"/>
                  </a:cubicBezTo>
                  <a:close/>
                  <a:moveTo>
                    <a:pt x="108" y="137"/>
                  </a:moveTo>
                  <a:cubicBezTo>
                    <a:pt x="93" y="142"/>
                    <a:pt x="93" y="142"/>
                    <a:pt x="93" y="142"/>
                  </a:cubicBezTo>
                  <a:cubicBezTo>
                    <a:pt x="87" y="126"/>
                    <a:pt x="87" y="126"/>
                    <a:pt x="87" y="126"/>
                  </a:cubicBezTo>
                  <a:cubicBezTo>
                    <a:pt x="84" y="126"/>
                    <a:pt x="84" y="126"/>
                    <a:pt x="84" y="126"/>
                  </a:cubicBezTo>
                  <a:cubicBezTo>
                    <a:pt x="78" y="127"/>
                    <a:pt x="72" y="127"/>
                    <a:pt x="66" y="126"/>
                  </a:cubicBezTo>
                  <a:cubicBezTo>
                    <a:pt x="63" y="126"/>
                    <a:pt x="63" y="126"/>
                    <a:pt x="63" y="126"/>
                  </a:cubicBezTo>
                  <a:cubicBezTo>
                    <a:pt x="56" y="142"/>
                    <a:pt x="56" y="142"/>
                    <a:pt x="56" y="142"/>
                  </a:cubicBezTo>
                  <a:cubicBezTo>
                    <a:pt x="41" y="136"/>
                    <a:pt x="41" y="136"/>
                    <a:pt x="41" y="136"/>
                  </a:cubicBezTo>
                  <a:cubicBezTo>
                    <a:pt x="48" y="119"/>
                    <a:pt x="48" y="119"/>
                    <a:pt x="48" y="119"/>
                  </a:cubicBezTo>
                  <a:cubicBezTo>
                    <a:pt x="46" y="118"/>
                    <a:pt x="46" y="118"/>
                    <a:pt x="46" y="118"/>
                  </a:cubicBezTo>
                  <a:cubicBezTo>
                    <a:pt x="41" y="114"/>
                    <a:pt x="37" y="110"/>
                    <a:pt x="33" y="105"/>
                  </a:cubicBezTo>
                  <a:cubicBezTo>
                    <a:pt x="31" y="102"/>
                    <a:pt x="31" y="102"/>
                    <a:pt x="31" y="102"/>
                  </a:cubicBezTo>
                  <a:cubicBezTo>
                    <a:pt x="14" y="109"/>
                    <a:pt x="14" y="109"/>
                    <a:pt x="14" y="109"/>
                  </a:cubicBezTo>
                  <a:cubicBezTo>
                    <a:pt x="9" y="94"/>
                    <a:pt x="9" y="94"/>
                    <a:pt x="9" y="94"/>
                  </a:cubicBezTo>
                  <a:cubicBezTo>
                    <a:pt x="25" y="87"/>
                    <a:pt x="25" y="87"/>
                    <a:pt x="25" y="87"/>
                  </a:cubicBezTo>
                  <a:cubicBezTo>
                    <a:pt x="25" y="84"/>
                    <a:pt x="25" y="84"/>
                    <a:pt x="25" y="84"/>
                  </a:cubicBezTo>
                  <a:cubicBezTo>
                    <a:pt x="24" y="78"/>
                    <a:pt x="24" y="73"/>
                    <a:pt x="25" y="67"/>
                  </a:cubicBezTo>
                  <a:cubicBezTo>
                    <a:pt x="26" y="64"/>
                    <a:pt x="26" y="64"/>
                    <a:pt x="26" y="64"/>
                  </a:cubicBezTo>
                  <a:cubicBezTo>
                    <a:pt x="9" y="57"/>
                    <a:pt x="9" y="57"/>
                    <a:pt x="9" y="57"/>
                  </a:cubicBezTo>
                  <a:cubicBezTo>
                    <a:pt x="15" y="42"/>
                    <a:pt x="15" y="42"/>
                    <a:pt x="15" y="42"/>
                  </a:cubicBezTo>
                  <a:cubicBezTo>
                    <a:pt x="32" y="49"/>
                    <a:pt x="32" y="49"/>
                    <a:pt x="32" y="49"/>
                  </a:cubicBezTo>
                  <a:cubicBezTo>
                    <a:pt x="34" y="46"/>
                    <a:pt x="34" y="46"/>
                    <a:pt x="34" y="46"/>
                  </a:cubicBezTo>
                  <a:cubicBezTo>
                    <a:pt x="37" y="41"/>
                    <a:pt x="42" y="37"/>
                    <a:pt x="47" y="34"/>
                  </a:cubicBezTo>
                  <a:cubicBezTo>
                    <a:pt x="49" y="32"/>
                    <a:pt x="49" y="32"/>
                    <a:pt x="49" y="32"/>
                  </a:cubicBezTo>
                  <a:cubicBezTo>
                    <a:pt x="43" y="15"/>
                    <a:pt x="43" y="15"/>
                    <a:pt x="43" y="15"/>
                  </a:cubicBezTo>
                  <a:cubicBezTo>
                    <a:pt x="58" y="10"/>
                    <a:pt x="58" y="10"/>
                    <a:pt x="58" y="10"/>
                  </a:cubicBezTo>
                  <a:cubicBezTo>
                    <a:pt x="64" y="26"/>
                    <a:pt x="64" y="26"/>
                    <a:pt x="64" y="26"/>
                  </a:cubicBezTo>
                  <a:cubicBezTo>
                    <a:pt x="67" y="26"/>
                    <a:pt x="67" y="26"/>
                    <a:pt x="67" y="26"/>
                  </a:cubicBezTo>
                  <a:cubicBezTo>
                    <a:pt x="73" y="25"/>
                    <a:pt x="79" y="25"/>
                    <a:pt x="85" y="26"/>
                  </a:cubicBezTo>
                  <a:cubicBezTo>
                    <a:pt x="88" y="26"/>
                    <a:pt x="88" y="26"/>
                    <a:pt x="88" y="26"/>
                  </a:cubicBezTo>
                  <a:cubicBezTo>
                    <a:pt x="95" y="10"/>
                    <a:pt x="95" y="10"/>
                    <a:pt x="95" y="10"/>
                  </a:cubicBezTo>
                  <a:cubicBezTo>
                    <a:pt x="110" y="17"/>
                    <a:pt x="110" y="17"/>
                    <a:pt x="110" y="17"/>
                  </a:cubicBezTo>
                  <a:cubicBezTo>
                    <a:pt x="103" y="33"/>
                    <a:pt x="103" y="33"/>
                    <a:pt x="103" y="33"/>
                  </a:cubicBezTo>
                  <a:cubicBezTo>
                    <a:pt x="105" y="35"/>
                    <a:pt x="105" y="35"/>
                    <a:pt x="105" y="35"/>
                  </a:cubicBezTo>
                  <a:cubicBezTo>
                    <a:pt x="110" y="38"/>
                    <a:pt x="114" y="42"/>
                    <a:pt x="118" y="47"/>
                  </a:cubicBezTo>
                  <a:cubicBezTo>
                    <a:pt x="119" y="50"/>
                    <a:pt x="119" y="50"/>
                    <a:pt x="119" y="50"/>
                  </a:cubicBezTo>
                  <a:cubicBezTo>
                    <a:pt x="135" y="43"/>
                    <a:pt x="135" y="43"/>
                    <a:pt x="135" y="43"/>
                  </a:cubicBezTo>
                  <a:cubicBezTo>
                    <a:pt x="141" y="58"/>
                    <a:pt x="141" y="58"/>
                    <a:pt x="141" y="58"/>
                  </a:cubicBezTo>
                  <a:cubicBezTo>
                    <a:pt x="125" y="65"/>
                    <a:pt x="125" y="65"/>
                    <a:pt x="125" y="65"/>
                  </a:cubicBezTo>
                  <a:cubicBezTo>
                    <a:pt x="126" y="68"/>
                    <a:pt x="126" y="68"/>
                    <a:pt x="126" y="68"/>
                  </a:cubicBezTo>
                  <a:cubicBezTo>
                    <a:pt x="127" y="74"/>
                    <a:pt x="127" y="80"/>
                    <a:pt x="126" y="86"/>
                  </a:cubicBezTo>
                  <a:cubicBezTo>
                    <a:pt x="125" y="89"/>
                    <a:pt x="125" y="89"/>
                    <a:pt x="125" y="89"/>
                  </a:cubicBezTo>
                  <a:cubicBezTo>
                    <a:pt x="141" y="96"/>
                    <a:pt x="141" y="96"/>
                    <a:pt x="141" y="96"/>
                  </a:cubicBezTo>
                  <a:cubicBezTo>
                    <a:pt x="135" y="111"/>
                    <a:pt x="135" y="111"/>
                    <a:pt x="135" y="111"/>
                  </a:cubicBezTo>
                  <a:cubicBezTo>
                    <a:pt x="119" y="104"/>
                    <a:pt x="119" y="104"/>
                    <a:pt x="119" y="104"/>
                  </a:cubicBezTo>
                  <a:cubicBezTo>
                    <a:pt x="117" y="106"/>
                    <a:pt x="117" y="106"/>
                    <a:pt x="117" y="106"/>
                  </a:cubicBezTo>
                  <a:cubicBezTo>
                    <a:pt x="113" y="111"/>
                    <a:pt x="109" y="115"/>
                    <a:pt x="104" y="118"/>
                  </a:cubicBezTo>
                  <a:cubicBezTo>
                    <a:pt x="102" y="120"/>
                    <a:pt x="102" y="120"/>
                    <a:pt x="102" y="120"/>
                  </a:cubicBezTo>
                  <a:lnTo>
                    <a:pt x="108" y="137"/>
                  </a:lnTo>
                  <a:close/>
                  <a:moveTo>
                    <a:pt x="157" y="136"/>
                  </a:moveTo>
                  <a:cubicBezTo>
                    <a:pt x="146" y="137"/>
                    <a:pt x="138" y="147"/>
                    <a:pt x="140" y="158"/>
                  </a:cubicBezTo>
                  <a:cubicBezTo>
                    <a:pt x="141" y="168"/>
                    <a:pt x="149" y="175"/>
                    <a:pt x="159" y="175"/>
                  </a:cubicBezTo>
                  <a:cubicBezTo>
                    <a:pt x="160" y="175"/>
                    <a:pt x="161" y="175"/>
                    <a:pt x="162" y="175"/>
                  </a:cubicBezTo>
                  <a:cubicBezTo>
                    <a:pt x="173" y="174"/>
                    <a:pt x="180" y="164"/>
                    <a:pt x="179" y="153"/>
                  </a:cubicBezTo>
                  <a:cubicBezTo>
                    <a:pt x="178" y="142"/>
                    <a:pt x="168" y="134"/>
                    <a:pt x="157" y="136"/>
                  </a:cubicBezTo>
                  <a:close/>
                  <a:moveTo>
                    <a:pt x="161" y="167"/>
                  </a:moveTo>
                  <a:cubicBezTo>
                    <a:pt x="154" y="168"/>
                    <a:pt x="148" y="163"/>
                    <a:pt x="147" y="157"/>
                  </a:cubicBezTo>
                  <a:cubicBezTo>
                    <a:pt x="147" y="150"/>
                    <a:pt x="151" y="144"/>
                    <a:pt x="158" y="144"/>
                  </a:cubicBezTo>
                  <a:cubicBezTo>
                    <a:pt x="158" y="143"/>
                    <a:pt x="159" y="143"/>
                    <a:pt x="159" y="143"/>
                  </a:cubicBezTo>
                  <a:cubicBezTo>
                    <a:pt x="165" y="143"/>
                    <a:pt x="170" y="148"/>
                    <a:pt x="171" y="154"/>
                  </a:cubicBezTo>
                  <a:cubicBezTo>
                    <a:pt x="172" y="160"/>
                    <a:pt x="167" y="166"/>
                    <a:pt x="161" y="167"/>
                  </a:cubicBezTo>
                  <a:close/>
                  <a:moveTo>
                    <a:pt x="205" y="144"/>
                  </a:moveTo>
                  <a:cubicBezTo>
                    <a:pt x="204" y="141"/>
                    <a:pt x="202" y="139"/>
                    <a:pt x="199" y="139"/>
                  </a:cubicBezTo>
                  <a:cubicBezTo>
                    <a:pt x="193" y="140"/>
                    <a:pt x="193" y="140"/>
                    <a:pt x="193" y="140"/>
                  </a:cubicBezTo>
                  <a:cubicBezTo>
                    <a:pt x="192" y="138"/>
                    <a:pt x="191" y="136"/>
                    <a:pt x="190" y="135"/>
                  </a:cubicBezTo>
                  <a:cubicBezTo>
                    <a:pt x="193" y="130"/>
                    <a:pt x="193" y="130"/>
                    <a:pt x="193" y="130"/>
                  </a:cubicBezTo>
                  <a:cubicBezTo>
                    <a:pt x="194" y="129"/>
                    <a:pt x="195" y="127"/>
                    <a:pt x="194" y="126"/>
                  </a:cubicBezTo>
                  <a:cubicBezTo>
                    <a:pt x="194" y="124"/>
                    <a:pt x="193" y="123"/>
                    <a:pt x="192" y="122"/>
                  </a:cubicBezTo>
                  <a:cubicBezTo>
                    <a:pt x="184" y="115"/>
                    <a:pt x="184" y="115"/>
                    <a:pt x="184" y="115"/>
                  </a:cubicBezTo>
                  <a:cubicBezTo>
                    <a:pt x="181" y="114"/>
                    <a:pt x="178" y="114"/>
                    <a:pt x="176" y="116"/>
                  </a:cubicBezTo>
                  <a:cubicBezTo>
                    <a:pt x="172" y="121"/>
                    <a:pt x="172" y="121"/>
                    <a:pt x="172" y="121"/>
                  </a:cubicBezTo>
                  <a:cubicBezTo>
                    <a:pt x="170" y="120"/>
                    <a:pt x="168" y="120"/>
                    <a:pt x="166" y="119"/>
                  </a:cubicBezTo>
                  <a:cubicBezTo>
                    <a:pt x="165" y="113"/>
                    <a:pt x="165" y="113"/>
                    <a:pt x="165" y="113"/>
                  </a:cubicBezTo>
                  <a:cubicBezTo>
                    <a:pt x="165" y="111"/>
                    <a:pt x="163" y="108"/>
                    <a:pt x="160" y="108"/>
                  </a:cubicBezTo>
                  <a:cubicBezTo>
                    <a:pt x="148" y="110"/>
                    <a:pt x="148" y="110"/>
                    <a:pt x="148" y="110"/>
                  </a:cubicBezTo>
                  <a:cubicBezTo>
                    <a:pt x="147" y="110"/>
                    <a:pt x="146" y="111"/>
                    <a:pt x="145" y="112"/>
                  </a:cubicBezTo>
                  <a:cubicBezTo>
                    <a:pt x="144" y="113"/>
                    <a:pt x="143" y="115"/>
                    <a:pt x="143" y="116"/>
                  </a:cubicBezTo>
                  <a:cubicBezTo>
                    <a:pt x="144" y="122"/>
                    <a:pt x="144" y="122"/>
                    <a:pt x="144" y="122"/>
                  </a:cubicBezTo>
                  <a:cubicBezTo>
                    <a:pt x="142" y="123"/>
                    <a:pt x="140" y="124"/>
                    <a:pt x="139" y="125"/>
                  </a:cubicBezTo>
                  <a:cubicBezTo>
                    <a:pt x="134" y="122"/>
                    <a:pt x="134" y="122"/>
                    <a:pt x="134" y="122"/>
                  </a:cubicBezTo>
                  <a:cubicBezTo>
                    <a:pt x="131" y="120"/>
                    <a:pt x="128" y="120"/>
                    <a:pt x="126" y="123"/>
                  </a:cubicBezTo>
                  <a:cubicBezTo>
                    <a:pt x="119" y="131"/>
                    <a:pt x="119" y="131"/>
                    <a:pt x="119" y="131"/>
                  </a:cubicBezTo>
                  <a:cubicBezTo>
                    <a:pt x="118" y="132"/>
                    <a:pt x="118" y="134"/>
                    <a:pt x="118" y="135"/>
                  </a:cubicBezTo>
                  <a:cubicBezTo>
                    <a:pt x="118" y="137"/>
                    <a:pt x="119" y="138"/>
                    <a:pt x="120" y="139"/>
                  </a:cubicBezTo>
                  <a:cubicBezTo>
                    <a:pt x="125" y="143"/>
                    <a:pt x="125" y="143"/>
                    <a:pt x="125" y="143"/>
                  </a:cubicBezTo>
                  <a:cubicBezTo>
                    <a:pt x="125" y="145"/>
                    <a:pt x="124" y="147"/>
                    <a:pt x="124" y="149"/>
                  </a:cubicBezTo>
                  <a:cubicBezTo>
                    <a:pt x="117" y="149"/>
                    <a:pt x="117" y="149"/>
                    <a:pt x="117" y="149"/>
                  </a:cubicBezTo>
                  <a:cubicBezTo>
                    <a:pt x="116" y="150"/>
                    <a:pt x="115" y="150"/>
                    <a:pt x="114" y="152"/>
                  </a:cubicBezTo>
                  <a:cubicBezTo>
                    <a:pt x="113" y="153"/>
                    <a:pt x="112" y="154"/>
                    <a:pt x="112" y="156"/>
                  </a:cubicBezTo>
                  <a:cubicBezTo>
                    <a:pt x="114" y="166"/>
                    <a:pt x="114" y="166"/>
                    <a:pt x="114" y="166"/>
                  </a:cubicBezTo>
                  <a:cubicBezTo>
                    <a:pt x="114" y="169"/>
                    <a:pt x="117" y="171"/>
                    <a:pt x="119" y="171"/>
                  </a:cubicBezTo>
                  <a:cubicBezTo>
                    <a:pt x="127" y="171"/>
                    <a:pt x="127" y="171"/>
                    <a:pt x="127" y="171"/>
                  </a:cubicBezTo>
                  <a:cubicBezTo>
                    <a:pt x="127" y="172"/>
                    <a:pt x="128" y="174"/>
                    <a:pt x="130" y="176"/>
                  </a:cubicBezTo>
                  <a:cubicBezTo>
                    <a:pt x="126" y="181"/>
                    <a:pt x="126" y="181"/>
                    <a:pt x="126" y="181"/>
                  </a:cubicBezTo>
                  <a:cubicBezTo>
                    <a:pt x="125" y="182"/>
                    <a:pt x="124" y="184"/>
                    <a:pt x="125" y="185"/>
                  </a:cubicBezTo>
                  <a:cubicBezTo>
                    <a:pt x="125" y="187"/>
                    <a:pt x="126" y="188"/>
                    <a:pt x="127" y="189"/>
                  </a:cubicBezTo>
                  <a:cubicBezTo>
                    <a:pt x="135" y="195"/>
                    <a:pt x="135" y="195"/>
                    <a:pt x="135" y="195"/>
                  </a:cubicBezTo>
                  <a:cubicBezTo>
                    <a:pt x="138" y="197"/>
                    <a:pt x="141" y="197"/>
                    <a:pt x="143" y="194"/>
                  </a:cubicBezTo>
                  <a:cubicBezTo>
                    <a:pt x="147" y="189"/>
                    <a:pt x="147" y="189"/>
                    <a:pt x="147" y="189"/>
                  </a:cubicBezTo>
                  <a:cubicBezTo>
                    <a:pt x="149" y="190"/>
                    <a:pt x="151" y="191"/>
                    <a:pt x="153" y="191"/>
                  </a:cubicBezTo>
                  <a:cubicBezTo>
                    <a:pt x="154" y="197"/>
                    <a:pt x="154" y="197"/>
                    <a:pt x="154" y="197"/>
                  </a:cubicBezTo>
                  <a:cubicBezTo>
                    <a:pt x="154" y="200"/>
                    <a:pt x="156" y="202"/>
                    <a:pt x="159" y="202"/>
                  </a:cubicBezTo>
                  <a:cubicBezTo>
                    <a:pt x="171" y="201"/>
                    <a:pt x="171" y="201"/>
                    <a:pt x="171" y="201"/>
                  </a:cubicBezTo>
                  <a:cubicBezTo>
                    <a:pt x="172" y="201"/>
                    <a:pt x="174" y="200"/>
                    <a:pt x="174" y="199"/>
                  </a:cubicBezTo>
                  <a:cubicBezTo>
                    <a:pt x="175" y="197"/>
                    <a:pt x="176" y="196"/>
                    <a:pt x="176" y="194"/>
                  </a:cubicBezTo>
                  <a:cubicBezTo>
                    <a:pt x="175" y="188"/>
                    <a:pt x="175" y="188"/>
                    <a:pt x="175" y="188"/>
                  </a:cubicBezTo>
                  <a:cubicBezTo>
                    <a:pt x="177" y="187"/>
                    <a:pt x="178" y="186"/>
                    <a:pt x="180" y="185"/>
                  </a:cubicBezTo>
                  <a:cubicBezTo>
                    <a:pt x="185" y="189"/>
                    <a:pt x="185" y="189"/>
                    <a:pt x="185" y="189"/>
                  </a:cubicBezTo>
                  <a:cubicBezTo>
                    <a:pt x="187" y="191"/>
                    <a:pt x="191" y="190"/>
                    <a:pt x="193" y="188"/>
                  </a:cubicBezTo>
                  <a:cubicBezTo>
                    <a:pt x="199" y="180"/>
                    <a:pt x="199" y="180"/>
                    <a:pt x="199" y="180"/>
                  </a:cubicBezTo>
                  <a:cubicBezTo>
                    <a:pt x="201" y="177"/>
                    <a:pt x="201" y="173"/>
                    <a:pt x="198" y="172"/>
                  </a:cubicBezTo>
                  <a:cubicBezTo>
                    <a:pt x="194" y="168"/>
                    <a:pt x="194" y="168"/>
                    <a:pt x="194" y="168"/>
                  </a:cubicBezTo>
                  <a:cubicBezTo>
                    <a:pt x="194" y="166"/>
                    <a:pt x="195" y="164"/>
                    <a:pt x="195" y="162"/>
                  </a:cubicBezTo>
                  <a:cubicBezTo>
                    <a:pt x="201" y="161"/>
                    <a:pt x="201" y="161"/>
                    <a:pt x="201" y="161"/>
                  </a:cubicBezTo>
                  <a:cubicBezTo>
                    <a:pt x="203" y="161"/>
                    <a:pt x="204" y="160"/>
                    <a:pt x="205" y="159"/>
                  </a:cubicBezTo>
                  <a:cubicBezTo>
                    <a:pt x="206" y="158"/>
                    <a:pt x="206" y="156"/>
                    <a:pt x="206" y="155"/>
                  </a:cubicBezTo>
                  <a:lnTo>
                    <a:pt x="205" y="144"/>
                  </a:lnTo>
                  <a:close/>
                  <a:moveTo>
                    <a:pt x="188" y="155"/>
                  </a:moveTo>
                  <a:cubicBezTo>
                    <a:pt x="188" y="158"/>
                    <a:pt x="188" y="158"/>
                    <a:pt x="188" y="158"/>
                  </a:cubicBezTo>
                  <a:cubicBezTo>
                    <a:pt x="188" y="161"/>
                    <a:pt x="187" y="164"/>
                    <a:pt x="185" y="168"/>
                  </a:cubicBezTo>
                  <a:cubicBezTo>
                    <a:pt x="184" y="170"/>
                    <a:pt x="184" y="170"/>
                    <a:pt x="184" y="170"/>
                  </a:cubicBezTo>
                  <a:cubicBezTo>
                    <a:pt x="192" y="176"/>
                    <a:pt x="192" y="176"/>
                    <a:pt x="192" y="176"/>
                  </a:cubicBezTo>
                  <a:cubicBezTo>
                    <a:pt x="188" y="181"/>
                    <a:pt x="188" y="181"/>
                    <a:pt x="188" y="181"/>
                  </a:cubicBezTo>
                  <a:cubicBezTo>
                    <a:pt x="180" y="175"/>
                    <a:pt x="180" y="175"/>
                    <a:pt x="180" y="175"/>
                  </a:cubicBezTo>
                  <a:cubicBezTo>
                    <a:pt x="177" y="177"/>
                    <a:pt x="177" y="177"/>
                    <a:pt x="177" y="177"/>
                  </a:cubicBezTo>
                  <a:cubicBezTo>
                    <a:pt x="175" y="179"/>
                    <a:pt x="172" y="181"/>
                    <a:pt x="169" y="182"/>
                  </a:cubicBezTo>
                  <a:cubicBezTo>
                    <a:pt x="166" y="183"/>
                    <a:pt x="166" y="183"/>
                    <a:pt x="166" y="183"/>
                  </a:cubicBezTo>
                  <a:cubicBezTo>
                    <a:pt x="167" y="193"/>
                    <a:pt x="167" y="193"/>
                    <a:pt x="167" y="193"/>
                  </a:cubicBezTo>
                  <a:cubicBezTo>
                    <a:pt x="161" y="194"/>
                    <a:pt x="161" y="194"/>
                    <a:pt x="161" y="194"/>
                  </a:cubicBezTo>
                  <a:cubicBezTo>
                    <a:pt x="160" y="184"/>
                    <a:pt x="160" y="184"/>
                    <a:pt x="160" y="184"/>
                  </a:cubicBezTo>
                  <a:cubicBezTo>
                    <a:pt x="157" y="184"/>
                    <a:pt x="157" y="184"/>
                    <a:pt x="157" y="184"/>
                  </a:cubicBezTo>
                  <a:cubicBezTo>
                    <a:pt x="154" y="183"/>
                    <a:pt x="150" y="182"/>
                    <a:pt x="148" y="181"/>
                  </a:cubicBezTo>
                  <a:cubicBezTo>
                    <a:pt x="145" y="180"/>
                    <a:pt x="145" y="180"/>
                    <a:pt x="145" y="180"/>
                  </a:cubicBezTo>
                  <a:cubicBezTo>
                    <a:pt x="138" y="188"/>
                    <a:pt x="138" y="188"/>
                    <a:pt x="138" y="188"/>
                  </a:cubicBezTo>
                  <a:cubicBezTo>
                    <a:pt x="133" y="184"/>
                    <a:pt x="133" y="184"/>
                    <a:pt x="133" y="184"/>
                  </a:cubicBezTo>
                  <a:cubicBezTo>
                    <a:pt x="140" y="176"/>
                    <a:pt x="140" y="176"/>
                    <a:pt x="140" y="176"/>
                  </a:cubicBezTo>
                  <a:cubicBezTo>
                    <a:pt x="138" y="173"/>
                    <a:pt x="138" y="173"/>
                    <a:pt x="138" y="173"/>
                  </a:cubicBezTo>
                  <a:cubicBezTo>
                    <a:pt x="136" y="171"/>
                    <a:pt x="134" y="168"/>
                    <a:pt x="133" y="165"/>
                  </a:cubicBezTo>
                  <a:cubicBezTo>
                    <a:pt x="132" y="162"/>
                    <a:pt x="132" y="162"/>
                    <a:pt x="132" y="162"/>
                  </a:cubicBezTo>
                  <a:cubicBezTo>
                    <a:pt x="121" y="163"/>
                    <a:pt x="121" y="163"/>
                    <a:pt x="121" y="163"/>
                  </a:cubicBezTo>
                  <a:cubicBezTo>
                    <a:pt x="121" y="157"/>
                    <a:pt x="121" y="157"/>
                    <a:pt x="121" y="157"/>
                  </a:cubicBezTo>
                  <a:cubicBezTo>
                    <a:pt x="131" y="156"/>
                    <a:pt x="131" y="156"/>
                    <a:pt x="131" y="156"/>
                  </a:cubicBezTo>
                  <a:cubicBezTo>
                    <a:pt x="131" y="153"/>
                    <a:pt x="131" y="153"/>
                    <a:pt x="131" y="153"/>
                  </a:cubicBezTo>
                  <a:cubicBezTo>
                    <a:pt x="132" y="149"/>
                    <a:pt x="132" y="146"/>
                    <a:pt x="134" y="143"/>
                  </a:cubicBezTo>
                  <a:cubicBezTo>
                    <a:pt x="135" y="140"/>
                    <a:pt x="135" y="140"/>
                    <a:pt x="135" y="140"/>
                  </a:cubicBezTo>
                  <a:cubicBezTo>
                    <a:pt x="127" y="134"/>
                    <a:pt x="127" y="134"/>
                    <a:pt x="127" y="134"/>
                  </a:cubicBezTo>
                  <a:cubicBezTo>
                    <a:pt x="131" y="129"/>
                    <a:pt x="131" y="129"/>
                    <a:pt x="131" y="129"/>
                  </a:cubicBezTo>
                  <a:cubicBezTo>
                    <a:pt x="139" y="136"/>
                    <a:pt x="139" y="136"/>
                    <a:pt x="139" y="136"/>
                  </a:cubicBezTo>
                  <a:cubicBezTo>
                    <a:pt x="141" y="134"/>
                    <a:pt x="141" y="134"/>
                    <a:pt x="141" y="134"/>
                  </a:cubicBezTo>
                  <a:cubicBezTo>
                    <a:pt x="144" y="131"/>
                    <a:pt x="147" y="130"/>
                    <a:pt x="150" y="129"/>
                  </a:cubicBezTo>
                  <a:cubicBezTo>
                    <a:pt x="153" y="127"/>
                    <a:pt x="153" y="127"/>
                    <a:pt x="153" y="127"/>
                  </a:cubicBezTo>
                  <a:cubicBezTo>
                    <a:pt x="152" y="117"/>
                    <a:pt x="152" y="117"/>
                    <a:pt x="152" y="117"/>
                  </a:cubicBezTo>
                  <a:cubicBezTo>
                    <a:pt x="158" y="117"/>
                    <a:pt x="158" y="117"/>
                    <a:pt x="158" y="117"/>
                  </a:cubicBezTo>
                  <a:cubicBezTo>
                    <a:pt x="159" y="127"/>
                    <a:pt x="159" y="127"/>
                    <a:pt x="159" y="127"/>
                  </a:cubicBezTo>
                  <a:cubicBezTo>
                    <a:pt x="162" y="127"/>
                    <a:pt x="162" y="127"/>
                    <a:pt x="162" y="127"/>
                  </a:cubicBezTo>
                  <a:cubicBezTo>
                    <a:pt x="165" y="127"/>
                    <a:pt x="169" y="128"/>
                    <a:pt x="172" y="130"/>
                  </a:cubicBezTo>
                  <a:cubicBezTo>
                    <a:pt x="175" y="131"/>
                    <a:pt x="175" y="131"/>
                    <a:pt x="175" y="131"/>
                  </a:cubicBezTo>
                  <a:cubicBezTo>
                    <a:pt x="181" y="123"/>
                    <a:pt x="181" y="123"/>
                    <a:pt x="181" y="123"/>
                  </a:cubicBezTo>
                  <a:cubicBezTo>
                    <a:pt x="185" y="127"/>
                    <a:pt x="185" y="127"/>
                    <a:pt x="185" y="127"/>
                  </a:cubicBezTo>
                  <a:cubicBezTo>
                    <a:pt x="179" y="135"/>
                    <a:pt x="179" y="135"/>
                    <a:pt x="179" y="135"/>
                  </a:cubicBezTo>
                  <a:cubicBezTo>
                    <a:pt x="181" y="137"/>
                    <a:pt x="181" y="137"/>
                    <a:pt x="181" y="137"/>
                  </a:cubicBezTo>
                  <a:cubicBezTo>
                    <a:pt x="184" y="140"/>
                    <a:pt x="185" y="143"/>
                    <a:pt x="186" y="146"/>
                  </a:cubicBezTo>
                  <a:cubicBezTo>
                    <a:pt x="187" y="149"/>
                    <a:pt x="187" y="149"/>
                    <a:pt x="187" y="149"/>
                  </a:cubicBezTo>
                  <a:cubicBezTo>
                    <a:pt x="197" y="147"/>
                    <a:pt x="197" y="147"/>
                    <a:pt x="197" y="147"/>
                  </a:cubicBezTo>
                  <a:cubicBezTo>
                    <a:pt x="198" y="153"/>
                    <a:pt x="198" y="153"/>
                    <a:pt x="198" y="153"/>
                  </a:cubicBezTo>
                  <a:lnTo>
                    <a:pt x="188"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33" name="组合 32"/>
            <p:cNvGrpSpPr/>
            <p:nvPr/>
          </p:nvGrpSpPr>
          <p:grpSpPr>
            <a:xfrm>
              <a:off x="6829950" y="3415474"/>
              <a:ext cx="1233511" cy="386655"/>
              <a:chOff x="2499360" y="3195046"/>
              <a:chExt cx="1584960" cy="496819"/>
            </a:xfrm>
            <a:grpFill/>
          </p:grpSpPr>
          <p:sp>
            <p:nvSpPr>
              <p:cNvPr id="34" name="圆角矩形 33"/>
              <p:cNvSpPr/>
              <p:nvPr/>
            </p:nvSpPr>
            <p:spPr>
              <a:xfrm>
                <a:off x="2499360" y="3195046"/>
                <a:ext cx="1584960" cy="49294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5" name="文本框 72"/>
              <p:cNvSpPr txBox="1"/>
              <p:nvPr/>
            </p:nvSpPr>
            <p:spPr>
              <a:xfrm>
                <a:off x="2645909" y="3256851"/>
                <a:ext cx="1291860" cy="435014"/>
              </a:xfrm>
              <a:prstGeom prst="rect">
                <a:avLst/>
              </a:prstGeom>
              <a:grpFill/>
            </p:spPr>
            <p:txBody>
              <a:bodyPr wrap="none" rtlCol="0">
                <a:spAutoFit/>
              </a:bodyPr>
              <a:lstStyle/>
              <a:p>
                <a:pPr algn="ctr"/>
                <a:r>
                  <a:rPr lang="zh-CN" altLang="en-US" sz="1600" dirty="0">
                    <a:solidFill>
                      <a:schemeClr val="bg1"/>
                    </a:solidFill>
                    <a:ea typeface="微软雅黑 Light" panose="020B0502040204020203" pitchFamily="34" charset="-122"/>
                  </a:rPr>
                  <a:t>添加信息</a:t>
                </a:r>
              </a:p>
            </p:txBody>
          </p:sp>
        </p:grpSp>
      </p:grpSp>
      <p:grpSp>
        <p:nvGrpSpPr>
          <p:cNvPr id="36" name="组合 35"/>
          <p:cNvGrpSpPr/>
          <p:nvPr/>
        </p:nvGrpSpPr>
        <p:grpSpPr>
          <a:xfrm>
            <a:off x="9029621" y="2773837"/>
            <a:ext cx="1599605" cy="1152763"/>
            <a:chOff x="8898995" y="2454529"/>
            <a:chExt cx="1599605" cy="1152763"/>
          </a:xfrm>
          <a:solidFill>
            <a:schemeClr val="tx1">
              <a:lumMod val="50000"/>
              <a:lumOff val="50000"/>
            </a:schemeClr>
          </a:solidFill>
        </p:grpSpPr>
        <p:sp>
          <p:nvSpPr>
            <p:cNvPr id="37" name="圆角矩形 36"/>
            <p:cNvSpPr/>
            <p:nvPr/>
          </p:nvSpPr>
          <p:spPr>
            <a:xfrm>
              <a:off x="8898995" y="2624974"/>
              <a:ext cx="1294836" cy="982318"/>
            </a:xfrm>
            <a:prstGeom prst="roundRect">
              <a:avLst>
                <a:gd name="adj" fmla="val 13269"/>
              </a:avLst>
            </a:prstGeom>
            <a:grpFill/>
            <a:ln w="69850">
              <a:solidFill>
                <a:schemeClr val="tx1">
                  <a:lumMod val="50000"/>
                  <a:lumOff val="50000"/>
                  <a:alpha val="3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38" name="Freeform 98"/>
            <p:cNvSpPr>
              <a:spLocks noEditPoints="1"/>
            </p:cNvSpPr>
            <p:nvPr/>
          </p:nvSpPr>
          <p:spPr bwMode="auto">
            <a:xfrm>
              <a:off x="9312926" y="2863322"/>
              <a:ext cx="475362" cy="460534"/>
            </a:xfrm>
            <a:custGeom>
              <a:avLst/>
              <a:gdLst>
                <a:gd name="T0" fmla="*/ 449 w 513"/>
                <a:gd name="T1" fmla="*/ 497 h 497"/>
                <a:gd name="T2" fmla="*/ 289 w 513"/>
                <a:gd name="T3" fmla="*/ 497 h 497"/>
                <a:gd name="T4" fmla="*/ 289 w 513"/>
                <a:gd name="T5" fmla="*/ 326 h 497"/>
                <a:gd name="T6" fmla="*/ 227 w 513"/>
                <a:gd name="T7" fmla="*/ 326 h 497"/>
                <a:gd name="T8" fmla="*/ 227 w 513"/>
                <a:gd name="T9" fmla="*/ 497 h 497"/>
                <a:gd name="T10" fmla="*/ 66 w 513"/>
                <a:gd name="T11" fmla="*/ 497 h 497"/>
                <a:gd name="T12" fmla="*/ 66 w 513"/>
                <a:gd name="T13" fmla="*/ 296 h 497"/>
                <a:gd name="T14" fmla="*/ 0 w 513"/>
                <a:gd name="T15" fmla="*/ 296 h 497"/>
                <a:gd name="T16" fmla="*/ 99 w 513"/>
                <a:gd name="T17" fmla="*/ 180 h 497"/>
                <a:gd name="T18" fmla="*/ 99 w 513"/>
                <a:gd name="T19" fmla="*/ 43 h 497"/>
                <a:gd name="T20" fmla="*/ 187 w 513"/>
                <a:gd name="T21" fmla="*/ 43 h 497"/>
                <a:gd name="T22" fmla="*/ 187 w 513"/>
                <a:gd name="T23" fmla="*/ 80 h 497"/>
                <a:gd name="T24" fmla="*/ 258 w 513"/>
                <a:gd name="T25" fmla="*/ 0 h 497"/>
                <a:gd name="T26" fmla="*/ 513 w 513"/>
                <a:gd name="T27" fmla="*/ 296 h 497"/>
                <a:gd name="T28" fmla="*/ 449 w 513"/>
                <a:gd name="T29" fmla="*/ 296 h 497"/>
                <a:gd name="T30" fmla="*/ 449 w 513"/>
                <a:gd name="T31" fmla="*/ 497 h 497"/>
                <a:gd name="T32" fmla="*/ 308 w 513"/>
                <a:gd name="T33" fmla="*/ 478 h 497"/>
                <a:gd name="T34" fmla="*/ 431 w 513"/>
                <a:gd name="T35" fmla="*/ 478 h 497"/>
                <a:gd name="T36" fmla="*/ 431 w 513"/>
                <a:gd name="T37" fmla="*/ 277 h 497"/>
                <a:gd name="T38" fmla="*/ 473 w 513"/>
                <a:gd name="T39" fmla="*/ 277 h 497"/>
                <a:gd name="T40" fmla="*/ 258 w 513"/>
                <a:gd name="T41" fmla="*/ 28 h 497"/>
                <a:gd name="T42" fmla="*/ 168 w 513"/>
                <a:gd name="T43" fmla="*/ 132 h 497"/>
                <a:gd name="T44" fmla="*/ 168 w 513"/>
                <a:gd name="T45" fmla="*/ 62 h 497"/>
                <a:gd name="T46" fmla="*/ 118 w 513"/>
                <a:gd name="T47" fmla="*/ 62 h 497"/>
                <a:gd name="T48" fmla="*/ 118 w 513"/>
                <a:gd name="T49" fmla="*/ 187 h 497"/>
                <a:gd name="T50" fmla="*/ 40 w 513"/>
                <a:gd name="T51" fmla="*/ 277 h 497"/>
                <a:gd name="T52" fmla="*/ 85 w 513"/>
                <a:gd name="T53" fmla="*/ 277 h 497"/>
                <a:gd name="T54" fmla="*/ 85 w 513"/>
                <a:gd name="T55" fmla="*/ 478 h 497"/>
                <a:gd name="T56" fmla="*/ 208 w 513"/>
                <a:gd name="T57" fmla="*/ 478 h 497"/>
                <a:gd name="T58" fmla="*/ 208 w 513"/>
                <a:gd name="T59" fmla="*/ 307 h 497"/>
                <a:gd name="T60" fmla="*/ 308 w 513"/>
                <a:gd name="T61" fmla="*/ 307 h 497"/>
                <a:gd name="T62" fmla="*/ 308 w 513"/>
                <a:gd name="T63" fmla="*/ 47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3" h="497">
                  <a:moveTo>
                    <a:pt x="449" y="497"/>
                  </a:moveTo>
                  <a:lnTo>
                    <a:pt x="289" y="497"/>
                  </a:lnTo>
                  <a:lnTo>
                    <a:pt x="289" y="326"/>
                  </a:lnTo>
                  <a:lnTo>
                    <a:pt x="227" y="326"/>
                  </a:lnTo>
                  <a:lnTo>
                    <a:pt x="227" y="497"/>
                  </a:lnTo>
                  <a:lnTo>
                    <a:pt x="66" y="497"/>
                  </a:lnTo>
                  <a:lnTo>
                    <a:pt x="66" y="296"/>
                  </a:lnTo>
                  <a:lnTo>
                    <a:pt x="0" y="296"/>
                  </a:lnTo>
                  <a:lnTo>
                    <a:pt x="99" y="180"/>
                  </a:lnTo>
                  <a:lnTo>
                    <a:pt x="99" y="43"/>
                  </a:lnTo>
                  <a:lnTo>
                    <a:pt x="187" y="43"/>
                  </a:lnTo>
                  <a:lnTo>
                    <a:pt x="187" y="80"/>
                  </a:lnTo>
                  <a:lnTo>
                    <a:pt x="258" y="0"/>
                  </a:lnTo>
                  <a:lnTo>
                    <a:pt x="513" y="296"/>
                  </a:lnTo>
                  <a:lnTo>
                    <a:pt x="449" y="296"/>
                  </a:lnTo>
                  <a:lnTo>
                    <a:pt x="449" y="497"/>
                  </a:lnTo>
                  <a:close/>
                  <a:moveTo>
                    <a:pt x="308" y="478"/>
                  </a:moveTo>
                  <a:lnTo>
                    <a:pt x="431" y="478"/>
                  </a:lnTo>
                  <a:lnTo>
                    <a:pt x="431" y="277"/>
                  </a:lnTo>
                  <a:lnTo>
                    <a:pt x="473" y="277"/>
                  </a:lnTo>
                  <a:lnTo>
                    <a:pt x="258" y="28"/>
                  </a:lnTo>
                  <a:lnTo>
                    <a:pt x="168" y="132"/>
                  </a:lnTo>
                  <a:lnTo>
                    <a:pt x="168" y="62"/>
                  </a:lnTo>
                  <a:lnTo>
                    <a:pt x="118" y="62"/>
                  </a:lnTo>
                  <a:lnTo>
                    <a:pt x="118" y="187"/>
                  </a:lnTo>
                  <a:lnTo>
                    <a:pt x="40" y="277"/>
                  </a:lnTo>
                  <a:lnTo>
                    <a:pt x="85" y="277"/>
                  </a:lnTo>
                  <a:lnTo>
                    <a:pt x="85" y="478"/>
                  </a:lnTo>
                  <a:lnTo>
                    <a:pt x="208" y="478"/>
                  </a:lnTo>
                  <a:lnTo>
                    <a:pt x="208" y="307"/>
                  </a:lnTo>
                  <a:lnTo>
                    <a:pt x="308" y="307"/>
                  </a:lnTo>
                  <a:lnTo>
                    <a:pt x="308" y="47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zh-CN" altLang="en-US" sz="1600">
                <a:solidFill>
                  <a:schemeClr val="accent2"/>
                </a:solidFill>
                <a:latin typeface="+mj-lt"/>
              </a:endParaRPr>
            </a:p>
          </p:txBody>
        </p:sp>
        <p:grpSp>
          <p:nvGrpSpPr>
            <p:cNvPr id="39" name="组合 38"/>
            <p:cNvGrpSpPr/>
            <p:nvPr/>
          </p:nvGrpSpPr>
          <p:grpSpPr>
            <a:xfrm>
              <a:off x="9265089" y="2454529"/>
              <a:ext cx="1233511" cy="386655"/>
              <a:chOff x="2499360" y="3195046"/>
              <a:chExt cx="1584960" cy="496819"/>
            </a:xfrm>
            <a:grpFill/>
          </p:grpSpPr>
          <p:sp>
            <p:nvSpPr>
              <p:cNvPr id="40" name="圆角矩形 39"/>
              <p:cNvSpPr/>
              <p:nvPr/>
            </p:nvSpPr>
            <p:spPr>
              <a:xfrm>
                <a:off x="2499360" y="3195046"/>
                <a:ext cx="1584960" cy="49294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latin typeface="+mj-lt"/>
                </a:endParaRPr>
              </a:p>
            </p:txBody>
          </p:sp>
          <p:sp>
            <p:nvSpPr>
              <p:cNvPr id="41" name="文本框 78"/>
              <p:cNvSpPr txBox="1"/>
              <p:nvPr/>
            </p:nvSpPr>
            <p:spPr>
              <a:xfrm>
                <a:off x="2645909" y="3256851"/>
                <a:ext cx="1291860" cy="435014"/>
              </a:xfrm>
              <a:prstGeom prst="rect">
                <a:avLst/>
              </a:prstGeom>
              <a:grpFill/>
            </p:spPr>
            <p:txBody>
              <a:bodyPr wrap="none" rtlCol="0">
                <a:spAutoFit/>
              </a:bodyPr>
              <a:lstStyle/>
              <a:p>
                <a:pPr algn="ctr"/>
                <a:r>
                  <a:rPr lang="zh-CN" altLang="en-US" sz="1600" dirty="0" smtClean="0">
                    <a:solidFill>
                      <a:schemeClr val="bg1"/>
                    </a:solidFill>
                    <a:ea typeface="微软雅黑 Light" panose="020B0502040204020203" pitchFamily="34" charset="-122"/>
                  </a:rPr>
                  <a:t>添加信息</a:t>
                </a:r>
                <a:endParaRPr lang="zh-CN" altLang="en-US" sz="1600" dirty="0">
                  <a:solidFill>
                    <a:schemeClr val="bg1"/>
                  </a:solidFill>
                  <a:ea typeface="微软雅黑 Light" panose="020B0502040204020203" pitchFamily="34" charset="-122"/>
                </a:endParaRPr>
              </a:p>
            </p:txBody>
          </p:sp>
        </p:grpSp>
      </p:grpSp>
      <p:sp>
        <p:nvSpPr>
          <p:cNvPr id="42" name="弧形 41"/>
          <p:cNvSpPr/>
          <p:nvPr/>
        </p:nvSpPr>
        <p:spPr>
          <a:xfrm rot="8100000">
            <a:off x="7771969" y="3026774"/>
            <a:ext cx="1609153" cy="1609154"/>
          </a:xfrm>
          <a:prstGeom prst="arc">
            <a:avLst>
              <a:gd name="adj1" fmla="val 14613822"/>
              <a:gd name="adj2" fmla="val 1217756"/>
            </a:avLst>
          </a:prstGeom>
          <a:ln w="50800">
            <a:solidFill>
              <a:srgbClr val="E94E60"/>
            </a:solidFill>
            <a:headEnd type="stealth"/>
            <a:tailEnd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solidFill>
                <a:schemeClr val="accent2"/>
              </a:solidFill>
              <a:latin typeface="+mj-lt"/>
            </a:endParaRPr>
          </a:p>
        </p:txBody>
      </p:sp>
      <p:cxnSp>
        <p:nvCxnSpPr>
          <p:cNvPr id="43" name="直接连接符 42"/>
          <p:cNvCxnSpPr/>
          <p:nvPr/>
        </p:nvCxnSpPr>
        <p:spPr>
          <a:xfrm>
            <a:off x="1810929" y="5009480"/>
            <a:ext cx="8968647" cy="0"/>
          </a:xfrm>
          <a:prstGeom prst="line">
            <a:avLst/>
          </a:prstGeom>
          <a:ln>
            <a:solidFill>
              <a:schemeClr val="tx1">
                <a:lumMod val="50000"/>
                <a:lumOff val="50000"/>
                <a:alpha val="24000"/>
              </a:schemeClr>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668371" y="5275249"/>
            <a:ext cx="8250543" cy="867930"/>
          </a:xfrm>
          <a:prstGeom prst="rect">
            <a:avLst/>
          </a:prstGeom>
        </p:spPr>
        <p:txBody>
          <a:bodyPr wrap="square">
            <a:spAutoFit/>
          </a:bodyPr>
          <a:lstStyle/>
          <a:p>
            <a:pPr>
              <a:lnSpc>
                <a:spcPct val="12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并且那风景是那样执著地连连踢我的脑袋，仿佛在说：喂，起来，我可还在这里哟！起来，起来想想，思考一下我为什么还在这里！不过一点也不痛，一脚踢来，只是发出空洞的声响。甚至这声响或迟或早也将杳然远逝，就像时间万物归根结底都将自消自灭一样。</a:t>
            </a:r>
          </a:p>
        </p:txBody>
      </p:sp>
    </p:spTree>
    <p:extLst>
      <p:ext uri="{BB962C8B-B14F-4D97-AF65-F5344CB8AC3E}">
        <p14:creationId xmlns:p14="http://schemas.microsoft.com/office/powerpoint/2010/main" val="3484530368"/>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300" fill="hold"/>
                                        <p:tgtEl>
                                          <p:spTgt spid="16"/>
                                        </p:tgtEl>
                                        <p:attrNameLst>
                                          <p:attrName>ppt_w</p:attrName>
                                        </p:attrNameLst>
                                      </p:cBhvr>
                                      <p:tavLst>
                                        <p:tav tm="0">
                                          <p:val>
                                            <p:fltVal val="0"/>
                                          </p:val>
                                        </p:tav>
                                        <p:tav tm="100000">
                                          <p:val>
                                            <p:strVal val="#ppt_w"/>
                                          </p:val>
                                        </p:tav>
                                      </p:tavLst>
                                    </p:anim>
                                    <p:anim calcmode="lin" valueType="num">
                                      <p:cBhvr>
                                        <p:cTn id="22" dur="300" fill="hold"/>
                                        <p:tgtEl>
                                          <p:spTgt spid="16"/>
                                        </p:tgtEl>
                                        <p:attrNameLst>
                                          <p:attrName>ppt_h</p:attrName>
                                        </p:attrNameLst>
                                      </p:cBhvr>
                                      <p:tavLst>
                                        <p:tav tm="0">
                                          <p:val>
                                            <p:fltVal val="0"/>
                                          </p:val>
                                        </p:tav>
                                        <p:tav tm="100000">
                                          <p:val>
                                            <p:strVal val="#ppt_h"/>
                                          </p:val>
                                        </p:tav>
                                      </p:tavLst>
                                    </p:anim>
                                    <p:animEffect transition="in" filter="fade">
                                      <p:cBhvr>
                                        <p:cTn id="23" dur="300"/>
                                        <p:tgtEl>
                                          <p:spTgt spid="16"/>
                                        </p:tgtEl>
                                      </p:cBhvr>
                                    </p:animEffect>
                                  </p:childTnLst>
                                </p:cTn>
                              </p:par>
                            </p:childTnLst>
                          </p:cTn>
                        </p:par>
                        <p:par>
                          <p:cTn id="24" fill="hold">
                            <p:stCondLst>
                              <p:cond delay="205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300"/>
                                        <p:tgtEl>
                                          <p:spTgt spid="28"/>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300" fill="hold"/>
                                        <p:tgtEl>
                                          <p:spTgt spid="22"/>
                                        </p:tgtEl>
                                        <p:attrNameLst>
                                          <p:attrName>ppt_w</p:attrName>
                                        </p:attrNameLst>
                                      </p:cBhvr>
                                      <p:tavLst>
                                        <p:tav tm="0">
                                          <p:val>
                                            <p:fltVal val="0"/>
                                          </p:val>
                                        </p:tav>
                                        <p:tav tm="100000">
                                          <p:val>
                                            <p:strVal val="#ppt_w"/>
                                          </p:val>
                                        </p:tav>
                                      </p:tavLst>
                                    </p:anim>
                                    <p:anim calcmode="lin" valueType="num">
                                      <p:cBhvr>
                                        <p:cTn id="32" dur="300" fill="hold"/>
                                        <p:tgtEl>
                                          <p:spTgt spid="22"/>
                                        </p:tgtEl>
                                        <p:attrNameLst>
                                          <p:attrName>ppt_h</p:attrName>
                                        </p:attrNameLst>
                                      </p:cBhvr>
                                      <p:tavLst>
                                        <p:tav tm="0">
                                          <p:val>
                                            <p:fltVal val="0"/>
                                          </p:val>
                                        </p:tav>
                                        <p:tav tm="100000">
                                          <p:val>
                                            <p:strVal val="#ppt_h"/>
                                          </p:val>
                                        </p:tav>
                                      </p:tavLst>
                                    </p:anim>
                                    <p:animEffect transition="in" filter="fade">
                                      <p:cBhvr>
                                        <p:cTn id="33" dur="300"/>
                                        <p:tgtEl>
                                          <p:spTgt spid="22"/>
                                        </p:tgtEl>
                                      </p:cBhvr>
                                    </p:animEffect>
                                  </p:childTnLst>
                                </p:cTn>
                              </p:par>
                            </p:childTnLst>
                          </p:cTn>
                        </p:par>
                        <p:par>
                          <p:cTn id="34" fill="hold">
                            <p:stCondLst>
                              <p:cond delay="26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300"/>
                                        <p:tgtEl>
                                          <p:spTgt spid="29"/>
                                        </p:tgtEl>
                                      </p:cBhvr>
                                    </p:animEffect>
                                  </p:childTnLst>
                                </p:cTn>
                              </p:par>
                            </p:childTnLst>
                          </p:cTn>
                        </p:par>
                        <p:par>
                          <p:cTn id="38" fill="hold">
                            <p:stCondLst>
                              <p:cond delay="295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300" fill="hold"/>
                                        <p:tgtEl>
                                          <p:spTgt spid="30"/>
                                        </p:tgtEl>
                                        <p:attrNameLst>
                                          <p:attrName>ppt_w</p:attrName>
                                        </p:attrNameLst>
                                      </p:cBhvr>
                                      <p:tavLst>
                                        <p:tav tm="0">
                                          <p:val>
                                            <p:fltVal val="0"/>
                                          </p:val>
                                        </p:tav>
                                        <p:tav tm="100000">
                                          <p:val>
                                            <p:strVal val="#ppt_w"/>
                                          </p:val>
                                        </p:tav>
                                      </p:tavLst>
                                    </p:anim>
                                    <p:anim calcmode="lin" valueType="num">
                                      <p:cBhvr>
                                        <p:cTn id="42" dur="300" fill="hold"/>
                                        <p:tgtEl>
                                          <p:spTgt spid="30"/>
                                        </p:tgtEl>
                                        <p:attrNameLst>
                                          <p:attrName>ppt_h</p:attrName>
                                        </p:attrNameLst>
                                      </p:cBhvr>
                                      <p:tavLst>
                                        <p:tav tm="0">
                                          <p:val>
                                            <p:fltVal val="0"/>
                                          </p:val>
                                        </p:tav>
                                        <p:tav tm="100000">
                                          <p:val>
                                            <p:strVal val="#ppt_h"/>
                                          </p:val>
                                        </p:tav>
                                      </p:tavLst>
                                    </p:anim>
                                    <p:animEffect transition="in" filter="fade">
                                      <p:cBhvr>
                                        <p:cTn id="43" dur="300"/>
                                        <p:tgtEl>
                                          <p:spTgt spid="30"/>
                                        </p:tgtEl>
                                      </p:cBhvr>
                                    </p:animEffect>
                                  </p:childTnLst>
                                </p:cTn>
                              </p:par>
                            </p:childTnLst>
                          </p:cTn>
                        </p:par>
                        <p:par>
                          <p:cTn id="44" fill="hold">
                            <p:stCondLst>
                              <p:cond delay="3250"/>
                            </p:stCondLst>
                            <p:childTnLst>
                              <p:par>
                                <p:cTn id="45" presetID="22" presetClass="entr" presetSubtype="8"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300"/>
                                        <p:tgtEl>
                                          <p:spTgt spid="42"/>
                                        </p:tgtEl>
                                      </p:cBhvr>
                                    </p:animEffect>
                                  </p:childTnLst>
                                </p:cTn>
                              </p:par>
                            </p:childTnLst>
                          </p:cTn>
                        </p:par>
                        <p:par>
                          <p:cTn id="48" fill="hold">
                            <p:stCondLst>
                              <p:cond delay="3550"/>
                            </p:stCondLst>
                            <p:childTnLst>
                              <p:par>
                                <p:cTn id="49" presetID="53" presetClass="entr" presetSubtype="16"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300" fill="hold"/>
                                        <p:tgtEl>
                                          <p:spTgt spid="36"/>
                                        </p:tgtEl>
                                        <p:attrNameLst>
                                          <p:attrName>ppt_w</p:attrName>
                                        </p:attrNameLst>
                                      </p:cBhvr>
                                      <p:tavLst>
                                        <p:tav tm="0">
                                          <p:val>
                                            <p:fltVal val="0"/>
                                          </p:val>
                                        </p:tav>
                                        <p:tav tm="100000">
                                          <p:val>
                                            <p:strVal val="#ppt_w"/>
                                          </p:val>
                                        </p:tav>
                                      </p:tavLst>
                                    </p:anim>
                                    <p:anim calcmode="lin" valueType="num">
                                      <p:cBhvr>
                                        <p:cTn id="52" dur="300" fill="hold"/>
                                        <p:tgtEl>
                                          <p:spTgt spid="36"/>
                                        </p:tgtEl>
                                        <p:attrNameLst>
                                          <p:attrName>ppt_h</p:attrName>
                                        </p:attrNameLst>
                                      </p:cBhvr>
                                      <p:tavLst>
                                        <p:tav tm="0">
                                          <p:val>
                                            <p:fltVal val="0"/>
                                          </p:val>
                                        </p:tav>
                                        <p:tav tm="100000">
                                          <p:val>
                                            <p:strVal val="#ppt_h"/>
                                          </p:val>
                                        </p:tav>
                                      </p:tavLst>
                                    </p:anim>
                                    <p:animEffect transition="in" filter="fade">
                                      <p:cBhvr>
                                        <p:cTn id="53" dur="300"/>
                                        <p:tgtEl>
                                          <p:spTgt spid="36"/>
                                        </p:tgtEl>
                                      </p:cBhvr>
                                    </p:animEffect>
                                  </p:childTnLst>
                                </p:cTn>
                              </p:par>
                            </p:childTnLst>
                          </p:cTn>
                        </p:par>
                        <p:par>
                          <p:cTn id="54" fill="hold">
                            <p:stCondLst>
                              <p:cond delay="3850"/>
                            </p:stCondLst>
                            <p:childTnLst>
                              <p:par>
                                <p:cTn id="55" presetID="22" presetClass="entr" presetSubtype="8"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childTnLst>
                          </p:cTn>
                        </p:par>
                        <p:par>
                          <p:cTn id="58" fill="hold">
                            <p:stCondLst>
                              <p:cond delay="4350"/>
                            </p:stCondLst>
                            <p:childTnLst>
                              <p:par>
                                <p:cTn id="59" presetID="10"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42" grpId="0" animBg="1"/>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任意多边形 15"/>
          <p:cNvSpPr/>
          <p:nvPr/>
        </p:nvSpPr>
        <p:spPr>
          <a:xfrm>
            <a:off x="4262701" y="2693954"/>
            <a:ext cx="1669414" cy="145565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E94E60"/>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7" name="任意多边形 16"/>
          <p:cNvSpPr/>
          <p:nvPr/>
        </p:nvSpPr>
        <p:spPr>
          <a:xfrm>
            <a:off x="6440211" y="2693954"/>
            <a:ext cx="1669414" cy="145565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tx1">
              <a:lumMod val="50000"/>
              <a:lumOff val="50000"/>
            </a:schemeClr>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8" name="任意多边形 17"/>
          <p:cNvSpPr/>
          <p:nvPr/>
        </p:nvSpPr>
        <p:spPr>
          <a:xfrm>
            <a:off x="4262701" y="4489807"/>
            <a:ext cx="1669414" cy="145565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tx1">
              <a:lumMod val="50000"/>
              <a:lumOff val="50000"/>
            </a:schemeClr>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9" name="任意多边形 18"/>
          <p:cNvSpPr/>
          <p:nvPr/>
        </p:nvSpPr>
        <p:spPr>
          <a:xfrm>
            <a:off x="6440211" y="4489807"/>
            <a:ext cx="1669414" cy="145565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E94E60"/>
          </a:solidFill>
          <a:ln>
            <a:noFill/>
          </a:ln>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grpSp>
        <p:nvGrpSpPr>
          <p:cNvPr id="20" name="组合 19"/>
          <p:cNvGrpSpPr/>
          <p:nvPr/>
        </p:nvGrpSpPr>
        <p:grpSpPr>
          <a:xfrm>
            <a:off x="1709156" y="2932286"/>
            <a:ext cx="2455040" cy="892771"/>
            <a:chOff x="1258030" y="3593783"/>
            <a:chExt cx="2139699" cy="892357"/>
          </a:xfrm>
        </p:grpSpPr>
        <p:sp>
          <p:nvSpPr>
            <p:cNvPr id="21" name="文本框 9"/>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01</a:t>
              </a:r>
              <a:endParaRPr lang="zh-CN" altLang="en-US" sz="3100" dirty="0">
                <a:solidFill>
                  <a:schemeClr val="tx1">
                    <a:lumMod val="50000"/>
                    <a:lumOff val="50000"/>
                  </a:schemeClr>
                </a:solidFill>
                <a:latin typeface="Impact" panose="020B0806030902050204" pitchFamily="34" charset="0"/>
              </a:endParaRPr>
            </a:p>
          </p:txBody>
        </p:sp>
        <p:sp>
          <p:nvSpPr>
            <p:cNvPr id="22" name="文本框 10"/>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3" name="文本框 11"/>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4" name="组合 23"/>
          <p:cNvGrpSpPr/>
          <p:nvPr/>
        </p:nvGrpSpPr>
        <p:grpSpPr>
          <a:xfrm>
            <a:off x="8114868" y="2932286"/>
            <a:ext cx="2455040" cy="892771"/>
            <a:chOff x="1258030" y="3593783"/>
            <a:chExt cx="2139699" cy="892357"/>
          </a:xfrm>
        </p:grpSpPr>
        <p:sp>
          <p:nvSpPr>
            <p:cNvPr id="25" name="文本框 13"/>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02</a:t>
              </a:r>
              <a:endParaRPr lang="zh-CN" altLang="en-US" sz="3100" dirty="0">
                <a:solidFill>
                  <a:schemeClr val="tx1">
                    <a:lumMod val="50000"/>
                    <a:lumOff val="50000"/>
                  </a:schemeClr>
                </a:solidFill>
                <a:latin typeface="Impact" panose="020B0806030902050204" pitchFamily="34" charset="0"/>
              </a:endParaRPr>
            </a:p>
          </p:txBody>
        </p:sp>
        <p:sp>
          <p:nvSpPr>
            <p:cNvPr id="26" name="文本框 14"/>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7" name="文本框 15"/>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 name="组合 27"/>
          <p:cNvGrpSpPr/>
          <p:nvPr/>
        </p:nvGrpSpPr>
        <p:grpSpPr>
          <a:xfrm>
            <a:off x="1709156" y="4711110"/>
            <a:ext cx="2455040" cy="892771"/>
            <a:chOff x="1258030" y="3593783"/>
            <a:chExt cx="2139699" cy="892357"/>
          </a:xfrm>
        </p:grpSpPr>
        <p:sp>
          <p:nvSpPr>
            <p:cNvPr id="29" name="文本框 17"/>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04</a:t>
              </a:r>
              <a:endParaRPr lang="zh-CN" altLang="en-US" sz="3100" dirty="0">
                <a:solidFill>
                  <a:schemeClr val="tx1">
                    <a:lumMod val="50000"/>
                    <a:lumOff val="50000"/>
                  </a:schemeClr>
                </a:solidFill>
                <a:latin typeface="Impact" panose="020B0806030902050204" pitchFamily="34" charset="0"/>
              </a:endParaRPr>
            </a:p>
          </p:txBody>
        </p:sp>
        <p:sp>
          <p:nvSpPr>
            <p:cNvPr id="30" name="文本框 18"/>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1" name="文本框 19"/>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8114868" y="4711110"/>
            <a:ext cx="2455040" cy="892771"/>
            <a:chOff x="1258030" y="3593783"/>
            <a:chExt cx="2139699" cy="892357"/>
          </a:xfrm>
        </p:grpSpPr>
        <p:sp>
          <p:nvSpPr>
            <p:cNvPr id="33" name="文本框 21"/>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tx1">
                      <a:lumMod val="50000"/>
                      <a:lumOff val="50000"/>
                    </a:schemeClr>
                  </a:solidFill>
                  <a:latin typeface="Impact" panose="020B0806030902050204" pitchFamily="34" charset="0"/>
                </a:rPr>
                <a:t>03</a:t>
              </a:r>
              <a:endParaRPr lang="zh-CN" altLang="en-US" sz="3100" dirty="0">
                <a:solidFill>
                  <a:schemeClr val="tx1">
                    <a:lumMod val="50000"/>
                    <a:lumOff val="50000"/>
                  </a:schemeClr>
                </a:solidFill>
                <a:latin typeface="Impact" panose="020B0806030902050204" pitchFamily="34" charset="0"/>
              </a:endParaRPr>
            </a:p>
          </p:txBody>
        </p:sp>
        <p:sp>
          <p:nvSpPr>
            <p:cNvPr id="34" name="文本框 22"/>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5" name="文本框 23"/>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50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6" name="组合 35"/>
          <p:cNvGrpSpPr/>
          <p:nvPr/>
        </p:nvGrpSpPr>
        <p:grpSpPr>
          <a:xfrm>
            <a:off x="4871944" y="4982375"/>
            <a:ext cx="451705" cy="480087"/>
            <a:chOff x="3683997" y="856343"/>
            <a:chExt cx="576394" cy="702571"/>
          </a:xfrm>
          <a:solidFill>
            <a:schemeClr val="tx1">
              <a:lumMod val="50000"/>
              <a:lumOff val="50000"/>
            </a:schemeClr>
          </a:solidFill>
          <a:effectLst/>
        </p:grpSpPr>
        <p:sp>
          <p:nvSpPr>
            <p:cNvPr id="37"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8"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9" name="组合 38"/>
          <p:cNvGrpSpPr/>
          <p:nvPr/>
        </p:nvGrpSpPr>
        <p:grpSpPr>
          <a:xfrm>
            <a:off x="7021596" y="3207651"/>
            <a:ext cx="529090" cy="428105"/>
            <a:chOff x="7903081" y="894379"/>
            <a:chExt cx="675141" cy="626498"/>
          </a:xfrm>
          <a:solidFill>
            <a:schemeClr val="tx1">
              <a:lumMod val="50000"/>
              <a:lumOff val="50000"/>
            </a:schemeClr>
          </a:solidFill>
          <a:effectLst/>
        </p:grpSpPr>
        <p:sp>
          <p:nvSpPr>
            <p:cNvPr id="40"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1"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2"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43" name="组合 42"/>
          <p:cNvGrpSpPr/>
          <p:nvPr/>
        </p:nvGrpSpPr>
        <p:grpSpPr>
          <a:xfrm>
            <a:off x="4830895" y="3174370"/>
            <a:ext cx="560331" cy="480087"/>
            <a:chOff x="5037571" y="856343"/>
            <a:chExt cx="715006" cy="702571"/>
          </a:xfrm>
          <a:solidFill>
            <a:srgbClr val="E94E60"/>
          </a:solidFill>
          <a:effectLst/>
        </p:grpSpPr>
        <p:sp>
          <p:nvSpPr>
            <p:cNvPr id="44"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5"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6"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47" name="组合 46"/>
          <p:cNvGrpSpPr/>
          <p:nvPr/>
        </p:nvGrpSpPr>
        <p:grpSpPr>
          <a:xfrm>
            <a:off x="7021596" y="4988837"/>
            <a:ext cx="555745" cy="457596"/>
            <a:chOff x="6460269" y="872801"/>
            <a:chExt cx="709154" cy="669655"/>
          </a:xfrm>
          <a:solidFill>
            <a:srgbClr val="E94E60"/>
          </a:solidFill>
          <a:effectLst/>
        </p:grpSpPr>
        <p:sp>
          <p:nvSpPr>
            <p:cNvPr id="4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spTree>
    <p:extLst>
      <p:ext uri="{BB962C8B-B14F-4D97-AF65-F5344CB8AC3E}">
        <p14:creationId xmlns:p14="http://schemas.microsoft.com/office/powerpoint/2010/main" val="239927383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 fill="hold"/>
                                        <p:tgtEl>
                                          <p:spTgt spid="16"/>
                                        </p:tgtEl>
                                        <p:attrNameLst>
                                          <p:attrName>ppt_w</p:attrName>
                                        </p:attrNameLst>
                                      </p:cBhvr>
                                      <p:tavLst>
                                        <p:tav tm="0">
                                          <p:val>
                                            <p:fltVal val="0"/>
                                          </p:val>
                                        </p:tav>
                                        <p:tav tm="100000">
                                          <p:val>
                                            <p:strVal val="#ppt_w"/>
                                          </p:val>
                                        </p:tav>
                                      </p:tavLst>
                                    </p:anim>
                                    <p:anim calcmode="lin" valueType="num">
                                      <p:cBhvr>
                                        <p:cTn id="22" dur="100" fill="hold"/>
                                        <p:tgtEl>
                                          <p:spTgt spid="16"/>
                                        </p:tgtEl>
                                        <p:attrNameLst>
                                          <p:attrName>ppt_h</p:attrName>
                                        </p:attrNameLst>
                                      </p:cBhvr>
                                      <p:tavLst>
                                        <p:tav tm="0">
                                          <p:val>
                                            <p:fltVal val="0"/>
                                          </p:val>
                                        </p:tav>
                                        <p:tav tm="100000">
                                          <p:val>
                                            <p:strVal val="#ppt_h"/>
                                          </p:val>
                                        </p:tav>
                                      </p:tavLst>
                                    </p:anim>
                                    <p:animEffect transition="in" filter="fade">
                                      <p:cBhvr>
                                        <p:cTn id="23" dur="100"/>
                                        <p:tgtEl>
                                          <p:spTgt spid="16"/>
                                        </p:tgtEl>
                                      </p:cBhvr>
                                    </p:animEffect>
                                  </p:childTnLst>
                                </p:cTn>
                              </p:par>
                              <p:par>
                                <p:cTn id="24" presetID="6" presetClass="emph" presetSubtype="0" fill="hold" grpId="1" nodeType="withEffect">
                                  <p:stCondLst>
                                    <p:cond delay="100"/>
                                  </p:stCondLst>
                                  <p:childTnLst>
                                    <p:animScale>
                                      <p:cBhvr>
                                        <p:cTn id="25" dur="100" fill="hold"/>
                                        <p:tgtEl>
                                          <p:spTgt spid="16"/>
                                        </p:tgtEl>
                                      </p:cBhvr>
                                      <p:by x="110000" y="110000"/>
                                    </p:animScale>
                                  </p:childTnLst>
                                </p:cTn>
                              </p:par>
                              <p:par>
                                <p:cTn id="26" presetID="6" presetClass="emph" presetSubtype="0" fill="hold" grpId="2" nodeType="withEffect">
                                  <p:stCondLst>
                                    <p:cond delay="200"/>
                                  </p:stCondLst>
                                  <p:childTnLst>
                                    <p:animScale>
                                      <p:cBhvr>
                                        <p:cTn id="27" dur="200" fill="hold"/>
                                        <p:tgtEl>
                                          <p:spTgt spid="16"/>
                                        </p:tgtEl>
                                      </p:cBhvr>
                                      <p:by x="90000" y="90000"/>
                                    </p:animScale>
                                  </p:childTnLst>
                                </p:cTn>
                              </p:par>
                              <p:par>
                                <p:cTn id="28" presetID="6" presetClass="emph" presetSubtype="0" fill="hold" grpId="3" nodeType="withEffect">
                                  <p:stCondLst>
                                    <p:cond delay="400"/>
                                  </p:stCondLst>
                                  <p:childTnLst>
                                    <p:animScale>
                                      <p:cBhvr>
                                        <p:cTn id="29" dur="100" fill="hold"/>
                                        <p:tgtEl>
                                          <p:spTgt spid="16"/>
                                        </p:tgtEl>
                                      </p:cBhvr>
                                      <p:by x="105000" y="105000"/>
                                    </p:animScale>
                                  </p:childTnLst>
                                </p:cTn>
                              </p:par>
                              <p:par>
                                <p:cTn id="30" presetID="6" presetClass="emph" presetSubtype="0" fill="hold" grpId="4" nodeType="withEffect">
                                  <p:stCondLst>
                                    <p:cond delay="500"/>
                                  </p:stCondLst>
                                  <p:childTnLst>
                                    <p:animScale>
                                      <p:cBhvr>
                                        <p:cTn id="31" dur="200" fill="hold"/>
                                        <p:tgtEl>
                                          <p:spTgt spid="16"/>
                                        </p:tgtEl>
                                      </p:cBhvr>
                                      <p:by x="95000" y="95000"/>
                                    </p:animScale>
                                  </p:childTnLst>
                                </p:cTn>
                              </p:par>
                            </p:childTnLst>
                          </p:cTn>
                        </p:par>
                        <p:par>
                          <p:cTn id="32" fill="hold">
                            <p:stCondLst>
                              <p:cond delay="2450"/>
                            </p:stCondLst>
                            <p:childTnLst>
                              <p:par>
                                <p:cTn id="33" presetID="5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100" fill="hold"/>
                                        <p:tgtEl>
                                          <p:spTgt spid="17"/>
                                        </p:tgtEl>
                                        <p:attrNameLst>
                                          <p:attrName>ppt_w</p:attrName>
                                        </p:attrNameLst>
                                      </p:cBhvr>
                                      <p:tavLst>
                                        <p:tav tm="0">
                                          <p:val>
                                            <p:fltVal val="0"/>
                                          </p:val>
                                        </p:tav>
                                        <p:tav tm="100000">
                                          <p:val>
                                            <p:strVal val="#ppt_w"/>
                                          </p:val>
                                        </p:tav>
                                      </p:tavLst>
                                    </p:anim>
                                    <p:anim calcmode="lin" valueType="num">
                                      <p:cBhvr>
                                        <p:cTn id="36" dur="100" fill="hold"/>
                                        <p:tgtEl>
                                          <p:spTgt spid="17"/>
                                        </p:tgtEl>
                                        <p:attrNameLst>
                                          <p:attrName>ppt_h</p:attrName>
                                        </p:attrNameLst>
                                      </p:cBhvr>
                                      <p:tavLst>
                                        <p:tav tm="0">
                                          <p:val>
                                            <p:fltVal val="0"/>
                                          </p:val>
                                        </p:tav>
                                        <p:tav tm="100000">
                                          <p:val>
                                            <p:strVal val="#ppt_h"/>
                                          </p:val>
                                        </p:tav>
                                      </p:tavLst>
                                    </p:anim>
                                    <p:animEffect transition="in" filter="fade">
                                      <p:cBhvr>
                                        <p:cTn id="37" dur="100"/>
                                        <p:tgtEl>
                                          <p:spTgt spid="17"/>
                                        </p:tgtEl>
                                      </p:cBhvr>
                                    </p:animEffect>
                                  </p:childTnLst>
                                </p:cTn>
                              </p:par>
                              <p:par>
                                <p:cTn id="38" presetID="6" presetClass="emph" presetSubtype="0" fill="hold" grpId="1" nodeType="withEffect">
                                  <p:stCondLst>
                                    <p:cond delay="100"/>
                                  </p:stCondLst>
                                  <p:childTnLst>
                                    <p:animScale>
                                      <p:cBhvr>
                                        <p:cTn id="39" dur="100" fill="hold"/>
                                        <p:tgtEl>
                                          <p:spTgt spid="17"/>
                                        </p:tgtEl>
                                      </p:cBhvr>
                                      <p:by x="110000" y="110000"/>
                                    </p:animScale>
                                  </p:childTnLst>
                                </p:cTn>
                              </p:par>
                              <p:par>
                                <p:cTn id="40" presetID="6" presetClass="emph" presetSubtype="0" fill="hold" grpId="2" nodeType="withEffect">
                                  <p:stCondLst>
                                    <p:cond delay="200"/>
                                  </p:stCondLst>
                                  <p:childTnLst>
                                    <p:animScale>
                                      <p:cBhvr>
                                        <p:cTn id="41" dur="200" fill="hold"/>
                                        <p:tgtEl>
                                          <p:spTgt spid="17"/>
                                        </p:tgtEl>
                                      </p:cBhvr>
                                      <p:by x="90000" y="90000"/>
                                    </p:animScale>
                                  </p:childTnLst>
                                </p:cTn>
                              </p:par>
                              <p:par>
                                <p:cTn id="42" presetID="6" presetClass="emph" presetSubtype="0" fill="hold" grpId="3" nodeType="withEffect">
                                  <p:stCondLst>
                                    <p:cond delay="400"/>
                                  </p:stCondLst>
                                  <p:childTnLst>
                                    <p:animScale>
                                      <p:cBhvr>
                                        <p:cTn id="43" dur="100" fill="hold"/>
                                        <p:tgtEl>
                                          <p:spTgt spid="17"/>
                                        </p:tgtEl>
                                      </p:cBhvr>
                                      <p:by x="105000" y="105000"/>
                                    </p:animScale>
                                  </p:childTnLst>
                                </p:cTn>
                              </p:par>
                              <p:par>
                                <p:cTn id="44" presetID="6" presetClass="emph" presetSubtype="0" fill="hold" grpId="4" nodeType="withEffect">
                                  <p:stCondLst>
                                    <p:cond delay="500"/>
                                  </p:stCondLst>
                                  <p:childTnLst>
                                    <p:animScale>
                                      <p:cBhvr>
                                        <p:cTn id="45" dur="200" fill="hold"/>
                                        <p:tgtEl>
                                          <p:spTgt spid="17"/>
                                        </p:tgtEl>
                                      </p:cBhvr>
                                      <p:by x="95000" y="95000"/>
                                    </p:animScale>
                                  </p:childTnLst>
                                </p:cTn>
                              </p:par>
                            </p:childTnLst>
                          </p:cTn>
                        </p:par>
                        <p:par>
                          <p:cTn id="46" fill="hold">
                            <p:stCondLst>
                              <p:cond delay="315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100" fill="hold"/>
                                        <p:tgtEl>
                                          <p:spTgt spid="18"/>
                                        </p:tgtEl>
                                        <p:attrNameLst>
                                          <p:attrName>ppt_w</p:attrName>
                                        </p:attrNameLst>
                                      </p:cBhvr>
                                      <p:tavLst>
                                        <p:tav tm="0">
                                          <p:val>
                                            <p:fltVal val="0"/>
                                          </p:val>
                                        </p:tav>
                                        <p:tav tm="100000">
                                          <p:val>
                                            <p:strVal val="#ppt_w"/>
                                          </p:val>
                                        </p:tav>
                                      </p:tavLst>
                                    </p:anim>
                                    <p:anim calcmode="lin" valueType="num">
                                      <p:cBhvr>
                                        <p:cTn id="50" dur="100" fill="hold"/>
                                        <p:tgtEl>
                                          <p:spTgt spid="18"/>
                                        </p:tgtEl>
                                        <p:attrNameLst>
                                          <p:attrName>ppt_h</p:attrName>
                                        </p:attrNameLst>
                                      </p:cBhvr>
                                      <p:tavLst>
                                        <p:tav tm="0">
                                          <p:val>
                                            <p:fltVal val="0"/>
                                          </p:val>
                                        </p:tav>
                                        <p:tav tm="100000">
                                          <p:val>
                                            <p:strVal val="#ppt_h"/>
                                          </p:val>
                                        </p:tav>
                                      </p:tavLst>
                                    </p:anim>
                                    <p:animEffect transition="in" filter="fade">
                                      <p:cBhvr>
                                        <p:cTn id="51" dur="100"/>
                                        <p:tgtEl>
                                          <p:spTgt spid="18"/>
                                        </p:tgtEl>
                                      </p:cBhvr>
                                    </p:animEffect>
                                  </p:childTnLst>
                                </p:cTn>
                              </p:par>
                              <p:par>
                                <p:cTn id="52" presetID="6" presetClass="emph" presetSubtype="0" fill="hold" grpId="1" nodeType="withEffect">
                                  <p:stCondLst>
                                    <p:cond delay="100"/>
                                  </p:stCondLst>
                                  <p:childTnLst>
                                    <p:animScale>
                                      <p:cBhvr>
                                        <p:cTn id="53" dur="100" fill="hold"/>
                                        <p:tgtEl>
                                          <p:spTgt spid="18"/>
                                        </p:tgtEl>
                                      </p:cBhvr>
                                      <p:by x="110000" y="110000"/>
                                    </p:animScale>
                                  </p:childTnLst>
                                </p:cTn>
                              </p:par>
                              <p:par>
                                <p:cTn id="54" presetID="6" presetClass="emph" presetSubtype="0" fill="hold" grpId="2" nodeType="withEffect">
                                  <p:stCondLst>
                                    <p:cond delay="200"/>
                                  </p:stCondLst>
                                  <p:childTnLst>
                                    <p:animScale>
                                      <p:cBhvr>
                                        <p:cTn id="55" dur="200" fill="hold"/>
                                        <p:tgtEl>
                                          <p:spTgt spid="18"/>
                                        </p:tgtEl>
                                      </p:cBhvr>
                                      <p:by x="90000" y="90000"/>
                                    </p:animScale>
                                  </p:childTnLst>
                                </p:cTn>
                              </p:par>
                              <p:par>
                                <p:cTn id="56" presetID="6" presetClass="emph" presetSubtype="0" fill="hold" grpId="3" nodeType="withEffect">
                                  <p:stCondLst>
                                    <p:cond delay="400"/>
                                  </p:stCondLst>
                                  <p:childTnLst>
                                    <p:animScale>
                                      <p:cBhvr>
                                        <p:cTn id="57" dur="100" fill="hold"/>
                                        <p:tgtEl>
                                          <p:spTgt spid="18"/>
                                        </p:tgtEl>
                                      </p:cBhvr>
                                      <p:by x="105000" y="105000"/>
                                    </p:animScale>
                                  </p:childTnLst>
                                </p:cTn>
                              </p:par>
                              <p:par>
                                <p:cTn id="58" presetID="6" presetClass="emph" presetSubtype="0" fill="hold" grpId="4" nodeType="withEffect">
                                  <p:stCondLst>
                                    <p:cond delay="500"/>
                                  </p:stCondLst>
                                  <p:childTnLst>
                                    <p:animScale>
                                      <p:cBhvr>
                                        <p:cTn id="59" dur="200" fill="hold"/>
                                        <p:tgtEl>
                                          <p:spTgt spid="18"/>
                                        </p:tgtEl>
                                      </p:cBhvr>
                                      <p:by x="95000" y="95000"/>
                                    </p:animScale>
                                  </p:childTnLst>
                                </p:cTn>
                              </p:par>
                            </p:childTnLst>
                          </p:cTn>
                        </p:par>
                        <p:par>
                          <p:cTn id="60" fill="hold">
                            <p:stCondLst>
                              <p:cond delay="385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100" fill="hold"/>
                                        <p:tgtEl>
                                          <p:spTgt spid="19"/>
                                        </p:tgtEl>
                                        <p:attrNameLst>
                                          <p:attrName>ppt_w</p:attrName>
                                        </p:attrNameLst>
                                      </p:cBhvr>
                                      <p:tavLst>
                                        <p:tav tm="0">
                                          <p:val>
                                            <p:fltVal val="0"/>
                                          </p:val>
                                        </p:tav>
                                        <p:tav tm="100000">
                                          <p:val>
                                            <p:strVal val="#ppt_w"/>
                                          </p:val>
                                        </p:tav>
                                      </p:tavLst>
                                    </p:anim>
                                    <p:anim calcmode="lin" valueType="num">
                                      <p:cBhvr>
                                        <p:cTn id="64" dur="100" fill="hold"/>
                                        <p:tgtEl>
                                          <p:spTgt spid="19"/>
                                        </p:tgtEl>
                                        <p:attrNameLst>
                                          <p:attrName>ppt_h</p:attrName>
                                        </p:attrNameLst>
                                      </p:cBhvr>
                                      <p:tavLst>
                                        <p:tav tm="0">
                                          <p:val>
                                            <p:fltVal val="0"/>
                                          </p:val>
                                        </p:tav>
                                        <p:tav tm="100000">
                                          <p:val>
                                            <p:strVal val="#ppt_h"/>
                                          </p:val>
                                        </p:tav>
                                      </p:tavLst>
                                    </p:anim>
                                    <p:animEffect transition="in" filter="fade">
                                      <p:cBhvr>
                                        <p:cTn id="65" dur="100"/>
                                        <p:tgtEl>
                                          <p:spTgt spid="19"/>
                                        </p:tgtEl>
                                      </p:cBhvr>
                                    </p:animEffect>
                                  </p:childTnLst>
                                </p:cTn>
                              </p:par>
                              <p:par>
                                <p:cTn id="66" presetID="6" presetClass="emph" presetSubtype="0" fill="hold" grpId="1" nodeType="withEffect">
                                  <p:stCondLst>
                                    <p:cond delay="100"/>
                                  </p:stCondLst>
                                  <p:childTnLst>
                                    <p:animScale>
                                      <p:cBhvr>
                                        <p:cTn id="67" dur="100" fill="hold"/>
                                        <p:tgtEl>
                                          <p:spTgt spid="19"/>
                                        </p:tgtEl>
                                      </p:cBhvr>
                                      <p:by x="110000" y="110000"/>
                                    </p:animScale>
                                  </p:childTnLst>
                                </p:cTn>
                              </p:par>
                              <p:par>
                                <p:cTn id="68" presetID="6" presetClass="emph" presetSubtype="0" fill="hold" grpId="2" nodeType="withEffect">
                                  <p:stCondLst>
                                    <p:cond delay="200"/>
                                  </p:stCondLst>
                                  <p:childTnLst>
                                    <p:animScale>
                                      <p:cBhvr>
                                        <p:cTn id="69" dur="200" fill="hold"/>
                                        <p:tgtEl>
                                          <p:spTgt spid="19"/>
                                        </p:tgtEl>
                                      </p:cBhvr>
                                      <p:by x="90000" y="90000"/>
                                    </p:animScale>
                                  </p:childTnLst>
                                </p:cTn>
                              </p:par>
                              <p:par>
                                <p:cTn id="70" presetID="6" presetClass="emph" presetSubtype="0" fill="hold" grpId="3" nodeType="withEffect">
                                  <p:stCondLst>
                                    <p:cond delay="400"/>
                                  </p:stCondLst>
                                  <p:childTnLst>
                                    <p:animScale>
                                      <p:cBhvr>
                                        <p:cTn id="71" dur="100" fill="hold"/>
                                        <p:tgtEl>
                                          <p:spTgt spid="19"/>
                                        </p:tgtEl>
                                      </p:cBhvr>
                                      <p:by x="105000" y="105000"/>
                                    </p:animScale>
                                  </p:childTnLst>
                                </p:cTn>
                              </p:par>
                              <p:par>
                                <p:cTn id="72" presetID="6" presetClass="emph" presetSubtype="0" fill="hold" grpId="4" nodeType="withEffect">
                                  <p:stCondLst>
                                    <p:cond delay="500"/>
                                  </p:stCondLst>
                                  <p:childTnLst>
                                    <p:animScale>
                                      <p:cBhvr>
                                        <p:cTn id="73" dur="200" fill="hold"/>
                                        <p:tgtEl>
                                          <p:spTgt spid="19"/>
                                        </p:tgtEl>
                                      </p:cBhvr>
                                      <p:by x="95000" y="95000"/>
                                    </p:animScale>
                                  </p:childTnLst>
                                </p:cTn>
                              </p:par>
                            </p:childTnLst>
                          </p:cTn>
                        </p:par>
                        <p:par>
                          <p:cTn id="74" fill="hold">
                            <p:stCondLst>
                              <p:cond delay="4550"/>
                            </p:stCondLst>
                            <p:childTnLst>
                              <p:par>
                                <p:cTn id="75" presetID="21" presetClass="entr" presetSubtype="1" fill="hold"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heel(1)">
                                      <p:cBhvr>
                                        <p:cTn id="77" dur="750"/>
                                        <p:tgtEl>
                                          <p:spTgt spid="43"/>
                                        </p:tgtEl>
                                      </p:cBhvr>
                                    </p:animEffect>
                                  </p:childTnLst>
                                </p:cTn>
                              </p:par>
                              <p:par>
                                <p:cTn id="78" presetID="21" presetClass="entr" presetSubtype="1" fill="hold" nodeType="withEffect">
                                  <p:stCondLst>
                                    <p:cond delay="250"/>
                                  </p:stCondLst>
                                  <p:childTnLst>
                                    <p:set>
                                      <p:cBhvr>
                                        <p:cTn id="79" dur="1" fill="hold">
                                          <p:stCondLst>
                                            <p:cond delay="0"/>
                                          </p:stCondLst>
                                        </p:cTn>
                                        <p:tgtEl>
                                          <p:spTgt spid="39"/>
                                        </p:tgtEl>
                                        <p:attrNameLst>
                                          <p:attrName>style.visibility</p:attrName>
                                        </p:attrNameLst>
                                      </p:cBhvr>
                                      <p:to>
                                        <p:strVal val="visible"/>
                                      </p:to>
                                    </p:set>
                                    <p:animEffect transition="in" filter="wheel(1)">
                                      <p:cBhvr>
                                        <p:cTn id="80" dur="750"/>
                                        <p:tgtEl>
                                          <p:spTgt spid="39"/>
                                        </p:tgtEl>
                                      </p:cBhvr>
                                    </p:animEffect>
                                  </p:childTnLst>
                                </p:cTn>
                              </p:par>
                              <p:par>
                                <p:cTn id="81" presetID="21" presetClass="entr" presetSubtype="1" fill="hold" nodeType="withEffect">
                                  <p:stCondLst>
                                    <p:cond delay="500"/>
                                  </p:stCondLst>
                                  <p:childTnLst>
                                    <p:set>
                                      <p:cBhvr>
                                        <p:cTn id="82" dur="1" fill="hold">
                                          <p:stCondLst>
                                            <p:cond delay="0"/>
                                          </p:stCondLst>
                                        </p:cTn>
                                        <p:tgtEl>
                                          <p:spTgt spid="36"/>
                                        </p:tgtEl>
                                        <p:attrNameLst>
                                          <p:attrName>style.visibility</p:attrName>
                                        </p:attrNameLst>
                                      </p:cBhvr>
                                      <p:to>
                                        <p:strVal val="visible"/>
                                      </p:to>
                                    </p:set>
                                    <p:animEffect transition="in" filter="wheel(1)">
                                      <p:cBhvr>
                                        <p:cTn id="83" dur="750"/>
                                        <p:tgtEl>
                                          <p:spTgt spid="36"/>
                                        </p:tgtEl>
                                      </p:cBhvr>
                                    </p:animEffect>
                                  </p:childTnLst>
                                </p:cTn>
                              </p:par>
                              <p:par>
                                <p:cTn id="84" presetID="21" presetClass="entr" presetSubtype="1" fill="hold" nodeType="withEffect">
                                  <p:stCondLst>
                                    <p:cond delay="750"/>
                                  </p:stCondLst>
                                  <p:childTnLst>
                                    <p:set>
                                      <p:cBhvr>
                                        <p:cTn id="85" dur="1" fill="hold">
                                          <p:stCondLst>
                                            <p:cond delay="0"/>
                                          </p:stCondLst>
                                        </p:cTn>
                                        <p:tgtEl>
                                          <p:spTgt spid="47"/>
                                        </p:tgtEl>
                                        <p:attrNameLst>
                                          <p:attrName>style.visibility</p:attrName>
                                        </p:attrNameLst>
                                      </p:cBhvr>
                                      <p:to>
                                        <p:strVal val="visible"/>
                                      </p:to>
                                    </p:set>
                                    <p:animEffect transition="in" filter="wheel(1)">
                                      <p:cBhvr>
                                        <p:cTn id="86" dur="750"/>
                                        <p:tgtEl>
                                          <p:spTgt spid="47"/>
                                        </p:tgtEl>
                                      </p:cBhvr>
                                    </p:animEffect>
                                  </p:childTnLst>
                                </p:cTn>
                              </p:par>
                            </p:childTnLst>
                          </p:cTn>
                        </p:par>
                        <p:par>
                          <p:cTn id="87" fill="hold">
                            <p:stCondLst>
                              <p:cond delay="6050"/>
                            </p:stCondLst>
                            <p:childTnLst>
                              <p:par>
                                <p:cTn id="88" presetID="37" presetClass="entr" presetSubtype="0" fill="hold"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fade">
                                      <p:cBhvr>
                                        <p:cTn id="90" dur="1000"/>
                                        <p:tgtEl>
                                          <p:spTgt spid="20"/>
                                        </p:tgtEl>
                                      </p:cBhvr>
                                    </p:animEffect>
                                    <p:anim calcmode="lin" valueType="num">
                                      <p:cBhvr>
                                        <p:cTn id="91" dur="1000" fill="hold"/>
                                        <p:tgtEl>
                                          <p:spTgt spid="20"/>
                                        </p:tgtEl>
                                        <p:attrNameLst>
                                          <p:attrName>ppt_x</p:attrName>
                                        </p:attrNameLst>
                                      </p:cBhvr>
                                      <p:tavLst>
                                        <p:tav tm="0">
                                          <p:val>
                                            <p:strVal val="#ppt_x"/>
                                          </p:val>
                                        </p:tav>
                                        <p:tav tm="100000">
                                          <p:val>
                                            <p:strVal val="#ppt_x"/>
                                          </p:val>
                                        </p:tav>
                                      </p:tavLst>
                                    </p:anim>
                                    <p:anim calcmode="lin" valueType="num">
                                      <p:cBhvr>
                                        <p:cTn id="92" dur="900" decel="100000" fill="hold"/>
                                        <p:tgtEl>
                                          <p:spTgt spid="20"/>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94" presetID="37" presetClass="entr" presetSubtype="0" fill="hold" nodeType="withEffect">
                                  <p:stCondLst>
                                    <p:cond delay="25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1000"/>
                                        <p:tgtEl>
                                          <p:spTgt spid="24"/>
                                        </p:tgtEl>
                                      </p:cBhvr>
                                    </p:animEffect>
                                    <p:anim calcmode="lin" valueType="num">
                                      <p:cBhvr>
                                        <p:cTn id="97" dur="1000" fill="hold"/>
                                        <p:tgtEl>
                                          <p:spTgt spid="24"/>
                                        </p:tgtEl>
                                        <p:attrNameLst>
                                          <p:attrName>ppt_x</p:attrName>
                                        </p:attrNameLst>
                                      </p:cBhvr>
                                      <p:tavLst>
                                        <p:tav tm="0">
                                          <p:val>
                                            <p:strVal val="#ppt_x"/>
                                          </p:val>
                                        </p:tav>
                                        <p:tav tm="100000">
                                          <p:val>
                                            <p:strVal val="#ppt_x"/>
                                          </p:val>
                                        </p:tav>
                                      </p:tavLst>
                                    </p:anim>
                                    <p:anim calcmode="lin" valueType="num">
                                      <p:cBhvr>
                                        <p:cTn id="98" dur="900" decel="100000" fill="hold"/>
                                        <p:tgtEl>
                                          <p:spTgt spid="24"/>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100" presetID="37" presetClass="entr" presetSubtype="0" fill="hold" nodeType="withEffect">
                                  <p:stCondLst>
                                    <p:cond delay="50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1000"/>
                                        <p:tgtEl>
                                          <p:spTgt spid="28"/>
                                        </p:tgtEl>
                                      </p:cBhvr>
                                    </p:animEffect>
                                    <p:anim calcmode="lin" valueType="num">
                                      <p:cBhvr>
                                        <p:cTn id="103" dur="1000" fill="hold"/>
                                        <p:tgtEl>
                                          <p:spTgt spid="28"/>
                                        </p:tgtEl>
                                        <p:attrNameLst>
                                          <p:attrName>ppt_x</p:attrName>
                                        </p:attrNameLst>
                                      </p:cBhvr>
                                      <p:tavLst>
                                        <p:tav tm="0">
                                          <p:val>
                                            <p:strVal val="#ppt_x"/>
                                          </p:val>
                                        </p:tav>
                                        <p:tav tm="100000">
                                          <p:val>
                                            <p:strVal val="#ppt_x"/>
                                          </p:val>
                                        </p:tav>
                                      </p:tavLst>
                                    </p:anim>
                                    <p:anim calcmode="lin" valueType="num">
                                      <p:cBhvr>
                                        <p:cTn id="104" dur="900" decel="100000" fill="hold"/>
                                        <p:tgtEl>
                                          <p:spTgt spid="28"/>
                                        </p:tgtEl>
                                        <p:attrNameLst>
                                          <p:attrName>ppt_y</p:attrName>
                                        </p:attrNameLst>
                                      </p:cBhvr>
                                      <p:tavLst>
                                        <p:tav tm="0">
                                          <p:val>
                                            <p:strVal val="#ppt_y+1"/>
                                          </p:val>
                                        </p:tav>
                                        <p:tav tm="100000">
                                          <p:val>
                                            <p:strVal val="#ppt_y-.03"/>
                                          </p:val>
                                        </p:tav>
                                      </p:tavLst>
                                    </p:anim>
                                    <p:anim calcmode="lin" valueType="num">
                                      <p:cBhvr>
                                        <p:cTn id="105"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06" presetID="37" presetClass="entr" presetSubtype="0" fill="hold" nodeType="withEffect">
                                  <p:stCondLst>
                                    <p:cond delay="75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1000"/>
                                        <p:tgtEl>
                                          <p:spTgt spid="32"/>
                                        </p:tgtEl>
                                      </p:cBhvr>
                                    </p:animEffect>
                                    <p:anim calcmode="lin" valueType="num">
                                      <p:cBhvr>
                                        <p:cTn id="109" dur="1000" fill="hold"/>
                                        <p:tgtEl>
                                          <p:spTgt spid="32"/>
                                        </p:tgtEl>
                                        <p:attrNameLst>
                                          <p:attrName>ppt_x</p:attrName>
                                        </p:attrNameLst>
                                      </p:cBhvr>
                                      <p:tavLst>
                                        <p:tav tm="0">
                                          <p:val>
                                            <p:strVal val="#ppt_x"/>
                                          </p:val>
                                        </p:tav>
                                        <p:tav tm="100000">
                                          <p:val>
                                            <p:strVal val="#ppt_x"/>
                                          </p:val>
                                        </p:tav>
                                      </p:tavLst>
                                    </p:anim>
                                    <p:anim calcmode="lin" valueType="num">
                                      <p:cBhvr>
                                        <p:cTn id="110" dur="900" decel="100000" fill="hold"/>
                                        <p:tgtEl>
                                          <p:spTgt spid="32"/>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16" grpId="3" animBg="1"/>
      <p:bldP spid="16" grpId="4" animBg="1"/>
      <p:bldP spid="17" grpId="0" animBg="1"/>
      <p:bldP spid="17" grpId="1" animBg="1"/>
      <p:bldP spid="17" grpId="2" animBg="1"/>
      <p:bldP spid="17" grpId="3" animBg="1"/>
      <p:bldP spid="17" grpId="4" animBg="1"/>
      <p:bldP spid="18" grpId="0" animBg="1"/>
      <p:bldP spid="18" grpId="1" animBg="1"/>
      <p:bldP spid="18" grpId="2" animBg="1"/>
      <p:bldP spid="18" grpId="3" animBg="1"/>
      <p:bldP spid="18" grpId="4" animBg="1"/>
      <p:bldP spid="19" grpId="0" animBg="1"/>
      <p:bldP spid="19" grpId="1" animBg="1"/>
      <p:bldP spid="19" grpId="2" animBg="1"/>
      <p:bldP spid="19" grpId="3" animBg="1"/>
      <p:bldP spid="19" grpId="4"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4</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组合 15"/>
          <p:cNvGrpSpPr/>
          <p:nvPr/>
        </p:nvGrpSpPr>
        <p:grpSpPr>
          <a:xfrm>
            <a:off x="795139" y="2238338"/>
            <a:ext cx="2981325" cy="2300696"/>
            <a:chOff x="346759" y="1963484"/>
            <a:chExt cx="2981325" cy="2300696"/>
          </a:xfrm>
        </p:grpSpPr>
        <p:pic>
          <p:nvPicPr>
            <p:cNvPr id="17" name="图片 16"/>
            <p:cNvPicPr>
              <a:picLocks/>
            </p:cNvPicPr>
            <p:nvPr/>
          </p:nvPicPr>
          <p:blipFill rotWithShape="1">
            <a:blip r:embed="rId3" cstate="screen">
              <a:grayscl/>
              <a:extLst>
                <a:ext uri="{28A0092B-C50C-407E-A947-70E740481C1C}">
                  <a14:useLocalDpi xmlns:a14="http://schemas.microsoft.com/office/drawing/2010/main"/>
                </a:ext>
              </a:extLst>
            </a:blip>
            <a:srcRect/>
            <a:stretch/>
          </p:blipFill>
          <p:spPr>
            <a:xfrm>
              <a:off x="439193" y="2059760"/>
              <a:ext cx="2796456" cy="1864304"/>
            </a:xfrm>
            <a:prstGeom prst="rect">
              <a:avLst/>
            </a:prstGeom>
          </p:spPr>
        </p:pic>
        <p:sp>
          <p:nvSpPr>
            <p:cNvPr id="18" name="图文框 17"/>
            <p:cNvSpPr/>
            <p:nvPr/>
          </p:nvSpPr>
          <p:spPr>
            <a:xfrm>
              <a:off x="346759" y="1963484"/>
              <a:ext cx="2981325" cy="2056857"/>
            </a:xfrm>
            <a:prstGeom prst="frame">
              <a:avLst>
                <a:gd name="adj1" fmla="val 1359"/>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等腰三角形 18"/>
            <p:cNvSpPr/>
            <p:nvPr/>
          </p:nvSpPr>
          <p:spPr>
            <a:xfrm rot="10800000">
              <a:off x="1695994" y="4020340"/>
              <a:ext cx="282854" cy="243840"/>
            </a:xfrm>
            <a:prstGeom prst="triangl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619852" y="2238338"/>
            <a:ext cx="2981325" cy="2300696"/>
            <a:chOff x="4605337" y="1963484"/>
            <a:chExt cx="2981325" cy="2300696"/>
          </a:xfrm>
        </p:grpSpPr>
        <p:pic>
          <p:nvPicPr>
            <p:cNvPr id="21" name="图片 20"/>
            <p:cNvPicPr>
              <a:picLocks/>
            </p:cNvPicPr>
            <p:nvPr/>
          </p:nvPicPr>
          <p:blipFill>
            <a:blip r:embed="rId4" cstate="screen">
              <a:grayscl/>
              <a:extLst>
                <a:ext uri="{28A0092B-C50C-407E-A947-70E740481C1C}">
                  <a14:useLocalDpi xmlns:a14="http://schemas.microsoft.com/office/drawing/2010/main"/>
                </a:ext>
              </a:extLst>
            </a:blip>
            <a:stretch>
              <a:fillRect/>
            </a:stretch>
          </p:blipFill>
          <p:spPr>
            <a:xfrm>
              <a:off x="4697771" y="2059760"/>
              <a:ext cx="2796456" cy="1864304"/>
            </a:xfrm>
            <a:prstGeom prst="rect">
              <a:avLst/>
            </a:prstGeom>
          </p:spPr>
        </p:pic>
        <p:sp>
          <p:nvSpPr>
            <p:cNvPr id="22" name="图文框 21"/>
            <p:cNvSpPr/>
            <p:nvPr/>
          </p:nvSpPr>
          <p:spPr>
            <a:xfrm>
              <a:off x="4605337" y="1963484"/>
              <a:ext cx="2981325" cy="2056857"/>
            </a:xfrm>
            <a:prstGeom prst="frame">
              <a:avLst>
                <a:gd name="adj1" fmla="val 135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10800000">
              <a:off x="5954573" y="4020340"/>
              <a:ext cx="282854" cy="24384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8444565" y="2238338"/>
            <a:ext cx="2981325" cy="2300696"/>
            <a:chOff x="8382277" y="1963484"/>
            <a:chExt cx="2981325" cy="2300696"/>
          </a:xfrm>
        </p:grpSpPr>
        <p:pic>
          <p:nvPicPr>
            <p:cNvPr id="25" name="图片 24"/>
            <p:cNvPicPr>
              <a:picLocks/>
            </p:cNvPicPr>
            <p:nvPr/>
          </p:nvPicPr>
          <p:blipFill rotWithShape="1">
            <a:blip r:embed="rId5" cstate="screen">
              <a:grayscl/>
              <a:extLst>
                <a:ext uri="{28A0092B-C50C-407E-A947-70E740481C1C}">
                  <a14:useLocalDpi xmlns:a14="http://schemas.microsoft.com/office/drawing/2010/main"/>
                </a:ext>
              </a:extLst>
            </a:blip>
            <a:srcRect/>
            <a:stretch/>
          </p:blipFill>
          <p:spPr>
            <a:xfrm>
              <a:off x="8474711" y="2059760"/>
              <a:ext cx="2796456" cy="1864304"/>
            </a:xfrm>
            <a:prstGeom prst="rect">
              <a:avLst/>
            </a:prstGeom>
          </p:spPr>
        </p:pic>
        <p:sp>
          <p:nvSpPr>
            <p:cNvPr id="26" name="图文框 25"/>
            <p:cNvSpPr/>
            <p:nvPr/>
          </p:nvSpPr>
          <p:spPr>
            <a:xfrm>
              <a:off x="8382277" y="1963484"/>
              <a:ext cx="2981325" cy="2056857"/>
            </a:xfrm>
            <a:prstGeom prst="frame">
              <a:avLst>
                <a:gd name="adj1" fmla="val 1359"/>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等腰三角形 26"/>
            <p:cNvSpPr/>
            <p:nvPr/>
          </p:nvSpPr>
          <p:spPr>
            <a:xfrm rot="10800000">
              <a:off x="9731512" y="4020340"/>
              <a:ext cx="282854" cy="243840"/>
            </a:xfrm>
            <a:prstGeom prst="triangl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88165" y="4776527"/>
            <a:ext cx="2395272" cy="1631029"/>
            <a:chOff x="1073651" y="4254023"/>
            <a:chExt cx="2395272" cy="1631029"/>
          </a:xfrm>
        </p:grpSpPr>
        <p:sp>
          <p:nvSpPr>
            <p:cNvPr id="29" name="圆角矩形 28"/>
            <p:cNvSpPr/>
            <p:nvPr/>
          </p:nvSpPr>
          <p:spPr>
            <a:xfrm>
              <a:off x="1442612" y="4254023"/>
              <a:ext cx="1657350" cy="457200"/>
            </a:xfrm>
            <a:prstGeom prst="roundRect">
              <a:avLst>
                <a:gd name="adj" fmla="val 50000"/>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73651" y="4823223"/>
              <a:ext cx="2395272" cy="1061829"/>
            </a:xfrm>
            <a:prstGeom prst="rect">
              <a:avLst/>
            </a:prstGeom>
          </p:spPr>
          <p:txBody>
            <a:bodyPr wrap="square">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1" name="文本框 67"/>
            <p:cNvSpPr txBox="1"/>
            <p:nvPr/>
          </p:nvSpPr>
          <p:spPr>
            <a:xfrm>
              <a:off x="1717288" y="4303791"/>
              <a:ext cx="1107996" cy="369332"/>
            </a:xfrm>
            <a:prstGeom prst="rect">
              <a:avLst/>
            </a:prstGeom>
            <a:noFill/>
          </p:spPr>
          <p:txBody>
            <a:bodyPr wrap="none" rtlCol="0">
              <a:spAutoFit/>
            </a:bodyPr>
            <a:lstStyle/>
            <a:p>
              <a:pPr algn="ctr"/>
              <a:r>
                <a:rPr lang="zh-CN" altLang="en-US" dirty="0" smtClean="0">
                  <a:solidFill>
                    <a:schemeClr val="bg1"/>
                  </a:solidFill>
                  <a:latin typeface="微软雅黑 Light" panose="020B0502040204020203" pitchFamily="34" charset="-122"/>
                  <a:ea typeface="微软雅黑 Light" panose="020B0502040204020203" pitchFamily="34" charset="-122"/>
                </a:rPr>
                <a:t>文本内容</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grpSp>
      <p:grpSp>
        <p:nvGrpSpPr>
          <p:cNvPr id="32" name="组合 31"/>
          <p:cNvGrpSpPr/>
          <p:nvPr/>
        </p:nvGrpSpPr>
        <p:grpSpPr>
          <a:xfrm>
            <a:off x="4912878" y="4776527"/>
            <a:ext cx="2395272" cy="1631029"/>
            <a:chOff x="4898364" y="4254023"/>
            <a:chExt cx="2395272" cy="1631029"/>
          </a:xfrm>
        </p:grpSpPr>
        <p:sp>
          <p:nvSpPr>
            <p:cNvPr id="33" name="圆角矩形 32"/>
            <p:cNvSpPr/>
            <p:nvPr/>
          </p:nvSpPr>
          <p:spPr>
            <a:xfrm>
              <a:off x="5267325" y="4254023"/>
              <a:ext cx="1657350" cy="457200"/>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898364" y="4823223"/>
              <a:ext cx="2395272" cy="1061829"/>
            </a:xfrm>
            <a:prstGeom prst="rect">
              <a:avLst/>
            </a:prstGeom>
          </p:spPr>
          <p:txBody>
            <a:bodyPr wrap="square">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5" name="文本框 71"/>
            <p:cNvSpPr txBox="1"/>
            <p:nvPr/>
          </p:nvSpPr>
          <p:spPr>
            <a:xfrm>
              <a:off x="5542001" y="4303791"/>
              <a:ext cx="1107996" cy="369332"/>
            </a:xfrm>
            <a:prstGeom prst="rect">
              <a:avLst/>
            </a:prstGeom>
            <a:noFill/>
          </p:spPr>
          <p:txBody>
            <a:bodyPr wrap="non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文本内容</a:t>
              </a:r>
            </a:p>
          </p:txBody>
        </p:sp>
      </p:grpSp>
      <p:grpSp>
        <p:nvGrpSpPr>
          <p:cNvPr id="36" name="组合 35"/>
          <p:cNvGrpSpPr/>
          <p:nvPr/>
        </p:nvGrpSpPr>
        <p:grpSpPr>
          <a:xfrm>
            <a:off x="8737591" y="4776527"/>
            <a:ext cx="2395272" cy="1631029"/>
            <a:chOff x="8723077" y="4254023"/>
            <a:chExt cx="2395272" cy="1631029"/>
          </a:xfrm>
        </p:grpSpPr>
        <p:sp>
          <p:nvSpPr>
            <p:cNvPr id="37" name="圆角矩形 36"/>
            <p:cNvSpPr/>
            <p:nvPr/>
          </p:nvSpPr>
          <p:spPr>
            <a:xfrm>
              <a:off x="9092038" y="4254023"/>
              <a:ext cx="1657350" cy="457200"/>
            </a:xfrm>
            <a:prstGeom prst="roundRect">
              <a:avLst>
                <a:gd name="adj" fmla="val 50000"/>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8723077" y="4823223"/>
              <a:ext cx="2395272" cy="1061829"/>
            </a:xfrm>
            <a:prstGeom prst="rect">
              <a:avLst/>
            </a:prstGeom>
            <a:solidFill>
              <a:srgbClr val="F1F1F1">
                <a:alpha val="52000"/>
              </a:srgbClr>
            </a:solidFill>
          </p:spPr>
          <p:txBody>
            <a:bodyPr wrap="square" rtlCol="0">
              <a:spAutoFit/>
            </a:bodyPr>
            <a:lstStyle/>
            <a:p>
              <a:pPr algn="ct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简。</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9" name="文本框 75"/>
            <p:cNvSpPr txBox="1"/>
            <p:nvPr/>
          </p:nvSpPr>
          <p:spPr>
            <a:xfrm>
              <a:off x="9366714" y="4303791"/>
              <a:ext cx="1107996" cy="369332"/>
            </a:xfrm>
            <a:prstGeom prst="rect">
              <a:avLst/>
            </a:prstGeom>
            <a:noFill/>
          </p:spPr>
          <p:txBody>
            <a:bodyPr wrap="non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文本内容</a:t>
              </a:r>
            </a:p>
          </p:txBody>
        </p:sp>
      </p:grpSp>
    </p:spTree>
    <p:extLst>
      <p:ext uri="{BB962C8B-B14F-4D97-AF65-F5344CB8AC3E}">
        <p14:creationId xmlns:p14="http://schemas.microsoft.com/office/powerpoint/2010/main" val="1124882529"/>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45"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ppt_w</p:attrName>
                                        </p:attrNameLst>
                                      </p:cBhvr>
                                      <p:tavLst>
                                        <p:tav tm="0" fmla="#ppt_w*sin(2.5*pi*$)">
                                          <p:val>
                                            <p:fltVal val="0"/>
                                          </p:val>
                                        </p:tav>
                                        <p:tav tm="100000">
                                          <p:val>
                                            <p:fltVal val="1"/>
                                          </p:val>
                                        </p:tav>
                                      </p:tavLst>
                                    </p:anim>
                                    <p:anim calcmode="lin" valueType="num">
                                      <p:cBhvr>
                                        <p:cTn id="23" dur="500" fill="hold"/>
                                        <p:tgtEl>
                                          <p:spTgt spid="16"/>
                                        </p:tgtEl>
                                        <p:attrNameLst>
                                          <p:attrName>ppt_h</p:attrName>
                                        </p:attrNameLst>
                                      </p:cBhvr>
                                      <p:tavLst>
                                        <p:tav tm="0">
                                          <p:val>
                                            <p:strVal val="#ppt_h"/>
                                          </p:val>
                                        </p:tav>
                                        <p:tav tm="100000">
                                          <p:val>
                                            <p:strVal val="#ppt_h"/>
                                          </p:val>
                                        </p:tav>
                                      </p:tavLst>
                                    </p:anim>
                                  </p:childTnLst>
                                </p:cTn>
                              </p:par>
                              <p:par>
                                <p:cTn id="24" presetID="45" presetClass="entr" presetSubtype="0" fill="hold" nodeType="withEffect">
                                  <p:stCondLst>
                                    <p:cond delay="2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anim calcmode="lin" valueType="num">
                                      <p:cBhvr>
                                        <p:cTn id="27" dur="500" fill="hold"/>
                                        <p:tgtEl>
                                          <p:spTgt spid="20"/>
                                        </p:tgtEl>
                                        <p:attrNameLst>
                                          <p:attrName>ppt_w</p:attrName>
                                        </p:attrNameLst>
                                      </p:cBhvr>
                                      <p:tavLst>
                                        <p:tav tm="0" fmla="#ppt_w*sin(2.5*pi*$)">
                                          <p:val>
                                            <p:fltVal val="0"/>
                                          </p:val>
                                        </p:tav>
                                        <p:tav tm="100000">
                                          <p:val>
                                            <p:fltVal val="1"/>
                                          </p:val>
                                        </p:tav>
                                      </p:tavLst>
                                    </p:anim>
                                    <p:anim calcmode="lin" valueType="num">
                                      <p:cBhvr>
                                        <p:cTn id="28" dur="500" fill="hold"/>
                                        <p:tgtEl>
                                          <p:spTgt spid="20"/>
                                        </p:tgtEl>
                                        <p:attrNameLst>
                                          <p:attrName>ppt_h</p:attrName>
                                        </p:attrNameLst>
                                      </p:cBhvr>
                                      <p:tavLst>
                                        <p:tav tm="0">
                                          <p:val>
                                            <p:strVal val="#ppt_h"/>
                                          </p:val>
                                        </p:tav>
                                        <p:tav tm="100000">
                                          <p:val>
                                            <p:strVal val="#ppt_h"/>
                                          </p:val>
                                        </p:tav>
                                      </p:tavLst>
                                    </p:anim>
                                  </p:childTnLst>
                                </p:cTn>
                              </p:par>
                              <p:par>
                                <p:cTn id="29" presetID="45" presetClass="entr" presetSubtype="0" fill="hold" nodeType="withEffect">
                                  <p:stCondLst>
                                    <p:cond delay="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anim calcmode="lin" valueType="num">
                                      <p:cBhvr>
                                        <p:cTn id="32" dur="500" fill="hold"/>
                                        <p:tgtEl>
                                          <p:spTgt spid="24"/>
                                        </p:tgtEl>
                                        <p:attrNameLst>
                                          <p:attrName>ppt_w</p:attrName>
                                        </p:attrNameLst>
                                      </p:cBhvr>
                                      <p:tavLst>
                                        <p:tav tm="0" fmla="#ppt_w*sin(2.5*pi*$)">
                                          <p:val>
                                            <p:fltVal val="0"/>
                                          </p:val>
                                        </p:tav>
                                        <p:tav tm="100000">
                                          <p:val>
                                            <p:fltVal val="1"/>
                                          </p:val>
                                        </p:tav>
                                      </p:tavLst>
                                    </p:anim>
                                    <p:anim calcmode="lin" valueType="num">
                                      <p:cBhvr>
                                        <p:cTn id="33" dur="500" fill="hold"/>
                                        <p:tgtEl>
                                          <p:spTgt spid="24"/>
                                        </p:tgtEl>
                                        <p:attrNameLst>
                                          <p:attrName>ppt_h</p:attrName>
                                        </p:attrNameLst>
                                      </p:cBhvr>
                                      <p:tavLst>
                                        <p:tav tm="0">
                                          <p:val>
                                            <p:strVal val="#ppt_h"/>
                                          </p:val>
                                        </p:tav>
                                        <p:tav tm="100000">
                                          <p:val>
                                            <p:strVal val="#ppt_h"/>
                                          </p:val>
                                        </p:tav>
                                      </p:tavLst>
                                    </p:anim>
                                  </p:childTnLst>
                                </p:cTn>
                              </p:par>
                            </p:childTnLst>
                          </p:cTn>
                        </p:par>
                        <p:par>
                          <p:cTn id="34" fill="hold">
                            <p:stCondLst>
                              <p:cond delay="2650"/>
                            </p:stCondLst>
                            <p:childTnLst>
                              <p:par>
                                <p:cTn id="35" presetID="22" presetClass="entr" presetSubtype="1"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500"/>
                                        <p:tgtEl>
                                          <p:spTgt spid="28"/>
                                        </p:tgtEl>
                                      </p:cBhvr>
                                    </p:animEffect>
                                  </p:childTnLst>
                                </p:cTn>
                              </p:par>
                              <p:par>
                                <p:cTn id="38" presetID="22" presetClass="entr" presetSubtype="1" fill="hold" nodeType="withEffect">
                                  <p:stCondLst>
                                    <p:cond delay="20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par>
                                <p:cTn id="41" presetID="22" presetClass="entr" presetSubtype="1" fill="hold" nodeType="withEffect">
                                  <p:stCondLst>
                                    <p:cond delay="40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5</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圆角矩形 15"/>
          <p:cNvSpPr/>
          <p:nvPr/>
        </p:nvSpPr>
        <p:spPr bwMode="auto">
          <a:xfrm>
            <a:off x="2288063" y="4342816"/>
            <a:ext cx="1565135" cy="1524123"/>
          </a:xfrm>
          <a:prstGeom prst="roundRect">
            <a:avLst>
              <a:gd name="adj" fmla="val 6712"/>
            </a:avLst>
          </a:prstGeom>
          <a:solidFill>
            <a:srgbClr val="E94E60"/>
          </a:solidFill>
          <a:ln w="9525" cap="flat" cmpd="sng" algn="ctr">
            <a:noFill/>
            <a:prstDash val="solid"/>
            <a:round/>
            <a:headEnd type="none" w="med" len="med"/>
            <a:tailEnd type="none" w="med" len="med"/>
          </a:ln>
          <a:effectLst>
            <a:outerShdw blurRad="50800" dist="50800" dir="5400000" sx="102000" sy="102000" algn="ctr" rotWithShape="0">
              <a:prstClr val="black">
                <a:alpha val="0"/>
              </a:prstClr>
            </a:outerShdw>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17" name="圆角矩形 16"/>
          <p:cNvSpPr/>
          <p:nvPr/>
        </p:nvSpPr>
        <p:spPr bwMode="auto">
          <a:xfrm>
            <a:off x="4273477" y="2677028"/>
            <a:ext cx="1549085" cy="1549085"/>
          </a:xfrm>
          <a:prstGeom prst="roundRect">
            <a:avLst>
              <a:gd name="adj" fmla="val 6712"/>
            </a:avLst>
          </a:prstGeom>
          <a:solidFill>
            <a:schemeClr val="tx1">
              <a:lumMod val="50000"/>
              <a:lumOff val="50000"/>
            </a:schemeClr>
          </a:solidFill>
          <a:ln w="9525" cap="flat" cmpd="sng" algn="ctr">
            <a:noFill/>
            <a:prstDash val="solid"/>
            <a:round/>
            <a:headEnd type="none" w="med" len="med"/>
            <a:tailEnd type="none" w="med" len="med"/>
          </a:ln>
          <a:effectLst>
            <a:outerShdw blurRad="50800" dist="50800" dir="5400000" sx="102000" sy="102000" algn="ctr" rotWithShape="0">
              <a:prstClr val="black">
                <a:alpha val="0"/>
              </a:prstClr>
            </a:outerShdw>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18" name="圆角矩形 17"/>
          <p:cNvSpPr/>
          <p:nvPr/>
        </p:nvSpPr>
        <p:spPr bwMode="auto">
          <a:xfrm>
            <a:off x="6338691" y="3881181"/>
            <a:ext cx="1598337" cy="1598337"/>
          </a:xfrm>
          <a:prstGeom prst="roundRect">
            <a:avLst>
              <a:gd name="adj" fmla="val 6712"/>
            </a:avLst>
          </a:prstGeom>
          <a:solidFill>
            <a:srgbClr val="E94E60"/>
          </a:solidFill>
          <a:ln w="9525" cap="flat" cmpd="sng" algn="ctr">
            <a:noFill/>
            <a:prstDash val="solid"/>
            <a:round/>
            <a:headEnd type="none" w="med" len="med"/>
            <a:tailEnd type="none" w="med" len="med"/>
          </a:ln>
          <a:effectLst>
            <a:outerShdw blurRad="50800" dist="50800" dir="5400000" algn="ctr" rotWithShape="0">
              <a:prstClr val="black">
                <a:alpha val="0"/>
              </a:prstClr>
            </a:outerShdw>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19" name="圆角矩形 18"/>
          <p:cNvSpPr/>
          <p:nvPr/>
        </p:nvSpPr>
        <p:spPr bwMode="auto">
          <a:xfrm>
            <a:off x="8354611" y="3068559"/>
            <a:ext cx="1535867" cy="1535867"/>
          </a:xfrm>
          <a:prstGeom prst="roundRect">
            <a:avLst>
              <a:gd name="adj" fmla="val 6712"/>
            </a:avLst>
          </a:prstGeom>
          <a:solidFill>
            <a:schemeClr val="tx1">
              <a:lumMod val="50000"/>
              <a:lumOff val="50000"/>
            </a:schemeClr>
          </a:solidFill>
          <a:ln w="9525" cap="flat" cmpd="sng" algn="ctr">
            <a:noFill/>
            <a:prstDash val="solid"/>
            <a:round/>
            <a:headEnd type="none" w="med" len="med"/>
            <a:tailEnd type="none" w="med" len="med"/>
          </a:ln>
          <a:effectLst>
            <a:outerShdw blurRad="50800" dist="50800" dir="5400000" sx="101000" sy="101000" algn="ctr" rotWithShape="0">
              <a:prstClr val="black">
                <a:alpha val="0"/>
              </a:prstClr>
            </a:outerShdw>
          </a:effec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bg1"/>
              </a:solidFill>
              <a:effectLst/>
              <a:latin typeface="+mj-ea"/>
              <a:ea typeface="+mj-ea"/>
            </a:endParaRPr>
          </a:p>
        </p:txBody>
      </p:sp>
      <p:sp>
        <p:nvSpPr>
          <p:cNvPr id="20" name="文本框 27"/>
          <p:cNvSpPr txBox="1"/>
          <p:nvPr/>
        </p:nvSpPr>
        <p:spPr>
          <a:xfrm>
            <a:off x="2582700" y="4604426"/>
            <a:ext cx="902811"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本地</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市场</a:t>
            </a:r>
            <a:endParaRPr lang="zh-CN" altLang="en-US" sz="2800" b="1" dirty="0">
              <a:solidFill>
                <a:schemeClr val="bg1"/>
              </a:solidFill>
              <a:latin typeface="微软雅黑" pitchFamily="34" charset="-122"/>
              <a:ea typeface="微软雅黑" pitchFamily="34" charset="-122"/>
            </a:endParaRPr>
          </a:p>
        </p:txBody>
      </p:sp>
      <p:sp>
        <p:nvSpPr>
          <p:cNvPr id="21" name="TextBox 20"/>
          <p:cNvSpPr txBox="1"/>
          <p:nvPr/>
        </p:nvSpPr>
        <p:spPr>
          <a:xfrm>
            <a:off x="1951663" y="2618630"/>
            <a:ext cx="2018771" cy="1600438"/>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公司</a:t>
            </a:r>
            <a:r>
              <a:rPr lang="zh-CN" altLang="zh-CN" sz="1400" dirty="0" smtClean="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smtClean="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4150878" y="4567922"/>
            <a:ext cx="2018771" cy="1600438"/>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公司</a:t>
            </a:r>
            <a:r>
              <a:rPr lang="zh-CN" altLang="zh-CN" sz="1400" dirty="0" smtClean="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smtClean="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22"/>
          <p:cNvSpPr txBox="1"/>
          <p:nvPr/>
        </p:nvSpPr>
        <p:spPr>
          <a:xfrm>
            <a:off x="6252220" y="2208939"/>
            <a:ext cx="2018771" cy="1600438"/>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公司</a:t>
            </a:r>
            <a:r>
              <a:rPr lang="zh-CN" altLang="zh-CN" sz="1400" dirty="0" smtClean="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smtClean="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8378968" y="5064302"/>
            <a:ext cx="2018771" cy="1600438"/>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公司</a:t>
            </a:r>
            <a:r>
              <a:rPr lang="zh-CN" altLang="zh-CN" sz="1400" dirty="0" smtClean="0">
                <a:solidFill>
                  <a:schemeClr val="bg1">
                    <a:lumMod val="50000"/>
                  </a:schemeClr>
                </a:solidFill>
                <a:latin typeface="微软雅黑" pitchFamily="34" charset="-122"/>
                <a:ea typeface="微软雅黑" pitchFamily="34" charset="-122"/>
              </a:rPr>
              <a:t>必须清醒地看到前进中的困难与挑战，为集团公司提供强有力的金融服务与支持。</a:t>
            </a:r>
            <a:endParaRPr lang="zh-CN" altLang="en-US" sz="1400" dirty="0" smtClean="0">
              <a:solidFill>
                <a:schemeClr val="bg1">
                  <a:lumMod val="50000"/>
                </a:schemeClr>
              </a:solidFill>
              <a:latin typeface="微软雅黑" pitchFamily="34" charset="-122"/>
              <a:ea typeface="微软雅黑" pitchFamily="34" charset="-122"/>
            </a:endParaRPr>
          </a:p>
          <a:p>
            <a:endParaRPr lang="zh-CN" altLang="en-US" sz="1400" dirty="0">
              <a:solidFill>
                <a:schemeClr val="bg1">
                  <a:lumMod val="50000"/>
                </a:schemeClr>
              </a:solidFill>
              <a:latin typeface="微软雅黑" pitchFamily="34" charset="-122"/>
              <a:ea typeface="微软雅黑" pitchFamily="34" charset="-122"/>
            </a:endParaRPr>
          </a:p>
        </p:txBody>
      </p:sp>
      <p:sp>
        <p:nvSpPr>
          <p:cNvPr id="25" name="文本框 27"/>
          <p:cNvSpPr txBox="1"/>
          <p:nvPr/>
        </p:nvSpPr>
        <p:spPr>
          <a:xfrm>
            <a:off x="4596613" y="3009158"/>
            <a:ext cx="902811"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周边</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市场</a:t>
            </a:r>
            <a:endParaRPr lang="zh-CN" altLang="en-US" sz="2800" b="1" dirty="0">
              <a:solidFill>
                <a:schemeClr val="bg1"/>
              </a:solidFill>
              <a:latin typeface="微软雅黑" pitchFamily="34" charset="-122"/>
              <a:ea typeface="微软雅黑" pitchFamily="34" charset="-122"/>
            </a:endParaRPr>
          </a:p>
        </p:txBody>
      </p:sp>
      <p:sp>
        <p:nvSpPr>
          <p:cNvPr id="26" name="文本框 27"/>
          <p:cNvSpPr txBox="1"/>
          <p:nvPr/>
        </p:nvSpPr>
        <p:spPr>
          <a:xfrm>
            <a:off x="6686453" y="4206755"/>
            <a:ext cx="902811"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细分</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市场</a:t>
            </a:r>
            <a:endParaRPr lang="zh-CN" altLang="en-US" sz="2800" b="1" dirty="0">
              <a:solidFill>
                <a:schemeClr val="bg1"/>
              </a:solidFill>
              <a:latin typeface="微软雅黑" pitchFamily="34" charset="-122"/>
              <a:ea typeface="微软雅黑" pitchFamily="34" charset="-122"/>
            </a:endParaRPr>
          </a:p>
        </p:txBody>
      </p:sp>
      <p:sp>
        <p:nvSpPr>
          <p:cNvPr id="27" name="文本框 27"/>
          <p:cNvSpPr txBox="1"/>
          <p:nvPr/>
        </p:nvSpPr>
        <p:spPr>
          <a:xfrm>
            <a:off x="8671138" y="3370423"/>
            <a:ext cx="902811"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高端</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市场</a:t>
            </a:r>
            <a:endParaRPr lang="zh-CN" altLang="en-US" sz="2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41890017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400" fill="hold"/>
                                        <p:tgtEl>
                                          <p:spTgt spid="16"/>
                                        </p:tgtEl>
                                        <p:attrNameLst>
                                          <p:attrName>ppt_w</p:attrName>
                                        </p:attrNameLst>
                                      </p:cBhvr>
                                      <p:tavLst>
                                        <p:tav tm="0">
                                          <p:val>
                                            <p:fltVal val="0"/>
                                          </p:val>
                                        </p:tav>
                                        <p:tav tm="100000">
                                          <p:val>
                                            <p:strVal val="#ppt_w"/>
                                          </p:val>
                                        </p:tav>
                                      </p:tavLst>
                                    </p:anim>
                                    <p:anim calcmode="lin" valueType="num">
                                      <p:cBhvr>
                                        <p:cTn id="22" dur="400" fill="hold"/>
                                        <p:tgtEl>
                                          <p:spTgt spid="16"/>
                                        </p:tgtEl>
                                        <p:attrNameLst>
                                          <p:attrName>ppt_h</p:attrName>
                                        </p:attrNameLst>
                                      </p:cBhvr>
                                      <p:tavLst>
                                        <p:tav tm="0">
                                          <p:val>
                                            <p:fltVal val="0"/>
                                          </p:val>
                                        </p:tav>
                                        <p:tav tm="100000">
                                          <p:val>
                                            <p:strVal val="#ppt_h"/>
                                          </p:val>
                                        </p:tav>
                                      </p:tavLst>
                                    </p:anim>
                                    <p:animEffect transition="in" filter="fade">
                                      <p:cBhvr>
                                        <p:cTn id="23" dur="400"/>
                                        <p:tgtEl>
                                          <p:spTgt spid="16"/>
                                        </p:tgtEl>
                                      </p:cBhvr>
                                    </p:animEffect>
                                  </p:childTnLst>
                                </p:cTn>
                              </p:par>
                            </p:childTnLst>
                          </p:cTn>
                        </p:par>
                        <p:par>
                          <p:cTn id="24" fill="hold">
                            <p:stCondLst>
                              <p:cond delay="2150"/>
                            </p:stCondLst>
                            <p:childTnLst>
                              <p:par>
                                <p:cTn id="25" presetID="53" presetClass="entr" presetSubtype="16" fill="hold" grpId="0" nodeType="afterEffect">
                                  <p:stCondLst>
                                    <p:cond delay="0"/>
                                  </p:stCondLst>
                                  <p:iterate type="lt">
                                    <p:tmPct val="0"/>
                                  </p:iterate>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6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20"/>
                                        </p:tgtEl>
                                      </p:cBhvr>
                                    </p:animEffect>
                                    <p:animScale>
                                      <p:cBhvr>
                                        <p:cTn id="33" dur="250" autoRev="1" fill="hold"/>
                                        <p:tgtEl>
                                          <p:spTgt spid="20"/>
                                        </p:tgtEl>
                                      </p:cBhvr>
                                      <p:by x="105000" y="105000"/>
                                    </p:animScale>
                                  </p:childTnLst>
                                </p:cTn>
                              </p:par>
                              <p:par>
                                <p:cTn id="34" presetID="41" presetClass="entr" presetSubtype="0" fill="hold" grpId="0" nodeType="withEffect">
                                  <p:stCondLst>
                                    <p:cond delay="0"/>
                                  </p:stCondLst>
                                  <p:iterate type="lt">
                                    <p:tmPct val="2811"/>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1"/>
                                        </p:tgtEl>
                                        <p:attrNameLst>
                                          <p:attrName>ppt_y</p:attrName>
                                        </p:attrNameLst>
                                      </p:cBhvr>
                                      <p:tavLst>
                                        <p:tav tm="0">
                                          <p:val>
                                            <p:strVal val="#ppt_y"/>
                                          </p:val>
                                        </p:tav>
                                        <p:tav tm="100000">
                                          <p:val>
                                            <p:strVal val="#ppt_y"/>
                                          </p:val>
                                        </p:tav>
                                      </p:tavLst>
                                    </p:anim>
                                    <p:anim calcmode="lin" valueType="num">
                                      <p:cBhvr>
                                        <p:cTn id="3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1"/>
                                        </p:tgtEl>
                                      </p:cBhvr>
                                    </p:animEffect>
                                  </p:childTnLst>
                                </p:cTn>
                              </p:par>
                            </p:childTnLst>
                          </p:cTn>
                        </p:par>
                        <p:par>
                          <p:cTn id="41" fill="hold">
                            <p:stCondLst>
                              <p:cond delay="3670"/>
                            </p:stCondLst>
                            <p:childTnLst>
                              <p:par>
                                <p:cTn id="42" presetID="53" presetClass="entr" presetSubtype="16"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400" fill="hold"/>
                                        <p:tgtEl>
                                          <p:spTgt spid="17"/>
                                        </p:tgtEl>
                                        <p:attrNameLst>
                                          <p:attrName>ppt_w</p:attrName>
                                        </p:attrNameLst>
                                      </p:cBhvr>
                                      <p:tavLst>
                                        <p:tav tm="0">
                                          <p:val>
                                            <p:fltVal val="0"/>
                                          </p:val>
                                        </p:tav>
                                        <p:tav tm="100000">
                                          <p:val>
                                            <p:strVal val="#ppt_w"/>
                                          </p:val>
                                        </p:tav>
                                      </p:tavLst>
                                    </p:anim>
                                    <p:anim calcmode="lin" valueType="num">
                                      <p:cBhvr>
                                        <p:cTn id="45" dur="400" fill="hold"/>
                                        <p:tgtEl>
                                          <p:spTgt spid="17"/>
                                        </p:tgtEl>
                                        <p:attrNameLst>
                                          <p:attrName>ppt_h</p:attrName>
                                        </p:attrNameLst>
                                      </p:cBhvr>
                                      <p:tavLst>
                                        <p:tav tm="0">
                                          <p:val>
                                            <p:fltVal val="0"/>
                                          </p:val>
                                        </p:tav>
                                        <p:tav tm="100000">
                                          <p:val>
                                            <p:strVal val="#ppt_h"/>
                                          </p:val>
                                        </p:tav>
                                      </p:tavLst>
                                    </p:anim>
                                    <p:animEffect transition="in" filter="fade">
                                      <p:cBhvr>
                                        <p:cTn id="46" dur="400"/>
                                        <p:tgtEl>
                                          <p:spTgt spid="17"/>
                                        </p:tgtEl>
                                      </p:cBhvr>
                                    </p:animEffect>
                                  </p:childTnLst>
                                </p:cTn>
                              </p:par>
                            </p:childTnLst>
                          </p:cTn>
                        </p:par>
                        <p:par>
                          <p:cTn id="47" fill="hold">
                            <p:stCondLst>
                              <p:cond delay="4070"/>
                            </p:stCondLst>
                            <p:childTnLst>
                              <p:par>
                                <p:cTn id="48" presetID="53" presetClass="entr" presetSubtype="16" fill="hold" grpId="0" nodeType="afterEffect">
                                  <p:stCondLst>
                                    <p:cond delay="0"/>
                                  </p:stCondLst>
                                  <p:iterate type="lt">
                                    <p:tmPct val="0"/>
                                  </p:iterate>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57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25"/>
                                        </p:tgtEl>
                                      </p:cBhvr>
                                    </p:animEffect>
                                    <p:animScale>
                                      <p:cBhvr>
                                        <p:cTn id="56" dur="250" autoRev="1" fill="hold"/>
                                        <p:tgtEl>
                                          <p:spTgt spid="25"/>
                                        </p:tgtEl>
                                      </p:cBhvr>
                                      <p:by x="105000" y="105000"/>
                                    </p:animScale>
                                  </p:childTnLst>
                                </p:cTn>
                              </p:par>
                            </p:childTnLst>
                          </p:cTn>
                        </p:par>
                        <p:par>
                          <p:cTn id="57" fill="hold">
                            <p:stCondLst>
                              <p:cond delay="5070"/>
                            </p:stCondLst>
                            <p:childTnLst>
                              <p:par>
                                <p:cTn id="58" presetID="53" presetClass="entr" presetSubtype="16"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400" fill="hold"/>
                                        <p:tgtEl>
                                          <p:spTgt spid="18"/>
                                        </p:tgtEl>
                                        <p:attrNameLst>
                                          <p:attrName>ppt_w</p:attrName>
                                        </p:attrNameLst>
                                      </p:cBhvr>
                                      <p:tavLst>
                                        <p:tav tm="0">
                                          <p:val>
                                            <p:fltVal val="0"/>
                                          </p:val>
                                        </p:tav>
                                        <p:tav tm="100000">
                                          <p:val>
                                            <p:strVal val="#ppt_w"/>
                                          </p:val>
                                        </p:tav>
                                      </p:tavLst>
                                    </p:anim>
                                    <p:anim calcmode="lin" valueType="num">
                                      <p:cBhvr>
                                        <p:cTn id="61" dur="400" fill="hold"/>
                                        <p:tgtEl>
                                          <p:spTgt spid="18"/>
                                        </p:tgtEl>
                                        <p:attrNameLst>
                                          <p:attrName>ppt_h</p:attrName>
                                        </p:attrNameLst>
                                      </p:cBhvr>
                                      <p:tavLst>
                                        <p:tav tm="0">
                                          <p:val>
                                            <p:fltVal val="0"/>
                                          </p:val>
                                        </p:tav>
                                        <p:tav tm="100000">
                                          <p:val>
                                            <p:strVal val="#ppt_h"/>
                                          </p:val>
                                        </p:tav>
                                      </p:tavLst>
                                    </p:anim>
                                    <p:animEffect transition="in" filter="fade">
                                      <p:cBhvr>
                                        <p:cTn id="62" dur="400"/>
                                        <p:tgtEl>
                                          <p:spTgt spid="18"/>
                                        </p:tgtEl>
                                      </p:cBhvr>
                                    </p:animEffect>
                                  </p:childTnLst>
                                </p:cTn>
                              </p:par>
                              <p:par>
                                <p:cTn id="63" presetID="41" presetClass="entr" presetSubtype="0" fill="hold" grpId="0" nodeType="withEffect">
                                  <p:stCondLst>
                                    <p:cond delay="0"/>
                                  </p:stCondLst>
                                  <p:iterate type="lt">
                                    <p:tmPct val="2811"/>
                                  </p:iterate>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2"/>
                                        </p:tgtEl>
                                        <p:attrNameLst>
                                          <p:attrName>ppt_y</p:attrName>
                                        </p:attrNameLst>
                                      </p:cBhvr>
                                      <p:tavLst>
                                        <p:tav tm="0">
                                          <p:val>
                                            <p:strVal val="#ppt_y"/>
                                          </p:val>
                                        </p:tav>
                                        <p:tav tm="100000">
                                          <p:val>
                                            <p:strVal val="#ppt_y"/>
                                          </p:val>
                                        </p:tav>
                                      </p:tavLst>
                                    </p:anim>
                                    <p:anim calcmode="lin" valueType="num">
                                      <p:cBhvr>
                                        <p:cTn id="6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2"/>
                                        </p:tgtEl>
                                      </p:cBhvr>
                                    </p:animEffect>
                                  </p:childTnLst>
                                </p:cTn>
                              </p:par>
                            </p:childTnLst>
                          </p:cTn>
                        </p:par>
                        <p:par>
                          <p:cTn id="70" fill="hold">
                            <p:stCondLst>
                              <p:cond delay="6090"/>
                            </p:stCondLst>
                            <p:childTnLst>
                              <p:par>
                                <p:cTn id="71" presetID="53" presetClass="entr" presetSubtype="16" fill="hold" grpId="0" nodeType="afterEffect">
                                  <p:stCondLst>
                                    <p:cond delay="0"/>
                                  </p:stCondLst>
                                  <p:iterate type="lt">
                                    <p:tmPct val="0"/>
                                  </p:iterate>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ppt_w</p:attrName>
                                        </p:attrNameLst>
                                      </p:cBhvr>
                                      <p:tavLst>
                                        <p:tav tm="0">
                                          <p:val>
                                            <p:fltVal val="0"/>
                                          </p:val>
                                        </p:tav>
                                        <p:tav tm="100000">
                                          <p:val>
                                            <p:strVal val="#ppt_w"/>
                                          </p:val>
                                        </p:tav>
                                      </p:tavLst>
                                    </p:anim>
                                    <p:anim calcmode="lin" valueType="num">
                                      <p:cBhvr>
                                        <p:cTn id="74" dur="500" fill="hold"/>
                                        <p:tgtEl>
                                          <p:spTgt spid="26"/>
                                        </p:tgtEl>
                                        <p:attrNameLst>
                                          <p:attrName>ppt_h</p:attrName>
                                        </p:attrNameLst>
                                      </p:cBhvr>
                                      <p:tavLst>
                                        <p:tav tm="0">
                                          <p:val>
                                            <p:fltVal val="0"/>
                                          </p:val>
                                        </p:tav>
                                        <p:tav tm="100000">
                                          <p:val>
                                            <p:strVal val="#ppt_h"/>
                                          </p:val>
                                        </p:tav>
                                      </p:tavLst>
                                    </p:anim>
                                    <p:animEffect transition="in" filter="fade">
                                      <p:cBhvr>
                                        <p:cTn id="75" dur="500"/>
                                        <p:tgtEl>
                                          <p:spTgt spid="26"/>
                                        </p:tgtEl>
                                      </p:cBhvr>
                                    </p:animEffect>
                                  </p:childTnLst>
                                </p:cTn>
                              </p:par>
                            </p:childTnLst>
                          </p:cTn>
                        </p:par>
                        <p:par>
                          <p:cTn id="76" fill="hold">
                            <p:stCondLst>
                              <p:cond delay="6590"/>
                            </p:stCondLst>
                            <p:childTnLst>
                              <p:par>
                                <p:cTn id="77" presetID="26" presetClass="emph" presetSubtype="0" fill="hold" grpId="1" nodeType="afterEffect">
                                  <p:stCondLst>
                                    <p:cond delay="0"/>
                                  </p:stCondLst>
                                  <p:iterate type="lt">
                                    <p:tmPct val="0"/>
                                  </p:iterate>
                                  <p:childTnLst>
                                    <p:animEffect transition="out" filter="fade">
                                      <p:cBhvr>
                                        <p:cTn id="78" dur="500" tmFilter="0, 0; .2, .5; .8, .5; 1, 0"/>
                                        <p:tgtEl>
                                          <p:spTgt spid="26"/>
                                        </p:tgtEl>
                                      </p:cBhvr>
                                    </p:animEffect>
                                    <p:animScale>
                                      <p:cBhvr>
                                        <p:cTn id="79" dur="250" autoRev="1" fill="hold"/>
                                        <p:tgtEl>
                                          <p:spTgt spid="26"/>
                                        </p:tgtEl>
                                      </p:cBhvr>
                                      <p:by x="105000" y="105000"/>
                                    </p:animScale>
                                  </p:childTnLst>
                                </p:cTn>
                              </p:par>
                              <p:par>
                                <p:cTn id="80" presetID="41" presetClass="entr" presetSubtype="0" fill="hold" grpId="0" nodeType="withEffect">
                                  <p:stCondLst>
                                    <p:cond delay="0"/>
                                  </p:stCondLst>
                                  <p:iterate type="lt">
                                    <p:tmPct val="2811"/>
                                  </p:iterate>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23"/>
                                        </p:tgtEl>
                                        <p:attrNameLst>
                                          <p:attrName>ppt_y</p:attrName>
                                        </p:attrNameLst>
                                      </p:cBhvr>
                                      <p:tavLst>
                                        <p:tav tm="0">
                                          <p:val>
                                            <p:strVal val="#ppt_y"/>
                                          </p:val>
                                        </p:tav>
                                        <p:tav tm="100000">
                                          <p:val>
                                            <p:strVal val="#ppt_y"/>
                                          </p:val>
                                        </p:tav>
                                      </p:tavLst>
                                    </p:anim>
                                    <p:anim calcmode="lin" valueType="num">
                                      <p:cBhvr>
                                        <p:cTn id="8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23"/>
                                        </p:tgtEl>
                                      </p:cBhvr>
                                    </p:animEffect>
                                  </p:childTnLst>
                                </p:cTn>
                              </p:par>
                            </p:childTnLst>
                          </p:cTn>
                        </p:par>
                        <p:par>
                          <p:cTn id="87" fill="hold">
                            <p:stCondLst>
                              <p:cond delay="7610"/>
                            </p:stCondLst>
                            <p:childTnLst>
                              <p:par>
                                <p:cTn id="88" presetID="53" presetClass="entr" presetSubtype="16"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400" fill="hold"/>
                                        <p:tgtEl>
                                          <p:spTgt spid="19"/>
                                        </p:tgtEl>
                                        <p:attrNameLst>
                                          <p:attrName>ppt_w</p:attrName>
                                        </p:attrNameLst>
                                      </p:cBhvr>
                                      <p:tavLst>
                                        <p:tav tm="0">
                                          <p:val>
                                            <p:fltVal val="0"/>
                                          </p:val>
                                        </p:tav>
                                        <p:tav tm="100000">
                                          <p:val>
                                            <p:strVal val="#ppt_w"/>
                                          </p:val>
                                        </p:tav>
                                      </p:tavLst>
                                    </p:anim>
                                    <p:anim calcmode="lin" valueType="num">
                                      <p:cBhvr>
                                        <p:cTn id="91" dur="400" fill="hold"/>
                                        <p:tgtEl>
                                          <p:spTgt spid="19"/>
                                        </p:tgtEl>
                                        <p:attrNameLst>
                                          <p:attrName>ppt_h</p:attrName>
                                        </p:attrNameLst>
                                      </p:cBhvr>
                                      <p:tavLst>
                                        <p:tav tm="0">
                                          <p:val>
                                            <p:fltVal val="0"/>
                                          </p:val>
                                        </p:tav>
                                        <p:tav tm="100000">
                                          <p:val>
                                            <p:strVal val="#ppt_h"/>
                                          </p:val>
                                        </p:tav>
                                      </p:tavLst>
                                    </p:anim>
                                    <p:animEffect transition="in" filter="fade">
                                      <p:cBhvr>
                                        <p:cTn id="92" dur="400"/>
                                        <p:tgtEl>
                                          <p:spTgt spid="19"/>
                                        </p:tgtEl>
                                      </p:cBhvr>
                                    </p:animEffect>
                                  </p:childTnLst>
                                </p:cTn>
                              </p:par>
                            </p:childTnLst>
                          </p:cTn>
                        </p:par>
                        <p:par>
                          <p:cTn id="93" fill="hold">
                            <p:stCondLst>
                              <p:cond delay="8010"/>
                            </p:stCondLst>
                            <p:childTnLst>
                              <p:par>
                                <p:cTn id="94" presetID="53" presetClass="entr" presetSubtype="16" fill="hold" grpId="0" nodeType="afterEffect">
                                  <p:stCondLst>
                                    <p:cond delay="0"/>
                                  </p:stCondLst>
                                  <p:iterate type="lt">
                                    <p:tmPct val="0"/>
                                  </p:iterate>
                                  <p:childTnLst>
                                    <p:set>
                                      <p:cBhvr>
                                        <p:cTn id="95" dur="1" fill="hold">
                                          <p:stCondLst>
                                            <p:cond delay="0"/>
                                          </p:stCondLst>
                                        </p:cTn>
                                        <p:tgtEl>
                                          <p:spTgt spid="27"/>
                                        </p:tgtEl>
                                        <p:attrNameLst>
                                          <p:attrName>style.visibility</p:attrName>
                                        </p:attrNameLst>
                                      </p:cBhvr>
                                      <p:to>
                                        <p:strVal val="visible"/>
                                      </p:to>
                                    </p:set>
                                    <p:anim calcmode="lin" valueType="num">
                                      <p:cBhvr>
                                        <p:cTn id="96" dur="500" fill="hold"/>
                                        <p:tgtEl>
                                          <p:spTgt spid="27"/>
                                        </p:tgtEl>
                                        <p:attrNameLst>
                                          <p:attrName>ppt_w</p:attrName>
                                        </p:attrNameLst>
                                      </p:cBhvr>
                                      <p:tavLst>
                                        <p:tav tm="0">
                                          <p:val>
                                            <p:fltVal val="0"/>
                                          </p:val>
                                        </p:tav>
                                        <p:tav tm="100000">
                                          <p:val>
                                            <p:strVal val="#ppt_w"/>
                                          </p:val>
                                        </p:tav>
                                      </p:tavLst>
                                    </p:anim>
                                    <p:anim calcmode="lin" valueType="num">
                                      <p:cBhvr>
                                        <p:cTn id="97" dur="500" fill="hold"/>
                                        <p:tgtEl>
                                          <p:spTgt spid="27"/>
                                        </p:tgtEl>
                                        <p:attrNameLst>
                                          <p:attrName>ppt_h</p:attrName>
                                        </p:attrNameLst>
                                      </p:cBhvr>
                                      <p:tavLst>
                                        <p:tav tm="0">
                                          <p:val>
                                            <p:fltVal val="0"/>
                                          </p:val>
                                        </p:tav>
                                        <p:tav tm="100000">
                                          <p:val>
                                            <p:strVal val="#ppt_h"/>
                                          </p:val>
                                        </p:tav>
                                      </p:tavLst>
                                    </p:anim>
                                    <p:animEffect transition="in" filter="fade">
                                      <p:cBhvr>
                                        <p:cTn id="98" dur="500"/>
                                        <p:tgtEl>
                                          <p:spTgt spid="27"/>
                                        </p:tgtEl>
                                      </p:cBhvr>
                                    </p:animEffect>
                                  </p:childTnLst>
                                </p:cTn>
                              </p:par>
                            </p:childTnLst>
                          </p:cTn>
                        </p:par>
                        <p:par>
                          <p:cTn id="99" fill="hold">
                            <p:stCondLst>
                              <p:cond delay="8510"/>
                            </p:stCondLst>
                            <p:childTnLst>
                              <p:par>
                                <p:cTn id="100" presetID="26" presetClass="emph" presetSubtype="0" fill="hold" grpId="1" nodeType="afterEffect">
                                  <p:stCondLst>
                                    <p:cond delay="0"/>
                                  </p:stCondLst>
                                  <p:iterate type="lt">
                                    <p:tmPct val="0"/>
                                  </p:iterate>
                                  <p:childTnLst>
                                    <p:animEffect transition="out" filter="fade">
                                      <p:cBhvr>
                                        <p:cTn id="101" dur="500" tmFilter="0, 0; .2, .5; .8, .5; 1, 0"/>
                                        <p:tgtEl>
                                          <p:spTgt spid="27"/>
                                        </p:tgtEl>
                                      </p:cBhvr>
                                    </p:animEffect>
                                    <p:animScale>
                                      <p:cBhvr>
                                        <p:cTn id="102" dur="250" autoRev="1" fill="hold"/>
                                        <p:tgtEl>
                                          <p:spTgt spid="27"/>
                                        </p:tgtEl>
                                      </p:cBhvr>
                                      <p:by x="105000" y="105000"/>
                                    </p:animScale>
                                  </p:childTnLst>
                                </p:cTn>
                              </p:par>
                              <p:par>
                                <p:cTn id="103" presetID="41" presetClass="entr" presetSubtype="0" fill="hold" grpId="0" nodeType="withEffect">
                                  <p:stCondLst>
                                    <p:cond delay="0"/>
                                  </p:stCondLst>
                                  <p:iterate type="lt">
                                    <p:tmPct val="2811"/>
                                  </p:iterate>
                                  <p:childTnLst>
                                    <p:set>
                                      <p:cBhvr>
                                        <p:cTn id="104" dur="1" fill="hold">
                                          <p:stCondLst>
                                            <p:cond delay="0"/>
                                          </p:stCondLst>
                                        </p:cTn>
                                        <p:tgtEl>
                                          <p:spTgt spid="24"/>
                                        </p:tgtEl>
                                        <p:attrNameLst>
                                          <p:attrName>style.visibility</p:attrName>
                                        </p:attrNameLst>
                                      </p:cBhvr>
                                      <p:to>
                                        <p:strVal val="visible"/>
                                      </p:to>
                                    </p:set>
                                    <p:anim calcmode="lin" valueType="num">
                                      <p:cBhvr>
                                        <p:cTn id="10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24"/>
                                        </p:tgtEl>
                                        <p:attrNameLst>
                                          <p:attrName>ppt_y</p:attrName>
                                        </p:attrNameLst>
                                      </p:cBhvr>
                                      <p:tavLst>
                                        <p:tav tm="0">
                                          <p:val>
                                            <p:strVal val="#ppt_y"/>
                                          </p:val>
                                        </p:tav>
                                        <p:tav tm="100000">
                                          <p:val>
                                            <p:strVal val="#ppt_y"/>
                                          </p:val>
                                        </p:tav>
                                      </p:tavLst>
                                    </p:anim>
                                    <p:anim calcmode="lin" valueType="num">
                                      <p:cBhvr>
                                        <p:cTn id="10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0" grpId="1"/>
      <p:bldP spid="21" grpId="0"/>
      <p:bldP spid="22" grpId="0"/>
      <p:bldP spid="23" grpId="0"/>
      <p:bldP spid="24" grpId="0"/>
      <p:bldP spid="25" grpId="0"/>
      <p:bldP spid="25" grpId="1"/>
      <p:bldP spid="26" grpId="0"/>
      <p:bldP spid="26" grpId="1"/>
      <p:bldP spid="27" grpId="0"/>
      <p:bldP spid="27"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a:off x="10850231" y="18299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1887021"/>
            <a:ext cx="3110810" cy="6929676"/>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18"/>
          <p:cNvSpPr>
            <a:spLocks noChangeArrowheads="1"/>
          </p:cNvSpPr>
          <p:nvPr/>
        </p:nvSpPr>
        <p:spPr bwMode="auto">
          <a:xfrm>
            <a:off x="3527582" y="2734207"/>
            <a:ext cx="830997" cy="218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p>
            <a:pPr algn="ctr" fontAlgn="base">
              <a:spcBef>
                <a:spcPct val="0"/>
              </a:spcBef>
              <a:spcAft>
                <a:spcPct val="0"/>
              </a:spcAft>
            </a:pPr>
            <a:r>
              <a:rPr lang="zh-CN" altLang="en-US" sz="5400" b="1" dirty="0" smtClean="0">
                <a:solidFill>
                  <a:srgbClr val="E94E60"/>
                </a:solidFill>
                <a:latin typeface="华文中宋" pitchFamily="2" charset="-122"/>
                <a:ea typeface="华文中宋" pitchFamily="2" charset="-122"/>
                <a:cs typeface="宋体" pitchFamily="2" charset="-122"/>
              </a:rPr>
              <a:t>目 录</a:t>
            </a:r>
            <a:endParaRPr lang="en-US" altLang="zh-CN" sz="5400" b="1" dirty="0">
              <a:solidFill>
                <a:srgbClr val="E94E60"/>
              </a:solidFill>
              <a:latin typeface="华文中宋" pitchFamily="2" charset="-122"/>
              <a:ea typeface="华文中宋" pitchFamily="2" charset="-122"/>
              <a:cs typeface="宋体" pitchFamily="2" charset="-122"/>
            </a:endParaRPr>
          </a:p>
        </p:txBody>
      </p:sp>
      <p:sp>
        <p:nvSpPr>
          <p:cNvPr id="26" name="Rectangle 18"/>
          <p:cNvSpPr>
            <a:spLocks noChangeArrowheads="1"/>
          </p:cNvSpPr>
          <p:nvPr/>
        </p:nvSpPr>
        <p:spPr bwMode="auto">
          <a:xfrm>
            <a:off x="4478698" y="2998008"/>
            <a:ext cx="184666" cy="1748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p>
            <a:pPr algn="dist" fontAlgn="base">
              <a:spcBef>
                <a:spcPct val="0"/>
              </a:spcBef>
              <a:spcAft>
                <a:spcPct val="0"/>
              </a:spcAft>
            </a:pPr>
            <a:r>
              <a:rPr lang="en-US" altLang="zh-CN" sz="1200" dirty="0" smtClean="0">
                <a:solidFill>
                  <a:schemeClr val="tx1">
                    <a:lumMod val="50000"/>
                    <a:lumOff val="50000"/>
                  </a:schemeClr>
                </a:solidFill>
                <a:latin typeface="+mn-ea"/>
                <a:cs typeface="宋体" pitchFamily="2" charset="-122"/>
              </a:rPr>
              <a:t>CONTENTS</a:t>
            </a:r>
            <a:endParaRPr lang="en-US" altLang="zh-CN" sz="1200" dirty="0">
              <a:solidFill>
                <a:schemeClr val="tx1">
                  <a:lumMod val="50000"/>
                  <a:lumOff val="50000"/>
                </a:schemeClr>
              </a:solidFill>
              <a:latin typeface="+mn-ea"/>
              <a:cs typeface="宋体" pitchFamily="2" charset="-122"/>
            </a:endParaRPr>
          </a:p>
        </p:txBody>
      </p:sp>
      <p:sp>
        <p:nvSpPr>
          <p:cNvPr id="27" name="Line 21"/>
          <p:cNvSpPr>
            <a:spLocks noChangeShapeType="1"/>
          </p:cNvSpPr>
          <p:nvPr/>
        </p:nvSpPr>
        <p:spPr bwMode="auto">
          <a:xfrm>
            <a:off x="4358578" y="2998009"/>
            <a:ext cx="0" cy="1748177"/>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zh-CN" altLang="en-US">
              <a:ln>
                <a:solidFill>
                  <a:schemeClr val="tx1">
                    <a:lumMod val="60000"/>
                    <a:lumOff val="40000"/>
                  </a:schemeClr>
                </a:solidFill>
              </a:ln>
              <a:solidFill>
                <a:schemeClr val="tx1">
                  <a:lumMod val="50000"/>
                  <a:lumOff val="50000"/>
                </a:schemeClr>
              </a:solidFill>
              <a:latin typeface="Arial" pitchFamily="34" charset="0"/>
            </a:endParaRPr>
          </a:p>
        </p:txBody>
      </p:sp>
      <p:pic>
        <p:nvPicPr>
          <p:cNvPr id="28" name="Picture 4" descr="F:\Temp\400页超强PPT模板\花PNG\4.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198547" y="2478527"/>
            <a:ext cx="1385140" cy="2352124"/>
          </a:xfrm>
          <a:prstGeom prst="rect">
            <a:avLst/>
          </a:prstGeom>
          <a:noFill/>
          <a:effectLst>
            <a:outerShdw blurRad="317500" dist="139700" dir="5640000" sx="97000" sy="97000" algn="t" rotWithShape="0">
              <a:prstClr val="black">
                <a:alpha val="17000"/>
              </a:prstClr>
            </a:outerShdw>
          </a:effectLst>
          <a:extLst>
            <a:ext uri="{909E8E84-426E-40DD-AFC4-6F175D3DCCD1}">
              <a14:hiddenFill xmlns:a14="http://schemas.microsoft.com/office/drawing/2010/main">
                <a:solidFill>
                  <a:srgbClr val="FFFFFF"/>
                </a:solidFill>
              </a14:hiddenFill>
            </a:ext>
          </a:extLst>
        </p:spPr>
      </p:pic>
      <p:sp>
        <p:nvSpPr>
          <p:cNvPr id="29" name="Rectangle 39"/>
          <p:cNvSpPr>
            <a:spLocks noChangeArrowheads="1"/>
          </p:cNvSpPr>
          <p:nvPr/>
        </p:nvSpPr>
        <p:spPr bwMode="auto">
          <a:xfrm>
            <a:off x="6423068" y="2150935"/>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smtClean="0">
                <a:solidFill>
                  <a:schemeClr val="tx1">
                    <a:lumMod val="50000"/>
                    <a:lumOff val="50000"/>
                  </a:schemeClr>
                </a:solidFill>
                <a:latin typeface="华文中宋" pitchFamily="2" charset="-122"/>
                <a:ea typeface="华文中宋" pitchFamily="2" charset="-122"/>
              </a:rPr>
              <a:t>此处添加标题文本</a:t>
            </a:r>
            <a:r>
              <a:rPr lang="en-US" altLang="zh-CN" sz="2000" dirty="0" smtClean="0">
                <a:solidFill>
                  <a:schemeClr val="tx1">
                    <a:lumMod val="50000"/>
                    <a:lumOff val="50000"/>
                  </a:schemeClr>
                </a:solidFill>
                <a:latin typeface="华文中宋" pitchFamily="2" charset="-122"/>
                <a:ea typeface="华文中宋" pitchFamily="2" charset="-122"/>
              </a:rPr>
              <a:t>01</a:t>
            </a:r>
            <a:endParaRPr lang="en-US" altLang="zh-CN" sz="2000" dirty="0">
              <a:solidFill>
                <a:schemeClr val="tx1">
                  <a:lumMod val="50000"/>
                  <a:lumOff val="50000"/>
                </a:schemeClr>
              </a:solidFill>
              <a:latin typeface="华文中宋" pitchFamily="2" charset="-122"/>
              <a:ea typeface="华文中宋" pitchFamily="2" charset="-122"/>
            </a:endParaRPr>
          </a:p>
        </p:txBody>
      </p:sp>
      <p:sp>
        <p:nvSpPr>
          <p:cNvPr id="30" name="Rectangle 39"/>
          <p:cNvSpPr>
            <a:spLocks noChangeArrowheads="1"/>
          </p:cNvSpPr>
          <p:nvPr/>
        </p:nvSpPr>
        <p:spPr bwMode="auto">
          <a:xfrm>
            <a:off x="6423068" y="2465895"/>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smtClean="0">
                <a:solidFill>
                  <a:schemeClr val="tx1">
                    <a:lumMod val="50000"/>
                    <a:lumOff val="50000"/>
                  </a:schemeClr>
                </a:solidFill>
                <a:latin typeface="+mn-ea"/>
              </a:rPr>
              <a:t>write your great  title here</a:t>
            </a:r>
          </a:p>
        </p:txBody>
      </p:sp>
      <p:grpSp>
        <p:nvGrpSpPr>
          <p:cNvPr id="31" name="组合 30"/>
          <p:cNvGrpSpPr/>
          <p:nvPr/>
        </p:nvGrpSpPr>
        <p:grpSpPr>
          <a:xfrm>
            <a:off x="5934436" y="2282862"/>
            <a:ext cx="257184" cy="257184"/>
            <a:chOff x="4923349" y="1475317"/>
            <a:chExt cx="305414" cy="305414"/>
          </a:xfrm>
          <a:solidFill>
            <a:srgbClr val="E94E60"/>
          </a:solidFill>
        </p:grpSpPr>
        <p:sp>
          <p:nvSpPr>
            <p:cNvPr id="32" name="椭圆 31"/>
            <p:cNvSpPr/>
            <p:nvPr/>
          </p:nvSpPr>
          <p:spPr>
            <a:xfrm>
              <a:off x="4923349" y="1475317"/>
              <a:ext cx="305414" cy="305414"/>
            </a:xfrm>
            <a:prstGeom prst="ellipse">
              <a:avLst/>
            </a:prstGeom>
            <a:no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sp>
          <p:nvSpPr>
            <p:cNvPr id="33" name="椭圆 32"/>
            <p:cNvSpPr/>
            <p:nvPr/>
          </p:nvSpPr>
          <p:spPr>
            <a:xfrm>
              <a:off x="5008132" y="1560100"/>
              <a:ext cx="135848" cy="135848"/>
            </a:xfrm>
            <a:prstGeom prst="ellipse">
              <a:avLst/>
            </a:prstGeom>
            <a:grp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grpSp>
      <p:sp>
        <p:nvSpPr>
          <p:cNvPr id="34" name="Rectangle 39"/>
          <p:cNvSpPr>
            <a:spLocks noChangeArrowheads="1"/>
          </p:cNvSpPr>
          <p:nvPr/>
        </p:nvSpPr>
        <p:spPr bwMode="auto">
          <a:xfrm>
            <a:off x="6423068" y="2979350"/>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smtClean="0">
                <a:solidFill>
                  <a:schemeClr val="tx1">
                    <a:lumMod val="50000"/>
                    <a:lumOff val="50000"/>
                  </a:schemeClr>
                </a:solidFill>
                <a:latin typeface="华文中宋" pitchFamily="2" charset="-122"/>
                <a:ea typeface="华文中宋" pitchFamily="2" charset="-122"/>
              </a:rPr>
              <a:t>此处添加标题文本</a:t>
            </a:r>
            <a:r>
              <a:rPr lang="en-US" altLang="zh-CN" sz="2000" dirty="0" smtClean="0">
                <a:solidFill>
                  <a:schemeClr val="tx1">
                    <a:lumMod val="50000"/>
                    <a:lumOff val="50000"/>
                  </a:schemeClr>
                </a:solidFill>
                <a:latin typeface="华文中宋" pitchFamily="2" charset="-122"/>
                <a:ea typeface="华文中宋" pitchFamily="2" charset="-122"/>
              </a:rPr>
              <a:t>02</a:t>
            </a:r>
            <a:endParaRPr lang="en-US" altLang="zh-CN" sz="2000" dirty="0">
              <a:solidFill>
                <a:schemeClr val="tx1">
                  <a:lumMod val="50000"/>
                  <a:lumOff val="50000"/>
                </a:schemeClr>
              </a:solidFill>
              <a:latin typeface="华文中宋" pitchFamily="2" charset="-122"/>
              <a:ea typeface="华文中宋" pitchFamily="2" charset="-122"/>
            </a:endParaRPr>
          </a:p>
        </p:txBody>
      </p:sp>
      <p:sp>
        <p:nvSpPr>
          <p:cNvPr id="35" name="Rectangle 39"/>
          <p:cNvSpPr>
            <a:spLocks noChangeArrowheads="1"/>
          </p:cNvSpPr>
          <p:nvPr/>
        </p:nvSpPr>
        <p:spPr bwMode="auto">
          <a:xfrm>
            <a:off x="6423068" y="3294310"/>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smtClean="0">
                <a:solidFill>
                  <a:schemeClr val="tx1">
                    <a:lumMod val="50000"/>
                    <a:lumOff val="50000"/>
                  </a:schemeClr>
                </a:solidFill>
                <a:latin typeface="+mn-ea"/>
              </a:rPr>
              <a:t>write your great  title here</a:t>
            </a:r>
          </a:p>
        </p:txBody>
      </p:sp>
      <p:grpSp>
        <p:nvGrpSpPr>
          <p:cNvPr id="36" name="组合 35"/>
          <p:cNvGrpSpPr/>
          <p:nvPr/>
        </p:nvGrpSpPr>
        <p:grpSpPr>
          <a:xfrm>
            <a:off x="5934436" y="3111277"/>
            <a:ext cx="257184" cy="257184"/>
            <a:chOff x="4923349" y="1475317"/>
            <a:chExt cx="305414" cy="305414"/>
          </a:xfrm>
          <a:solidFill>
            <a:srgbClr val="E94E60"/>
          </a:solidFill>
        </p:grpSpPr>
        <p:sp>
          <p:nvSpPr>
            <p:cNvPr id="37" name="椭圆 36"/>
            <p:cNvSpPr/>
            <p:nvPr/>
          </p:nvSpPr>
          <p:spPr>
            <a:xfrm>
              <a:off x="4923349" y="1475317"/>
              <a:ext cx="305414" cy="305414"/>
            </a:xfrm>
            <a:prstGeom prst="ellipse">
              <a:avLst/>
            </a:prstGeom>
            <a:no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sp>
          <p:nvSpPr>
            <p:cNvPr id="38" name="椭圆 37"/>
            <p:cNvSpPr/>
            <p:nvPr/>
          </p:nvSpPr>
          <p:spPr>
            <a:xfrm>
              <a:off x="5008132" y="1560100"/>
              <a:ext cx="135848" cy="135848"/>
            </a:xfrm>
            <a:prstGeom prst="ellipse">
              <a:avLst/>
            </a:prstGeom>
            <a:grp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grpSp>
      <p:sp>
        <p:nvSpPr>
          <p:cNvPr id="39" name="Rectangle 39"/>
          <p:cNvSpPr>
            <a:spLocks noChangeArrowheads="1"/>
          </p:cNvSpPr>
          <p:nvPr/>
        </p:nvSpPr>
        <p:spPr bwMode="auto">
          <a:xfrm>
            <a:off x="6423068" y="3809528"/>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smtClean="0">
                <a:solidFill>
                  <a:schemeClr val="tx1">
                    <a:lumMod val="50000"/>
                    <a:lumOff val="50000"/>
                  </a:schemeClr>
                </a:solidFill>
                <a:latin typeface="华文中宋" pitchFamily="2" charset="-122"/>
                <a:ea typeface="华文中宋" pitchFamily="2" charset="-122"/>
              </a:rPr>
              <a:t>此处添加标题文本</a:t>
            </a:r>
            <a:r>
              <a:rPr lang="en-US" altLang="zh-CN" sz="2000" dirty="0" smtClean="0">
                <a:solidFill>
                  <a:schemeClr val="tx1">
                    <a:lumMod val="50000"/>
                    <a:lumOff val="50000"/>
                  </a:schemeClr>
                </a:solidFill>
                <a:latin typeface="华文中宋" pitchFamily="2" charset="-122"/>
                <a:ea typeface="华文中宋" pitchFamily="2" charset="-122"/>
              </a:rPr>
              <a:t>03</a:t>
            </a:r>
            <a:endParaRPr lang="en-US" altLang="zh-CN" sz="2000" dirty="0">
              <a:solidFill>
                <a:schemeClr val="tx1">
                  <a:lumMod val="50000"/>
                  <a:lumOff val="50000"/>
                </a:schemeClr>
              </a:solidFill>
              <a:latin typeface="华文中宋" pitchFamily="2" charset="-122"/>
              <a:ea typeface="华文中宋" pitchFamily="2" charset="-122"/>
            </a:endParaRPr>
          </a:p>
        </p:txBody>
      </p:sp>
      <p:sp>
        <p:nvSpPr>
          <p:cNvPr id="40" name="Rectangle 39"/>
          <p:cNvSpPr>
            <a:spLocks noChangeArrowheads="1"/>
          </p:cNvSpPr>
          <p:nvPr/>
        </p:nvSpPr>
        <p:spPr bwMode="auto">
          <a:xfrm>
            <a:off x="6423068" y="4124488"/>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smtClean="0">
                <a:solidFill>
                  <a:schemeClr val="tx1">
                    <a:lumMod val="50000"/>
                    <a:lumOff val="50000"/>
                  </a:schemeClr>
                </a:solidFill>
                <a:latin typeface="+mn-ea"/>
              </a:rPr>
              <a:t>write your great  title here</a:t>
            </a:r>
          </a:p>
        </p:txBody>
      </p:sp>
      <p:grpSp>
        <p:nvGrpSpPr>
          <p:cNvPr id="41" name="组合 40"/>
          <p:cNvGrpSpPr/>
          <p:nvPr/>
        </p:nvGrpSpPr>
        <p:grpSpPr>
          <a:xfrm>
            <a:off x="5934436" y="3941455"/>
            <a:ext cx="257184" cy="257184"/>
            <a:chOff x="4923349" y="1475317"/>
            <a:chExt cx="305414" cy="305414"/>
          </a:xfrm>
          <a:solidFill>
            <a:srgbClr val="E94E60"/>
          </a:solidFill>
        </p:grpSpPr>
        <p:sp>
          <p:nvSpPr>
            <p:cNvPr id="42" name="椭圆 41"/>
            <p:cNvSpPr/>
            <p:nvPr/>
          </p:nvSpPr>
          <p:spPr>
            <a:xfrm>
              <a:off x="4923349" y="1475317"/>
              <a:ext cx="305414" cy="305414"/>
            </a:xfrm>
            <a:prstGeom prst="ellipse">
              <a:avLst/>
            </a:prstGeom>
            <a:no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sp>
          <p:nvSpPr>
            <p:cNvPr id="43" name="椭圆 42"/>
            <p:cNvSpPr/>
            <p:nvPr/>
          </p:nvSpPr>
          <p:spPr>
            <a:xfrm>
              <a:off x="5008132" y="1560100"/>
              <a:ext cx="135848" cy="135848"/>
            </a:xfrm>
            <a:prstGeom prst="ellipse">
              <a:avLst/>
            </a:prstGeom>
            <a:grp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grpSp>
      <p:sp>
        <p:nvSpPr>
          <p:cNvPr id="44" name="Rectangle 39"/>
          <p:cNvSpPr>
            <a:spLocks noChangeArrowheads="1"/>
          </p:cNvSpPr>
          <p:nvPr/>
        </p:nvSpPr>
        <p:spPr bwMode="auto">
          <a:xfrm>
            <a:off x="6423068" y="4637943"/>
            <a:ext cx="30243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sz="2000" dirty="0" smtClean="0">
                <a:solidFill>
                  <a:schemeClr val="tx1">
                    <a:lumMod val="50000"/>
                    <a:lumOff val="50000"/>
                  </a:schemeClr>
                </a:solidFill>
                <a:latin typeface="华文中宋" pitchFamily="2" charset="-122"/>
                <a:ea typeface="华文中宋" pitchFamily="2" charset="-122"/>
              </a:rPr>
              <a:t>此处添加标题文本</a:t>
            </a:r>
            <a:r>
              <a:rPr lang="en-US" altLang="zh-CN" sz="2000" dirty="0" smtClean="0">
                <a:solidFill>
                  <a:schemeClr val="tx1">
                    <a:lumMod val="50000"/>
                    <a:lumOff val="50000"/>
                  </a:schemeClr>
                </a:solidFill>
                <a:latin typeface="华文中宋" pitchFamily="2" charset="-122"/>
                <a:ea typeface="华文中宋" pitchFamily="2" charset="-122"/>
              </a:rPr>
              <a:t>04</a:t>
            </a:r>
            <a:endParaRPr lang="en-US" altLang="zh-CN" sz="2000" dirty="0">
              <a:solidFill>
                <a:schemeClr val="tx1">
                  <a:lumMod val="50000"/>
                  <a:lumOff val="50000"/>
                </a:schemeClr>
              </a:solidFill>
              <a:latin typeface="华文中宋" pitchFamily="2" charset="-122"/>
              <a:ea typeface="华文中宋" pitchFamily="2" charset="-122"/>
            </a:endParaRPr>
          </a:p>
        </p:txBody>
      </p:sp>
      <p:sp>
        <p:nvSpPr>
          <p:cNvPr id="45" name="Rectangle 39"/>
          <p:cNvSpPr>
            <a:spLocks noChangeArrowheads="1"/>
          </p:cNvSpPr>
          <p:nvPr/>
        </p:nvSpPr>
        <p:spPr bwMode="auto">
          <a:xfrm>
            <a:off x="6423068" y="4952903"/>
            <a:ext cx="3024336"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en-US" altLang="zh-CN" sz="1050" dirty="0" smtClean="0">
                <a:solidFill>
                  <a:schemeClr val="tx1">
                    <a:lumMod val="50000"/>
                    <a:lumOff val="50000"/>
                  </a:schemeClr>
                </a:solidFill>
                <a:latin typeface="+mn-ea"/>
              </a:rPr>
              <a:t>write your great  title here</a:t>
            </a:r>
          </a:p>
        </p:txBody>
      </p:sp>
      <p:grpSp>
        <p:nvGrpSpPr>
          <p:cNvPr id="46" name="组合 45"/>
          <p:cNvGrpSpPr/>
          <p:nvPr/>
        </p:nvGrpSpPr>
        <p:grpSpPr>
          <a:xfrm>
            <a:off x="5934436" y="4769870"/>
            <a:ext cx="257184" cy="257184"/>
            <a:chOff x="4923349" y="1475317"/>
            <a:chExt cx="305414" cy="305414"/>
          </a:xfrm>
          <a:solidFill>
            <a:srgbClr val="E94E60"/>
          </a:solidFill>
        </p:grpSpPr>
        <p:sp>
          <p:nvSpPr>
            <p:cNvPr id="47" name="椭圆 46"/>
            <p:cNvSpPr/>
            <p:nvPr/>
          </p:nvSpPr>
          <p:spPr>
            <a:xfrm>
              <a:off x="4923349" y="1475317"/>
              <a:ext cx="305414" cy="305414"/>
            </a:xfrm>
            <a:prstGeom prst="ellipse">
              <a:avLst/>
            </a:prstGeom>
            <a:no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sp>
          <p:nvSpPr>
            <p:cNvPr id="48" name="椭圆 47"/>
            <p:cNvSpPr/>
            <p:nvPr/>
          </p:nvSpPr>
          <p:spPr>
            <a:xfrm>
              <a:off x="5008132" y="1560100"/>
              <a:ext cx="135848" cy="135848"/>
            </a:xfrm>
            <a:prstGeom prst="ellipse">
              <a:avLst/>
            </a:prstGeom>
            <a:grpFill/>
            <a:ln w="6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4E60"/>
                </a:solidFill>
              </a:endParaRPr>
            </a:p>
          </p:txBody>
        </p:sp>
      </p:grpSp>
    </p:spTree>
    <p:extLst>
      <p:ext uri="{BB962C8B-B14F-4D97-AF65-F5344CB8AC3E}">
        <p14:creationId xmlns:p14="http://schemas.microsoft.com/office/powerpoint/2010/main" val="544394402"/>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2)">
                                      <p:cBhvr>
                                        <p:cTn id="7" dur="1000"/>
                                        <p:tgtEl>
                                          <p:spTgt spid="18"/>
                                        </p:tgtEl>
                                      </p:cBhvr>
                                    </p:animEffect>
                                  </p:childTnLst>
                                </p:cTn>
                              </p:par>
                              <p:par>
                                <p:cTn id="8" presetID="21" presetClass="entr" presetSubtype="2"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2)">
                                      <p:cBhvr>
                                        <p:cTn id="10" dur="1000"/>
                                        <p:tgtEl>
                                          <p:spTgt spid="15"/>
                                        </p:tgtEl>
                                      </p:cBhvr>
                                    </p:animEffect>
                                  </p:childTnLst>
                                </p:cTn>
                              </p:par>
                              <p:par>
                                <p:cTn id="11" presetID="42" presetClass="entr" presetSubtype="0"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70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750"/>
                                        <p:tgtEl>
                                          <p:spTgt spid="25"/>
                                        </p:tgtEl>
                                      </p:cBhvr>
                                    </p:animEffect>
                                    <p:anim calcmode="lin" valueType="num">
                                      <p:cBhvr>
                                        <p:cTn id="19" dur="750" fill="hold"/>
                                        <p:tgtEl>
                                          <p:spTgt spid="25"/>
                                        </p:tgtEl>
                                        <p:attrNameLst>
                                          <p:attrName>ppt_x</p:attrName>
                                        </p:attrNameLst>
                                      </p:cBhvr>
                                      <p:tavLst>
                                        <p:tav tm="0">
                                          <p:val>
                                            <p:strVal val="#ppt_x"/>
                                          </p:val>
                                        </p:tav>
                                        <p:tav tm="100000">
                                          <p:val>
                                            <p:strVal val="#ppt_x"/>
                                          </p:val>
                                        </p:tav>
                                      </p:tavLst>
                                    </p:anim>
                                    <p:anim calcmode="lin" valueType="num">
                                      <p:cBhvr>
                                        <p:cTn id="20" dur="750" fill="hold"/>
                                        <p:tgtEl>
                                          <p:spTgt spid="2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70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750"/>
                                        <p:tgtEl>
                                          <p:spTgt spid="26"/>
                                        </p:tgtEl>
                                      </p:cBhvr>
                                    </p:animEffect>
                                    <p:anim calcmode="lin" valueType="num">
                                      <p:cBhvr>
                                        <p:cTn id="24" dur="750" fill="hold"/>
                                        <p:tgtEl>
                                          <p:spTgt spid="26"/>
                                        </p:tgtEl>
                                        <p:attrNameLst>
                                          <p:attrName>ppt_x</p:attrName>
                                        </p:attrNameLst>
                                      </p:cBhvr>
                                      <p:tavLst>
                                        <p:tav tm="0">
                                          <p:val>
                                            <p:strVal val="#ppt_x"/>
                                          </p:val>
                                        </p:tav>
                                        <p:tav tm="100000">
                                          <p:val>
                                            <p:strVal val="#ppt_x"/>
                                          </p:val>
                                        </p:tav>
                                      </p:tavLst>
                                    </p:anim>
                                    <p:anim calcmode="lin" valueType="num">
                                      <p:cBhvr>
                                        <p:cTn id="25" dur="750" fill="hold"/>
                                        <p:tgtEl>
                                          <p:spTgt spid="26"/>
                                        </p:tgtEl>
                                        <p:attrNameLst>
                                          <p:attrName>ppt_y</p:attrName>
                                        </p:attrNameLst>
                                      </p:cBhvr>
                                      <p:tavLst>
                                        <p:tav tm="0">
                                          <p:val>
                                            <p:strVal val="#ppt_y-.1"/>
                                          </p:val>
                                        </p:tav>
                                        <p:tav tm="100000">
                                          <p:val>
                                            <p:strVal val="#ppt_y"/>
                                          </p:val>
                                        </p:tav>
                                      </p:tavLst>
                                    </p:anim>
                                  </p:childTnLst>
                                </p:cTn>
                              </p:par>
                              <p:par>
                                <p:cTn id="26" presetID="16" presetClass="entr" presetSubtype="42" fill="hold" grpId="0" nodeType="withEffect">
                                  <p:stCondLst>
                                    <p:cond delay="1000"/>
                                  </p:stCondLst>
                                  <p:childTnLst>
                                    <p:set>
                                      <p:cBhvr>
                                        <p:cTn id="27" dur="1" fill="hold">
                                          <p:stCondLst>
                                            <p:cond delay="0"/>
                                          </p:stCondLst>
                                        </p:cTn>
                                        <p:tgtEl>
                                          <p:spTgt spid="27"/>
                                        </p:tgtEl>
                                        <p:attrNameLst>
                                          <p:attrName>style.visibility</p:attrName>
                                        </p:attrNameLst>
                                      </p:cBhvr>
                                      <p:to>
                                        <p:strVal val="visible"/>
                                      </p:to>
                                    </p:set>
                                    <p:animEffect transition="in" filter="barn(outHorizontal)">
                                      <p:cBhvr>
                                        <p:cTn id="28" dur="750"/>
                                        <p:tgtEl>
                                          <p:spTgt spid="27"/>
                                        </p:tgtEl>
                                      </p:cBhvr>
                                    </p:animEffect>
                                  </p:childTnLst>
                                </p:cTn>
                              </p:par>
                            </p:childTnLst>
                          </p:cTn>
                        </p:par>
                        <p:par>
                          <p:cTn id="29" fill="hold">
                            <p:stCondLst>
                              <p:cond delay="1750"/>
                            </p:stCondLst>
                            <p:childTnLst>
                              <p:par>
                                <p:cTn id="30" presetID="53" presetClass="entr" presetSubtype="16"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childTnLst>
                          </p:cTn>
                        </p:par>
                        <p:par>
                          <p:cTn id="35" fill="hold">
                            <p:stCondLst>
                              <p:cond delay="2500"/>
                            </p:stCondLst>
                            <p:childTnLst>
                              <p:par>
                                <p:cTn id="36" presetID="47"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750"/>
                                        <p:tgtEl>
                                          <p:spTgt spid="29"/>
                                        </p:tgtEl>
                                      </p:cBhvr>
                                    </p:animEffect>
                                    <p:anim calcmode="lin" valueType="num">
                                      <p:cBhvr>
                                        <p:cTn id="39" dur="750" fill="hold"/>
                                        <p:tgtEl>
                                          <p:spTgt spid="29"/>
                                        </p:tgtEl>
                                        <p:attrNameLst>
                                          <p:attrName>ppt_x</p:attrName>
                                        </p:attrNameLst>
                                      </p:cBhvr>
                                      <p:tavLst>
                                        <p:tav tm="0">
                                          <p:val>
                                            <p:strVal val="#ppt_x"/>
                                          </p:val>
                                        </p:tav>
                                        <p:tav tm="100000">
                                          <p:val>
                                            <p:strVal val="#ppt_x"/>
                                          </p:val>
                                        </p:tav>
                                      </p:tavLst>
                                    </p:anim>
                                    <p:anim calcmode="lin" valueType="num">
                                      <p:cBhvr>
                                        <p:cTn id="40" dur="750" fill="hold"/>
                                        <p:tgtEl>
                                          <p:spTgt spid="2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750"/>
                                        <p:tgtEl>
                                          <p:spTgt spid="30"/>
                                        </p:tgtEl>
                                      </p:cBhvr>
                                    </p:animEffect>
                                    <p:anim calcmode="lin" valueType="num">
                                      <p:cBhvr>
                                        <p:cTn id="44" dur="750" fill="hold"/>
                                        <p:tgtEl>
                                          <p:spTgt spid="30"/>
                                        </p:tgtEl>
                                        <p:attrNameLst>
                                          <p:attrName>ppt_x</p:attrName>
                                        </p:attrNameLst>
                                      </p:cBhvr>
                                      <p:tavLst>
                                        <p:tav tm="0">
                                          <p:val>
                                            <p:strVal val="#ppt_x"/>
                                          </p:val>
                                        </p:tav>
                                        <p:tav tm="100000">
                                          <p:val>
                                            <p:strVal val="#ppt_x"/>
                                          </p:val>
                                        </p:tav>
                                      </p:tavLst>
                                    </p:anim>
                                    <p:anim calcmode="lin" valueType="num">
                                      <p:cBhvr>
                                        <p:cTn id="45" dur="750" fill="hold"/>
                                        <p:tgtEl>
                                          <p:spTgt spid="30"/>
                                        </p:tgtEl>
                                        <p:attrNameLst>
                                          <p:attrName>ppt_y</p:attrName>
                                        </p:attrNameLst>
                                      </p:cBhvr>
                                      <p:tavLst>
                                        <p:tav tm="0">
                                          <p:val>
                                            <p:strVal val="#ppt_y+.1"/>
                                          </p:val>
                                        </p:tav>
                                        <p:tav tm="100000">
                                          <p:val>
                                            <p:strVal val="#ppt_y"/>
                                          </p:val>
                                        </p:tav>
                                      </p:tavLst>
                                    </p:anim>
                                  </p:childTnLst>
                                </p:cTn>
                              </p:par>
                            </p:childTnLst>
                          </p:cTn>
                        </p:par>
                        <p:par>
                          <p:cTn id="46" fill="hold">
                            <p:stCondLst>
                              <p:cond delay="3250"/>
                            </p:stCondLst>
                            <p:childTnLst>
                              <p:par>
                                <p:cTn id="47" presetID="53" presetClass="entr" presetSubtype="16"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750" fill="hold"/>
                                        <p:tgtEl>
                                          <p:spTgt spid="36"/>
                                        </p:tgtEl>
                                        <p:attrNameLst>
                                          <p:attrName>ppt_w</p:attrName>
                                        </p:attrNameLst>
                                      </p:cBhvr>
                                      <p:tavLst>
                                        <p:tav tm="0">
                                          <p:val>
                                            <p:fltVal val="0"/>
                                          </p:val>
                                        </p:tav>
                                        <p:tav tm="100000">
                                          <p:val>
                                            <p:strVal val="#ppt_w"/>
                                          </p:val>
                                        </p:tav>
                                      </p:tavLst>
                                    </p:anim>
                                    <p:anim calcmode="lin" valueType="num">
                                      <p:cBhvr>
                                        <p:cTn id="50" dur="750" fill="hold"/>
                                        <p:tgtEl>
                                          <p:spTgt spid="36"/>
                                        </p:tgtEl>
                                        <p:attrNameLst>
                                          <p:attrName>ppt_h</p:attrName>
                                        </p:attrNameLst>
                                      </p:cBhvr>
                                      <p:tavLst>
                                        <p:tav tm="0">
                                          <p:val>
                                            <p:fltVal val="0"/>
                                          </p:val>
                                        </p:tav>
                                        <p:tav tm="100000">
                                          <p:val>
                                            <p:strVal val="#ppt_h"/>
                                          </p:val>
                                        </p:tav>
                                      </p:tavLst>
                                    </p:anim>
                                    <p:animEffect transition="in" filter="fade">
                                      <p:cBhvr>
                                        <p:cTn id="51" dur="750"/>
                                        <p:tgtEl>
                                          <p:spTgt spid="36"/>
                                        </p:tgtEl>
                                      </p:cBhvr>
                                    </p:animEffect>
                                  </p:childTnLst>
                                </p:cTn>
                              </p:par>
                            </p:childTnLst>
                          </p:cTn>
                        </p:par>
                        <p:par>
                          <p:cTn id="52" fill="hold">
                            <p:stCondLst>
                              <p:cond delay="4000"/>
                            </p:stCondLst>
                            <p:childTnLst>
                              <p:par>
                                <p:cTn id="53" presetID="47"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750"/>
                                        <p:tgtEl>
                                          <p:spTgt spid="34"/>
                                        </p:tgtEl>
                                      </p:cBhvr>
                                    </p:animEffect>
                                    <p:anim calcmode="lin" valueType="num">
                                      <p:cBhvr>
                                        <p:cTn id="56" dur="750" fill="hold"/>
                                        <p:tgtEl>
                                          <p:spTgt spid="34"/>
                                        </p:tgtEl>
                                        <p:attrNameLst>
                                          <p:attrName>ppt_x</p:attrName>
                                        </p:attrNameLst>
                                      </p:cBhvr>
                                      <p:tavLst>
                                        <p:tav tm="0">
                                          <p:val>
                                            <p:strVal val="#ppt_x"/>
                                          </p:val>
                                        </p:tav>
                                        <p:tav tm="100000">
                                          <p:val>
                                            <p:strVal val="#ppt_x"/>
                                          </p:val>
                                        </p:tav>
                                      </p:tavLst>
                                    </p:anim>
                                    <p:anim calcmode="lin" valueType="num">
                                      <p:cBhvr>
                                        <p:cTn id="57" dur="750" fill="hold"/>
                                        <p:tgtEl>
                                          <p:spTgt spid="3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750"/>
                                        <p:tgtEl>
                                          <p:spTgt spid="35"/>
                                        </p:tgtEl>
                                      </p:cBhvr>
                                    </p:animEffect>
                                    <p:anim calcmode="lin" valueType="num">
                                      <p:cBhvr>
                                        <p:cTn id="61" dur="750" fill="hold"/>
                                        <p:tgtEl>
                                          <p:spTgt spid="35"/>
                                        </p:tgtEl>
                                        <p:attrNameLst>
                                          <p:attrName>ppt_x</p:attrName>
                                        </p:attrNameLst>
                                      </p:cBhvr>
                                      <p:tavLst>
                                        <p:tav tm="0">
                                          <p:val>
                                            <p:strVal val="#ppt_x"/>
                                          </p:val>
                                        </p:tav>
                                        <p:tav tm="100000">
                                          <p:val>
                                            <p:strVal val="#ppt_x"/>
                                          </p:val>
                                        </p:tav>
                                      </p:tavLst>
                                    </p:anim>
                                    <p:anim calcmode="lin" valueType="num">
                                      <p:cBhvr>
                                        <p:cTn id="62" dur="750" fill="hold"/>
                                        <p:tgtEl>
                                          <p:spTgt spid="35"/>
                                        </p:tgtEl>
                                        <p:attrNameLst>
                                          <p:attrName>ppt_y</p:attrName>
                                        </p:attrNameLst>
                                      </p:cBhvr>
                                      <p:tavLst>
                                        <p:tav tm="0">
                                          <p:val>
                                            <p:strVal val="#ppt_y+.1"/>
                                          </p:val>
                                        </p:tav>
                                        <p:tav tm="100000">
                                          <p:val>
                                            <p:strVal val="#ppt_y"/>
                                          </p:val>
                                        </p:tav>
                                      </p:tavLst>
                                    </p:anim>
                                  </p:childTnLst>
                                </p:cTn>
                              </p:par>
                            </p:childTnLst>
                          </p:cTn>
                        </p:par>
                        <p:par>
                          <p:cTn id="63" fill="hold">
                            <p:stCondLst>
                              <p:cond delay="4750"/>
                            </p:stCondLst>
                            <p:childTnLst>
                              <p:par>
                                <p:cTn id="64" presetID="53" presetClass="entr" presetSubtype="16"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750" fill="hold"/>
                                        <p:tgtEl>
                                          <p:spTgt spid="41"/>
                                        </p:tgtEl>
                                        <p:attrNameLst>
                                          <p:attrName>ppt_w</p:attrName>
                                        </p:attrNameLst>
                                      </p:cBhvr>
                                      <p:tavLst>
                                        <p:tav tm="0">
                                          <p:val>
                                            <p:fltVal val="0"/>
                                          </p:val>
                                        </p:tav>
                                        <p:tav tm="100000">
                                          <p:val>
                                            <p:strVal val="#ppt_w"/>
                                          </p:val>
                                        </p:tav>
                                      </p:tavLst>
                                    </p:anim>
                                    <p:anim calcmode="lin" valueType="num">
                                      <p:cBhvr>
                                        <p:cTn id="67" dur="750" fill="hold"/>
                                        <p:tgtEl>
                                          <p:spTgt spid="41"/>
                                        </p:tgtEl>
                                        <p:attrNameLst>
                                          <p:attrName>ppt_h</p:attrName>
                                        </p:attrNameLst>
                                      </p:cBhvr>
                                      <p:tavLst>
                                        <p:tav tm="0">
                                          <p:val>
                                            <p:fltVal val="0"/>
                                          </p:val>
                                        </p:tav>
                                        <p:tav tm="100000">
                                          <p:val>
                                            <p:strVal val="#ppt_h"/>
                                          </p:val>
                                        </p:tav>
                                      </p:tavLst>
                                    </p:anim>
                                    <p:animEffect transition="in" filter="fade">
                                      <p:cBhvr>
                                        <p:cTn id="68" dur="750"/>
                                        <p:tgtEl>
                                          <p:spTgt spid="41"/>
                                        </p:tgtEl>
                                      </p:cBhvr>
                                    </p:animEffect>
                                  </p:childTnLst>
                                </p:cTn>
                              </p:par>
                            </p:childTnLst>
                          </p:cTn>
                        </p:par>
                        <p:par>
                          <p:cTn id="69" fill="hold">
                            <p:stCondLst>
                              <p:cond delay="5500"/>
                            </p:stCondLst>
                            <p:childTnLst>
                              <p:par>
                                <p:cTn id="70" presetID="47" presetClass="entr" presetSubtype="0"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750"/>
                                        <p:tgtEl>
                                          <p:spTgt spid="39"/>
                                        </p:tgtEl>
                                      </p:cBhvr>
                                    </p:animEffect>
                                    <p:anim calcmode="lin" valueType="num">
                                      <p:cBhvr>
                                        <p:cTn id="73" dur="750" fill="hold"/>
                                        <p:tgtEl>
                                          <p:spTgt spid="39"/>
                                        </p:tgtEl>
                                        <p:attrNameLst>
                                          <p:attrName>ppt_x</p:attrName>
                                        </p:attrNameLst>
                                      </p:cBhvr>
                                      <p:tavLst>
                                        <p:tav tm="0">
                                          <p:val>
                                            <p:strVal val="#ppt_x"/>
                                          </p:val>
                                        </p:tav>
                                        <p:tav tm="100000">
                                          <p:val>
                                            <p:strVal val="#ppt_x"/>
                                          </p:val>
                                        </p:tav>
                                      </p:tavLst>
                                    </p:anim>
                                    <p:anim calcmode="lin" valueType="num">
                                      <p:cBhvr>
                                        <p:cTn id="74" dur="75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750"/>
                                        <p:tgtEl>
                                          <p:spTgt spid="40"/>
                                        </p:tgtEl>
                                      </p:cBhvr>
                                    </p:animEffect>
                                    <p:anim calcmode="lin" valueType="num">
                                      <p:cBhvr>
                                        <p:cTn id="78" dur="750" fill="hold"/>
                                        <p:tgtEl>
                                          <p:spTgt spid="40"/>
                                        </p:tgtEl>
                                        <p:attrNameLst>
                                          <p:attrName>ppt_x</p:attrName>
                                        </p:attrNameLst>
                                      </p:cBhvr>
                                      <p:tavLst>
                                        <p:tav tm="0">
                                          <p:val>
                                            <p:strVal val="#ppt_x"/>
                                          </p:val>
                                        </p:tav>
                                        <p:tav tm="100000">
                                          <p:val>
                                            <p:strVal val="#ppt_x"/>
                                          </p:val>
                                        </p:tav>
                                      </p:tavLst>
                                    </p:anim>
                                    <p:anim calcmode="lin" valueType="num">
                                      <p:cBhvr>
                                        <p:cTn id="79" dur="750" fill="hold"/>
                                        <p:tgtEl>
                                          <p:spTgt spid="40"/>
                                        </p:tgtEl>
                                        <p:attrNameLst>
                                          <p:attrName>ppt_y</p:attrName>
                                        </p:attrNameLst>
                                      </p:cBhvr>
                                      <p:tavLst>
                                        <p:tav tm="0">
                                          <p:val>
                                            <p:strVal val="#ppt_y+.1"/>
                                          </p:val>
                                        </p:tav>
                                        <p:tav tm="100000">
                                          <p:val>
                                            <p:strVal val="#ppt_y"/>
                                          </p:val>
                                        </p:tav>
                                      </p:tavLst>
                                    </p:anim>
                                  </p:childTnLst>
                                </p:cTn>
                              </p:par>
                            </p:childTnLst>
                          </p:cTn>
                        </p:par>
                        <p:par>
                          <p:cTn id="80" fill="hold">
                            <p:stCondLst>
                              <p:cond delay="6250"/>
                            </p:stCondLst>
                            <p:childTnLst>
                              <p:par>
                                <p:cTn id="81" presetID="53" presetClass="entr" presetSubtype="16" fill="hold" nodeType="after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p:cTn id="83" dur="750" fill="hold"/>
                                        <p:tgtEl>
                                          <p:spTgt spid="46"/>
                                        </p:tgtEl>
                                        <p:attrNameLst>
                                          <p:attrName>ppt_w</p:attrName>
                                        </p:attrNameLst>
                                      </p:cBhvr>
                                      <p:tavLst>
                                        <p:tav tm="0">
                                          <p:val>
                                            <p:fltVal val="0"/>
                                          </p:val>
                                        </p:tav>
                                        <p:tav tm="100000">
                                          <p:val>
                                            <p:strVal val="#ppt_w"/>
                                          </p:val>
                                        </p:tav>
                                      </p:tavLst>
                                    </p:anim>
                                    <p:anim calcmode="lin" valueType="num">
                                      <p:cBhvr>
                                        <p:cTn id="84" dur="750" fill="hold"/>
                                        <p:tgtEl>
                                          <p:spTgt spid="46"/>
                                        </p:tgtEl>
                                        <p:attrNameLst>
                                          <p:attrName>ppt_h</p:attrName>
                                        </p:attrNameLst>
                                      </p:cBhvr>
                                      <p:tavLst>
                                        <p:tav tm="0">
                                          <p:val>
                                            <p:fltVal val="0"/>
                                          </p:val>
                                        </p:tav>
                                        <p:tav tm="100000">
                                          <p:val>
                                            <p:strVal val="#ppt_h"/>
                                          </p:val>
                                        </p:tav>
                                      </p:tavLst>
                                    </p:anim>
                                    <p:animEffect transition="in" filter="fade">
                                      <p:cBhvr>
                                        <p:cTn id="85" dur="750"/>
                                        <p:tgtEl>
                                          <p:spTgt spid="46"/>
                                        </p:tgtEl>
                                      </p:cBhvr>
                                    </p:animEffect>
                                  </p:childTnLst>
                                </p:cTn>
                              </p:par>
                            </p:childTnLst>
                          </p:cTn>
                        </p:par>
                        <p:par>
                          <p:cTn id="86" fill="hold">
                            <p:stCondLst>
                              <p:cond delay="7000"/>
                            </p:stCondLst>
                            <p:childTnLst>
                              <p:par>
                                <p:cTn id="87" presetID="47" presetClass="entr" presetSubtype="0"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750"/>
                                        <p:tgtEl>
                                          <p:spTgt spid="44"/>
                                        </p:tgtEl>
                                      </p:cBhvr>
                                    </p:animEffect>
                                    <p:anim calcmode="lin" valueType="num">
                                      <p:cBhvr>
                                        <p:cTn id="90" dur="750" fill="hold"/>
                                        <p:tgtEl>
                                          <p:spTgt spid="44"/>
                                        </p:tgtEl>
                                        <p:attrNameLst>
                                          <p:attrName>ppt_x</p:attrName>
                                        </p:attrNameLst>
                                      </p:cBhvr>
                                      <p:tavLst>
                                        <p:tav tm="0">
                                          <p:val>
                                            <p:strVal val="#ppt_x"/>
                                          </p:val>
                                        </p:tav>
                                        <p:tav tm="100000">
                                          <p:val>
                                            <p:strVal val="#ppt_x"/>
                                          </p:val>
                                        </p:tav>
                                      </p:tavLst>
                                    </p:anim>
                                    <p:anim calcmode="lin" valueType="num">
                                      <p:cBhvr>
                                        <p:cTn id="91" dur="750" fill="hold"/>
                                        <p:tgtEl>
                                          <p:spTgt spid="4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750"/>
                                        <p:tgtEl>
                                          <p:spTgt spid="45"/>
                                        </p:tgtEl>
                                      </p:cBhvr>
                                    </p:animEffect>
                                    <p:anim calcmode="lin" valueType="num">
                                      <p:cBhvr>
                                        <p:cTn id="95" dur="750" fill="hold"/>
                                        <p:tgtEl>
                                          <p:spTgt spid="45"/>
                                        </p:tgtEl>
                                        <p:attrNameLst>
                                          <p:attrName>ppt_x</p:attrName>
                                        </p:attrNameLst>
                                      </p:cBhvr>
                                      <p:tavLst>
                                        <p:tav tm="0">
                                          <p:val>
                                            <p:strVal val="#ppt_x"/>
                                          </p:val>
                                        </p:tav>
                                        <p:tav tm="100000">
                                          <p:val>
                                            <p:strVal val="#ppt_x"/>
                                          </p:val>
                                        </p:tav>
                                      </p:tavLst>
                                    </p:anim>
                                    <p:anim calcmode="lin" valueType="num">
                                      <p:cBhvr>
                                        <p:cTn id="96"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animBg="1"/>
      <p:bldP spid="29" grpId="0"/>
      <p:bldP spid="30" grpId="0"/>
      <p:bldP spid="34" grpId="0"/>
      <p:bldP spid="35" grpId="0"/>
      <p:bldP spid="39" grpId="0"/>
      <p:bldP spid="40" grpId="0"/>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000987" y="1578347"/>
            <a:ext cx="1999004" cy="199900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19805853">
            <a:off x="4516435" y="1319183"/>
            <a:ext cx="2892640" cy="2550095"/>
            <a:chOff x="2254011" y="26435"/>
            <a:chExt cx="7848413" cy="6919006"/>
          </a:xfrm>
        </p:grpSpPr>
        <p:pic>
          <p:nvPicPr>
            <p:cNvPr id="10"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4788797" y="2442517"/>
              <a:ext cx="2790252" cy="621559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312172" y="630348"/>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flipV="1">
              <a:off x="2254011" y="400890"/>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flipH="1" flipV="1">
              <a:off x="4913169" y="-1686237"/>
              <a:ext cx="2790252" cy="6215596"/>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5"/>
          <p:cNvSpPr txBox="1"/>
          <p:nvPr>
            <p:custDataLst>
              <p:tags r:id="rId1"/>
            </p:custDataLst>
          </p:nvPr>
        </p:nvSpPr>
        <p:spPr>
          <a:xfrm>
            <a:off x="4352045" y="2176911"/>
            <a:ext cx="3242718" cy="769441"/>
          </a:xfrm>
          <a:prstGeom prst="rect">
            <a:avLst/>
          </a:prstGeom>
          <a:noFill/>
        </p:spPr>
        <p:txBody>
          <a:bodyPr wrap="square" rtlCol="0">
            <a:spAutoFit/>
          </a:bodyPr>
          <a:lstStyle/>
          <a:p>
            <a:pPr algn="ctr"/>
            <a:r>
              <a:rPr lang="en-US" altLang="zh-CN" sz="4400" b="1" dirty="0" smtClean="0">
                <a:solidFill>
                  <a:schemeClr val="bg1"/>
                </a:solidFill>
                <a:latin typeface="微软雅黑" pitchFamily="34" charset="-122"/>
                <a:ea typeface="微软雅黑" pitchFamily="34" charset="-122"/>
              </a:rPr>
              <a:t>04</a:t>
            </a:r>
            <a:endParaRPr lang="zh-CN" altLang="en-US" sz="4400" b="1" dirty="0">
              <a:solidFill>
                <a:schemeClr val="bg1"/>
              </a:solidFill>
              <a:latin typeface="微软雅黑" pitchFamily="34" charset="-122"/>
              <a:ea typeface="微软雅黑" pitchFamily="34" charset="-122"/>
            </a:endParaRPr>
          </a:p>
        </p:txBody>
      </p:sp>
      <p:sp>
        <p:nvSpPr>
          <p:cNvPr id="18" name="矩形 69"/>
          <p:cNvSpPr>
            <a:spLocks noChangeArrowheads="1"/>
          </p:cNvSpPr>
          <p:nvPr/>
        </p:nvSpPr>
        <p:spPr bwMode="auto">
          <a:xfrm>
            <a:off x="3534391" y="428659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a:solidFill>
                  <a:srgbClr val="E94E60"/>
                </a:solidFill>
                <a:latin typeface="微软雅黑" pitchFamily="34" charset="-122"/>
                <a:ea typeface="微软雅黑" pitchFamily="34" charset="-122"/>
                <a:sym typeface="微软雅黑" pitchFamily="34" charset="-122"/>
              </a:rPr>
              <a:t>点击添加标题</a:t>
            </a:r>
            <a:endParaRPr lang="en-US" altLang="zh-CN" sz="4800" b="1" dirty="0">
              <a:solidFill>
                <a:srgbClr val="E94E60"/>
              </a:solidFill>
              <a:latin typeface="微软雅黑" pitchFamily="34" charset="-122"/>
              <a:ea typeface="微软雅黑" pitchFamily="34" charset="-122"/>
              <a:sym typeface="微软雅黑" pitchFamily="34" charset="-122"/>
            </a:endParaRPr>
          </a:p>
        </p:txBody>
      </p:sp>
      <p:sp>
        <p:nvSpPr>
          <p:cNvPr id="19" name="矩形 70"/>
          <p:cNvSpPr>
            <a:spLocks noChangeArrowheads="1"/>
          </p:cNvSpPr>
          <p:nvPr/>
        </p:nvSpPr>
        <p:spPr bwMode="auto">
          <a:xfrm>
            <a:off x="1317717" y="519639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处在</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369788" y="4859487"/>
            <a:ext cx="1456264"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332888" y="4859487"/>
            <a:ext cx="1379619"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820326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42" presetClass="entr" presetSubtype="0"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2"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250"/>
                            </p:stCondLst>
                            <p:childTnLst>
                              <p:par>
                                <p:cTn id="35" presetID="3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fltVal val="0"/>
                                          </p:val>
                                        </p:tav>
                                        <p:tav tm="100000">
                                          <p:val>
                                            <p:strVal val="#ppt_w"/>
                                          </p:val>
                                        </p:tav>
                                      </p:tavLst>
                                    </p:anim>
                                    <p:anim calcmode="lin" valueType="num">
                                      <p:cBhvr>
                                        <p:cTn id="38" dur="1000" fill="hold"/>
                                        <p:tgtEl>
                                          <p:spTgt spid="19"/>
                                        </p:tgtEl>
                                        <p:attrNameLst>
                                          <p:attrName>ppt_h</p:attrName>
                                        </p:attrNameLst>
                                      </p:cBhvr>
                                      <p:tavLst>
                                        <p:tav tm="0">
                                          <p:val>
                                            <p:fltVal val="0"/>
                                          </p:val>
                                        </p:tav>
                                        <p:tav tm="100000">
                                          <p:val>
                                            <p:strVal val="#ppt_h"/>
                                          </p:val>
                                        </p:tav>
                                      </p:tavLst>
                                    </p:anim>
                                    <p:anim calcmode="lin" valueType="num">
                                      <p:cBhvr>
                                        <p:cTn id="39" dur="1000" fill="hold"/>
                                        <p:tgtEl>
                                          <p:spTgt spid="19"/>
                                        </p:tgtEl>
                                        <p:attrNameLst>
                                          <p:attrName>style.rotation</p:attrName>
                                        </p:attrNameLst>
                                      </p:cBhvr>
                                      <p:tavLst>
                                        <p:tav tm="0">
                                          <p:val>
                                            <p:fltVal val="90"/>
                                          </p:val>
                                        </p:tav>
                                        <p:tav tm="100000">
                                          <p:val>
                                            <p:fltVal val="0"/>
                                          </p:val>
                                        </p:tav>
                                      </p:tavLst>
                                    </p:anim>
                                    <p:animEffect transition="in" filter="fade">
                                      <p:cBhvr>
                                        <p:cTn id="4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58" name="Freeform 5"/>
          <p:cNvSpPr>
            <a:spLocks/>
          </p:cNvSpPr>
          <p:nvPr/>
        </p:nvSpPr>
        <p:spPr bwMode="auto">
          <a:xfrm>
            <a:off x="2031266" y="3458500"/>
            <a:ext cx="1625425" cy="14555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94E60"/>
          </a:solidFill>
          <a:ln w="9525" cap="flat">
            <a:noFill/>
            <a:prstDash val="solid"/>
            <a:miter lim="800000"/>
            <a:headEnd/>
            <a:tailEnd/>
          </a:ln>
          <a:extLst/>
        </p:spPr>
        <p:txBody>
          <a:bodyPr vert="horz" wrap="square" lIns="182459" tIns="91230" rIns="182459" bIns="91230" numCol="1" anchor="t" anchorCtr="0" compatLnSpc="1">
            <a:prstTxWarp prst="textNoShape">
              <a:avLst/>
            </a:prstTxWarp>
          </a:bodyPr>
          <a:lstStyle/>
          <a:p>
            <a:endParaRPr lang="zh-CN" altLang="en-US"/>
          </a:p>
        </p:txBody>
      </p:sp>
      <p:sp>
        <p:nvSpPr>
          <p:cNvPr id="59" name="TextBox 58"/>
          <p:cNvSpPr txBox="1"/>
          <p:nvPr/>
        </p:nvSpPr>
        <p:spPr>
          <a:xfrm>
            <a:off x="2349685" y="3736286"/>
            <a:ext cx="998110"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60" name="圆角矩形 59"/>
          <p:cNvSpPr/>
          <p:nvPr/>
        </p:nvSpPr>
        <p:spPr>
          <a:xfrm>
            <a:off x="4993063" y="2409596"/>
            <a:ext cx="4919842" cy="492758"/>
          </a:xfrm>
          <a:prstGeom prst="roundRect">
            <a:avLst>
              <a:gd name="adj" fmla="val 20638"/>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endParaRPr>
          </a:p>
        </p:txBody>
      </p:sp>
      <p:sp>
        <p:nvSpPr>
          <p:cNvPr id="61" name="Freeform 5"/>
          <p:cNvSpPr>
            <a:spLocks/>
          </p:cNvSpPr>
          <p:nvPr/>
        </p:nvSpPr>
        <p:spPr bwMode="auto">
          <a:xfrm>
            <a:off x="4070752" y="2514186"/>
            <a:ext cx="601397" cy="3390922"/>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tx1">
              <a:lumMod val="50000"/>
              <a:lumOff val="50000"/>
            </a:schemeClr>
          </a:solidFill>
          <a:ln>
            <a:noFill/>
          </a:ln>
        </p:spPr>
        <p:txBody>
          <a:bodyPr vert="horz" wrap="square" lIns="182459" tIns="91230" rIns="182459" bIns="91230" numCol="1" anchor="t" anchorCtr="0" compatLnSpc="1">
            <a:prstTxWarp prst="textNoShape">
              <a:avLst/>
            </a:prstTxWarp>
          </a:bodyPr>
          <a:lstStyle/>
          <a:p>
            <a:endParaRPr lang="zh-CN" altLang="en-US"/>
          </a:p>
        </p:txBody>
      </p:sp>
      <p:sp>
        <p:nvSpPr>
          <p:cNvPr id="62" name="圆角矩形 61"/>
          <p:cNvSpPr/>
          <p:nvPr/>
        </p:nvSpPr>
        <p:spPr>
          <a:xfrm>
            <a:off x="4993063" y="3155002"/>
            <a:ext cx="4919842" cy="492758"/>
          </a:xfrm>
          <a:prstGeom prst="roundRect">
            <a:avLst>
              <a:gd name="adj" fmla="val 2527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endParaRPr>
          </a:p>
        </p:txBody>
      </p:sp>
      <p:sp>
        <p:nvSpPr>
          <p:cNvPr id="63" name="圆角矩形 62"/>
          <p:cNvSpPr/>
          <p:nvPr/>
        </p:nvSpPr>
        <p:spPr>
          <a:xfrm>
            <a:off x="4993063" y="3904038"/>
            <a:ext cx="4919842" cy="492758"/>
          </a:xfrm>
          <a:prstGeom prst="roundRect">
            <a:avLst>
              <a:gd name="adj" fmla="val 25274"/>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endParaRPr>
          </a:p>
        </p:txBody>
      </p:sp>
      <p:sp>
        <p:nvSpPr>
          <p:cNvPr id="64" name="圆角矩形 63"/>
          <p:cNvSpPr/>
          <p:nvPr/>
        </p:nvSpPr>
        <p:spPr>
          <a:xfrm>
            <a:off x="4993063" y="4667644"/>
            <a:ext cx="4919842" cy="492758"/>
          </a:xfrm>
          <a:prstGeom prst="roundRect">
            <a:avLst>
              <a:gd name="adj" fmla="val 2682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endParaRPr>
          </a:p>
        </p:txBody>
      </p:sp>
      <p:sp>
        <p:nvSpPr>
          <p:cNvPr id="65" name="TextBox 64"/>
          <p:cNvSpPr txBox="1"/>
          <p:nvPr/>
        </p:nvSpPr>
        <p:spPr>
          <a:xfrm>
            <a:off x="5372198" y="2487047"/>
            <a:ext cx="4128373" cy="30425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a:t>
            </a:r>
            <a:r>
              <a:rPr lang="zh-CN" altLang="en-US" sz="1800" dirty="0" smtClean="0">
                <a:solidFill>
                  <a:schemeClr val="bg1"/>
                </a:solidFill>
              </a:rPr>
              <a:t>具体的</a:t>
            </a:r>
            <a:r>
              <a:rPr lang="zh-CN" altLang="en-US" sz="1800" dirty="0">
                <a:solidFill>
                  <a:schemeClr val="bg1"/>
                </a:solidFill>
              </a:rPr>
              <a:t>说明分项内容。</a:t>
            </a:r>
            <a:endParaRPr lang="en-US" altLang="zh-CN" sz="1800" dirty="0">
              <a:solidFill>
                <a:schemeClr val="bg1"/>
              </a:solidFill>
            </a:endParaRPr>
          </a:p>
        </p:txBody>
      </p:sp>
      <p:sp>
        <p:nvSpPr>
          <p:cNvPr id="66" name="TextBox 65"/>
          <p:cNvSpPr txBox="1"/>
          <p:nvPr/>
        </p:nvSpPr>
        <p:spPr>
          <a:xfrm>
            <a:off x="5372198" y="3221372"/>
            <a:ext cx="4128373" cy="30425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7" name="TextBox 66"/>
          <p:cNvSpPr txBox="1"/>
          <p:nvPr/>
        </p:nvSpPr>
        <p:spPr>
          <a:xfrm>
            <a:off x="5372198" y="4028463"/>
            <a:ext cx="4128373" cy="30425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8" name="TextBox 67"/>
          <p:cNvSpPr txBox="1"/>
          <p:nvPr/>
        </p:nvSpPr>
        <p:spPr>
          <a:xfrm>
            <a:off x="5372198" y="4734013"/>
            <a:ext cx="4128373" cy="30425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
        <p:nvSpPr>
          <p:cNvPr id="69" name="圆角矩形 68"/>
          <p:cNvSpPr/>
          <p:nvPr/>
        </p:nvSpPr>
        <p:spPr>
          <a:xfrm>
            <a:off x="5016045" y="5451278"/>
            <a:ext cx="4919842" cy="492758"/>
          </a:xfrm>
          <a:prstGeom prst="roundRect">
            <a:avLst>
              <a:gd name="adj" fmla="val 26820"/>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lIns="182459" tIns="91230" rIns="182459" bIns="91230" rtlCol="0" anchor="ctr"/>
          <a:lstStyle/>
          <a:p>
            <a:pPr algn="ctr"/>
            <a:endParaRPr lang="zh-CN" altLang="en-US">
              <a:solidFill>
                <a:schemeClr val="tx1">
                  <a:lumMod val="75000"/>
                  <a:lumOff val="25000"/>
                </a:schemeClr>
              </a:solidFill>
            </a:endParaRPr>
          </a:p>
        </p:txBody>
      </p:sp>
      <p:sp>
        <p:nvSpPr>
          <p:cNvPr id="70" name="TextBox 69"/>
          <p:cNvSpPr txBox="1"/>
          <p:nvPr/>
        </p:nvSpPr>
        <p:spPr>
          <a:xfrm>
            <a:off x="5372198" y="5532162"/>
            <a:ext cx="4128373" cy="30425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800" dirty="0">
                <a:solidFill>
                  <a:schemeClr val="bg1"/>
                </a:solidFill>
              </a:rPr>
              <a:t>点击输入本栏的具体的说明分项内容。</a:t>
            </a:r>
            <a:endParaRPr lang="en-US" altLang="zh-CN" sz="1800" dirty="0">
              <a:solidFill>
                <a:schemeClr val="bg1"/>
              </a:solidFill>
            </a:endParaRPr>
          </a:p>
        </p:txBody>
      </p:sp>
    </p:spTree>
    <p:extLst>
      <p:ext uri="{BB962C8B-B14F-4D97-AF65-F5344CB8AC3E}">
        <p14:creationId xmlns:p14="http://schemas.microsoft.com/office/powerpoint/2010/main" val="150952746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45" presetClass="entr" presetSubtype="0"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2000"/>
                                        <p:tgtEl>
                                          <p:spTgt spid="59"/>
                                        </p:tgtEl>
                                      </p:cBhvr>
                                    </p:animEffect>
                                    <p:anim calcmode="lin" valueType="num">
                                      <p:cBhvr>
                                        <p:cTn id="22" dur="2000" fill="hold"/>
                                        <p:tgtEl>
                                          <p:spTgt spid="59"/>
                                        </p:tgtEl>
                                        <p:attrNameLst>
                                          <p:attrName>ppt_w</p:attrName>
                                        </p:attrNameLst>
                                      </p:cBhvr>
                                      <p:tavLst>
                                        <p:tav tm="0" fmla="#ppt_w*sin(2.5*pi*$)">
                                          <p:val>
                                            <p:fltVal val="0"/>
                                          </p:val>
                                        </p:tav>
                                        <p:tav tm="100000">
                                          <p:val>
                                            <p:fltVal val="1"/>
                                          </p:val>
                                        </p:tav>
                                      </p:tavLst>
                                    </p:anim>
                                    <p:anim calcmode="lin" valueType="num">
                                      <p:cBhvr>
                                        <p:cTn id="23" dur="2000" fill="hold"/>
                                        <p:tgtEl>
                                          <p:spTgt spid="59"/>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2000"/>
                                        <p:tgtEl>
                                          <p:spTgt spid="58"/>
                                        </p:tgtEl>
                                      </p:cBhvr>
                                    </p:animEffect>
                                    <p:anim calcmode="lin" valueType="num">
                                      <p:cBhvr>
                                        <p:cTn id="27" dur="2000" fill="hold"/>
                                        <p:tgtEl>
                                          <p:spTgt spid="58"/>
                                        </p:tgtEl>
                                        <p:attrNameLst>
                                          <p:attrName>ppt_w</p:attrName>
                                        </p:attrNameLst>
                                      </p:cBhvr>
                                      <p:tavLst>
                                        <p:tav tm="0" fmla="#ppt_w*sin(2.5*pi*$)">
                                          <p:val>
                                            <p:fltVal val="0"/>
                                          </p:val>
                                        </p:tav>
                                        <p:tav tm="100000">
                                          <p:val>
                                            <p:fltVal val="1"/>
                                          </p:val>
                                        </p:tav>
                                      </p:tavLst>
                                    </p:anim>
                                    <p:anim calcmode="lin" valueType="num">
                                      <p:cBhvr>
                                        <p:cTn id="28" dur="2000" fill="hold"/>
                                        <p:tgtEl>
                                          <p:spTgt spid="58"/>
                                        </p:tgtEl>
                                        <p:attrNameLst>
                                          <p:attrName>ppt_h</p:attrName>
                                        </p:attrNameLst>
                                      </p:cBhvr>
                                      <p:tavLst>
                                        <p:tav tm="0">
                                          <p:val>
                                            <p:strVal val="#ppt_h"/>
                                          </p:val>
                                        </p:tav>
                                        <p:tav tm="100000">
                                          <p:val>
                                            <p:strVal val="#ppt_h"/>
                                          </p:val>
                                        </p:tav>
                                      </p:tavLst>
                                    </p:anim>
                                  </p:childTnLst>
                                </p:cTn>
                              </p:par>
                            </p:childTnLst>
                          </p:cTn>
                        </p:par>
                        <p:par>
                          <p:cTn id="29" fill="hold">
                            <p:stCondLst>
                              <p:cond delay="3750"/>
                            </p:stCondLst>
                            <p:childTnLst>
                              <p:par>
                                <p:cTn id="30" presetID="16" presetClass="entr" presetSubtype="4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barn(outHorizontal)">
                                      <p:cBhvr>
                                        <p:cTn id="32" dur="500"/>
                                        <p:tgtEl>
                                          <p:spTgt spid="61"/>
                                        </p:tgtEl>
                                      </p:cBhvr>
                                    </p:animEffect>
                                  </p:childTnLst>
                                </p:cTn>
                              </p:par>
                            </p:childTnLst>
                          </p:cTn>
                        </p:par>
                        <p:par>
                          <p:cTn id="33" fill="hold">
                            <p:stCondLst>
                              <p:cond delay="4250"/>
                            </p:stCondLst>
                            <p:childTnLst>
                              <p:par>
                                <p:cTn id="34" presetID="22" presetClass="entr" presetSubtype="8"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wipe(left)">
                                      <p:cBhvr>
                                        <p:cTn id="36" dur="500"/>
                                        <p:tgtEl>
                                          <p:spTgt spid="6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750"/>
                            </p:stCondLst>
                            <p:childTnLst>
                              <p:par>
                                <p:cTn id="41" presetID="22" presetClass="entr" presetSubtype="8"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500"/>
                                        <p:tgtEl>
                                          <p:spTgt spid="6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wipe(left)">
                                      <p:cBhvr>
                                        <p:cTn id="46" dur="500"/>
                                        <p:tgtEl>
                                          <p:spTgt spid="66"/>
                                        </p:tgtEl>
                                      </p:cBhvr>
                                    </p:animEffect>
                                  </p:childTnLst>
                                </p:cTn>
                              </p:par>
                            </p:childTnLst>
                          </p:cTn>
                        </p:par>
                        <p:par>
                          <p:cTn id="47" fill="hold">
                            <p:stCondLst>
                              <p:cond delay="5250"/>
                            </p:stCondLst>
                            <p:childTnLst>
                              <p:par>
                                <p:cTn id="48" presetID="22" presetClass="entr" presetSubtype="8"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left)">
                                      <p:cBhvr>
                                        <p:cTn id="50" dur="500"/>
                                        <p:tgtEl>
                                          <p:spTgt spid="6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wipe(left)">
                                      <p:cBhvr>
                                        <p:cTn id="53" dur="500"/>
                                        <p:tgtEl>
                                          <p:spTgt spid="67"/>
                                        </p:tgtEl>
                                      </p:cBhvr>
                                    </p:animEffect>
                                  </p:childTnLst>
                                </p:cTn>
                              </p:par>
                            </p:childTnLst>
                          </p:cTn>
                        </p:par>
                        <p:par>
                          <p:cTn id="54" fill="hold">
                            <p:stCondLst>
                              <p:cond delay="5750"/>
                            </p:stCondLst>
                            <p:childTnLst>
                              <p:par>
                                <p:cTn id="55" presetID="22" presetClass="entr" presetSubtype="8" fill="hold" grpId="0" nodeType="after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500"/>
                                        <p:tgtEl>
                                          <p:spTgt spid="6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left)">
                                      <p:cBhvr>
                                        <p:cTn id="60" dur="500"/>
                                        <p:tgtEl>
                                          <p:spTgt spid="68"/>
                                        </p:tgtEl>
                                      </p:cBhvr>
                                    </p:animEffect>
                                  </p:childTnLst>
                                </p:cTn>
                              </p:par>
                            </p:childTnLst>
                          </p:cTn>
                        </p:par>
                        <p:par>
                          <p:cTn id="61" fill="hold">
                            <p:stCondLst>
                              <p:cond delay="6250"/>
                            </p:stCondLst>
                            <p:childTnLst>
                              <p:par>
                                <p:cTn id="62" presetID="22" presetClass="entr" presetSubtype="8" fill="hold" grpId="0"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wipe(left)">
                                      <p:cBhvr>
                                        <p:cTn id="64" dur="500"/>
                                        <p:tgtEl>
                                          <p:spTgt spid="6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wipe(left)">
                                      <p:cBhvr>
                                        <p:cTn id="6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p:bldP spid="60" grpId="0" animBg="1"/>
      <p:bldP spid="61" grpId="0" animBg="1"/>
      <p:bldP spid="62" grpId="0" animBg="1"/>
      <p:bldP spid="63" grpId="0" animBg="1"/>
      <p:bldP spid="64" grpId="0" animBg="1"/>
      <p:bldP spid="65" grpId="0"/>
      <p:bldP spid="66" grpId="0"/>
      <p:bldP spid="67" grpId="0"/>
      <p:bldP spid="68" grpId="0"/>
      <p:bldP spid="69" grpId="0" animBg="1"/>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6"/>
          <p:cNvGrpSpPr/>
          <p:nvPr>
            <p:custDataLst>
              <p:tags r:id="rId1"/>
            </p:custDataLst>
          </p:nvPr>
        </p:nvGrpSpPr>
        <p:grpSpPr>
          <a:xfrm>
            <a:off x="1683880" y="2448363"/>
            <a:ext cx="2699657" cy="551543"/>
            <a:chOff x="1437142" y="2489645"/>
            <a:chExt cx="2699657" cy="551543"/>
          </a:xfrm>
        </p:grpSpPr>
        <p:sp>
          <p:nvSpPr>
            <p:cNvPr id="17" name="1"/>
            <p:cNvSpPr/>
            <p:nvPr/>
          </p:nvSpPr>
          <p:spPr>
            <a:xfrm>
              <a:off x="1437142" y="2489645"/>
              <a:ext cx="2699657" cy="551543"/>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14"/>
            <p:cNvSpPr/>
            <p:nvPr/>
          </p:nvSpPr>
          <p:spPr>
            <a:xfrm>
              <a:off x="1706266" y="2565361"/>
              <a:ext cx="2161409" cy="400110"/>
            </a:xfrm>
            <a:prstGeom prst="rect">
              <a:avLst/>
            </a:prstGeom>
          </p:spPr>
          <p:txBody>
            <a:bodyPr wrap="square">
              <a:spAutoFit/>
            </a:bodyPr>
            <a:lstStyle/>
            <a:p>
              <a:pPr algn="just"/>
              <a:r>
                <a:rPr lang="zh-CN" altLang="en-US" sz="20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加入你标题描述</a:t>
              </a:r>
              <a:endParaRPr lang="en-US" altLang="zh-CN" sz="2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19" name="5"/>
          <p:cNvGrpSpPr/>
          <p:nvPr>
            <p:custDataLst>
              <p:tags r:id="rId2"/>
            </p:custDataLst>
          </p:nvPr>
        </p:nvGrpSpPr>
        <p:grpSpPr>
          <a:xfrm>
            <a:off x="4878943" y="2448363"/>
            <a:ext cx="2699657" cy="551543"/>
            <a:chOff x="4632205" y="2489645"/>
            <a:chExt cx="2699657" cy="551543"/>
          </a:xfrm>
        </p:grpSpPr>
        <p:sp>
          <p:nvSpPr>
            <p:cNvPr id="20" name="2"/>
            <p:cNvSpPr/>
            <p:nvPr/>
          </p:nvSpPr>
          <p:spPr>
            <a:xfrm>
              <a:off x="4632205" y="2489645"/>
              <a:ext cx="2699657" cy="55154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15"/>
            <p:cNvSpPr/>
            <p:nvPr/>
          </p:nvSpPr>
          <p:spPr>
            <a:xfrm>
              <a:off x="4901329" y="2565361"/>
              <a:ext cx="2161409" cy="400110"/>
            </a:xfrm>
            <a:prstGeom prst="rect">
              <a:avLst/>
            </a:prstGeom>
          </p:spPr>
          <p:txBody>
            <a:bodyPr wrap="square">
              <a:spAutoFit/>
            </a:bodyPr>
            <a:lstStyle/>
            <a:p>
              <a:pPr algn="just"/>
              <a:r>
                <a:rPr lang="zh-CN" altLang="en-US" sz="20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加入你标题描述</a:t>
              </a:r>
              <a:endParaRPr lang="en-US" altLang="zh-CN" sz="2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2" name="4"/>
          <p:cNvGrpSpPr/>
          <p:nvPr>
            <p:custDataLst>
              <p:tags r:id="rId3"/>
            </p:custDataLst>
          </p:nvPr>
        </p:nvGrpSpPr>
        <p:grpSpPr>
          <a:xfrm>
            <a:off x="8074006" y="2448363"/>
            <a:ext cx="2699657" cy="551543"/>
            <a:chOff x="7827268" y="2489645"/>
            <a:chExt cx="2699657" cy="551543"/>
          </a:xfrm>
        </p:grpSpPr>
        <p:sp>
          <p:nvSpPr>
            <p:cNvPr id="23" name="13"/>
            <p:cNvSpPr/>
            <p:nvPr/>
          </p:nvSpPr>
          <p:spPr>
            <a:xfrm>
              <a:off x="7827268" y="2489645"/>
              <a:ext cx="2699657" cy="551543"/>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16"/>
            <p:cNvSpPr/>
            <p:nvPr/>
          </p:nvSpPr>
          <p:spPr>
            <a:xfrm>
              <a:off x="8096392" y="2565361"/>
              <a:ext cx="2161409" cy="400110"/>
            </a:xfrm>
            <a:prstGeom prst="rect">
              <a:avLst/>
            </a:prstGeom>
          </p:spPr>
          <p:txBody>
            <a:bodyPr wrap="square">
              <a:spAutoFit/>
            </a:bodyPr>
            <a:lstStyle/>
            <a:p>
              <a:pPr algn="just"/>
              <a:r>
                <a:rPr lang="zh-CN" altLang="en-US" sz="20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加入你标题描述</a:t>
              </a:r>
              <a:endParaRPr lang="en-US" altLang="zh-CN" sz="2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grpSp>
      <p:pic>
        <p:nvPicPr>
          <p:cNvPr id="25" name="8"/>
          <p:cNvPicPr>
            <a:picLocks noChangeAspect="1"/>
          </p:cNvPicPr>
          <p:nvPr>
            <p:custDataLst>
              <p:tags r:id="rId4"/>
            </p:custDataLst>
          </p:nvPr>
        </p:nvPicPr>
        <p:blipFill rotWithShape="1">
          <a:blip r:embed="rId15" cstate="screen">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a:ext>
            </a:extLst>
          </a:blip>
          <a:srcRect/>
          <a:stretch/>
        </p:blipFill>
        <p:spPr>
          <a:xfrm>
            <a:off x="2239225" y="3232062"/>
            <a:ext cx="1551552" cy="1551552"/>
          </a:xfrm>
          <a:prstGeom prst="ellipse">
            <a:avLst/>
          </a:prstGeom>
        </p:spPr>
      </p:pic>
      <p:pic>
        <p:nvPicPr>
          <p:cNvPr id="26" name="9"/>
          <p:cNvPicPr>
            <a:picLocks noChangeAspect="1"/>
          </p:cNvPicPr>
          <p:nvPr>
            <p:custDataLst>
              <p:tags r:id="rId5"/>
            </p:custDataLst>
          </p:nvPr>
        </p:nvPicPr>
        <p:blipFill rotWithShape="1">
          <a:blip r:embed="rId17" cstate="screen">
            <a:extLst>
              <a:ext uri="{BEBA8EAE-BF5A-486C-A8C5-ECC9F3942E4B}">
                <a14:imgProps xmlns:a14="http://schemas.microsoft.com/office/drawing/2010/main">
                  <a14:imgLayer r:embed="rId18">
                    <a14:imgEffect>
                      <a14:saturation sat="0"/>
                    </a14:imgEffect>
                  </a14:imgLayer>
                </a14:imgProps>
              </a:ext>
              <a:ext uri="{28A0092B-C50C-407E-A947-70E740481C1C}">
                <a14:useLocalDpi xmlns:a14="http://schemas.microsoft.com/office/drawing/2010/main"/>
              </a:ext>
            </a:extLst>
          </a:blip>
          <a:srcRect/>
          <a:stretch/>
        </p:blipFill>
        <p:spPr>
          <a:xfrm>
            <a:off x="5458085" y="3232062"/>
            <a:ext cx="1551552" cy="1551552"/>
          </a:xfrm>
          <a:prstGeom prst="ellipse">
            <a:avLst/>
          </a:prstGeom>
        </p:spPr>
      </p:pic>
      <p:pic>
        <p:nvPicPr>
          <p:cNvPr id="27" name="10"/>
          <p:cNvPicPr>
            <a:picLocks noChangeAspect="1"/>
          </p:cNvPicPr>
          <p:nvPr>
            <p:custDataLst>
              <p:tags r:id="rId6"/>
            </p:custDataLst>
          </p:nvPr>
        </p:nvPicPr>
        <p:blipFill rotWithShape="1">
          <a:blip r:embed="rId19" cstate="screen">
            <a:extLst>
              <a:ext uri="{BEBA8EAE-BF5A-486C-A8C5-ECC9F3942E4B}">
                <a14:imgProps xmlns:a14="http://schemas.microsoft.com/office/drawing/2010/main">
                  <a14:imgLayer r:embed="rId20">
                    <a14:imgEffect>
                      <a14:saturation sat="0"/>
                    </a14:imgEffect>
                  </a14:imgLayer>
                </a14:imgProps>
              </a:ext>
              <a:ext uri="{28A0092B-C50C-407E-A947-70E740481C1C}">
                <a14:useLocalDpi xmlns:a14="http://schemas.microsoft.com/office/drawing/2010/main"/>
              </a:ext>
            </a:extLst>
          </a:blip>
          <a:srcRect/>
          <a:stretch/>
        </p:blipFill>
        <p:spPr>
          <a:xfrm>
            <a:off x="8676945" y="3232062"/>
            <a:ext cx="1551552" cy="1551552"/>
          </a:xfrm>
          <a:prstGeom prst="ellipse">
            <a:avLst/>
          </a:prstGeom>
        </p:spPr>
      </p:pic>
      <p:sp>
        <p:nvSpPr>
          <p:cNvPr id="28" name="23"/>
          <p:cNvSpPr/>
          <p:nvPr>
            <p:custDataLst>
              <p:tags r:id="rId7"/>
            </p:custDataLst>
          </p:nvPr>
        </p:nvSpPr>
        <p:spPr>
          <a:xfrm>
            <a:off x="1886642" y="5290333"/>
            <a:ext cx="2231681" cy="584775"/>
          </a:xfrm>
          <a:prstGeom prst="rect">
            <a:avLst/>
          </a:prstGeom>
        </p:spPr>
        <p:txBody>
          <a:bodyPr wrap="square">
            <a:spAutoFit/>
          </a:bodyPr>
          <a:lstStyle/>
          <a:p>
            <a:pPr lvl="0"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p:txBody>
      </p:sp>
      <p:sp>
        <p:nvSpPr>
          <p:cNvPr id="29" name="24"/>
          <p:cNvSpPr/>
          <p:nvPr>
            <p:custDataLst>
              <p:tags r:id="rId8"/>
            </p:custDataLst>
          </p:nvPr>
        </p:nvSpPr>
        <p:spPr>
          <a:xfrm>
            <a:off x="1947059" y="4890223"/>
            <a:ext cx="2110846" cy="400110"/>
          </a:xfrm>
          <a:prstGeom prst="rect">
            <a:avLst/>
          </a:prstGeom>
        </p:spPr>
        <p:txBody>
          <a:bodyPr wrap="square">
            <a:spAutoFit/>
          </a:bodyPr>
          <a:lstStyle/>
          <a:p>
            <a:pPr algn="ctr"/>
            <a:r>
              <a:rPr lang="zh-CN" altLang="en-US" sz="2000" dirty="0" smtClean="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加入你的标题</a:t>
            </a:r>
            <a:endParaRPr lang="en-US" altLang="zh-CN" sz="2000"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 name="27"/>
          <p:cNvSpPr/>
          <p:nvPr>
            <p:custDataLst>
              <p:tags r:id="rId9"/>
            </p:custDataLst>
          </p:nvPr>
        </p:nvSpPr>
        <p:spPr>
          <a:xfrm>
            <a:off x="5077795" y="5318892"/>
            <a:ext cx="2231681" cy="584775"/>
          </a:xfrm>
          <a:prstGeom prst="rect">
            <a:avLst/>
          </a:prstGeom>
        </p:spPr>
        <p:txBody>
          <a:bodyPr wrap="square">
            <a:spAutoFit/>
          </a:bodyPr>
          <a:lstStyle/>
          <a:p>
            <a:pPr lvl="0"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p:txBody>
      </p:sp>
      <p:sp>
        <p:nvSpPr>
          <p:cNvPr id="31" name="28"/>
          <p:cNvSpPr/>
          <p:nvPr>
            <p:custDataLst>
              <p:tags r:id="rId10"/>
            </p:custDataLst>
          </p:nvPr>
        </p:nvSpPr>
        <p:spPr>
          <a:xfrm>
            <a:off x="5138212" y="4918782"/>
            <a:ext cx="2110846" cy="400110"/>
          </a:xfrm>
          <a:prstGeom prst="rect">
            <a:avLst/>
          </a:prstGeom>
        </p:spPr>
        <p:txBody>
          <a:bodyPr wrap="square">
            <a:spAutoFit/>
          </a:bodyPr>
          <a:lstStyle/>
          <a:p>
            <a:pPr algn="ctr"/>
            <a:r>
              <a:rPr lang="zh-CN" altLang="en-US" sz="2000"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加入你的标题</a:t>
            </a:r>
            <a:endParaRPr lang="en-US" altLang="zh-CN" sz="2000"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2" name="29"/>
          <p:cNvSpPr/>
          <p:nvPr>
            <p:custDataLst>
              <p:tags r:id="rId11"/>
            </p:custDataLst>
          </p:nvPr>
        </p:nvSpPr>
        <p:spPr>
          <a:xfrm>
            <a:off x="8343130" y="5318892"/>
            <a:ext cx="2231681" cy="584775"/>
          </a:xfrm>
          <a:prstGeom prst="rect">
            <a:avLst/>
          </a:prstGeom>
        </p:spPr>
        <p:txBody>
          <a:bodyPr wrap="square">
            <a:spAutoFit/>
          </a:bodyPr>
          <a:lstStyle/>
          <a:p>
            <a:pPr lvl="0"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p:txBody>
      </p:sp>
      <p:sp>
        <p:nvSpPr>
          <p:cNvPr id="33" name="30"/>
          <p:cNvSpPr/>
          <p:nvPr>
            <p:custDataLst>
              <p:tags r:id="rId12"/>
            </p:custDataLst>
          </p:nvPr>
        </p:nvSpPr>
        <p:spPr>
          <a:xfrm>
            <a:off x="8403547" y="4918782"/>
            <a:ext cx="2110846" cy="400110"/>
          </a:xfrm>
          <a:prstGeom prst="rect">
            <a:avLst/>
          </a:prstGeom>
        </p:spPr>
        <p:txBody>
          <a:bodyPr wrap="square">
            <a:spAutoFit/>
          </a:bodyPr>
          <a:lstStyle/>
          <a:p>
            <a:pPr algn="ctr"/>
            <a:r>
              <a:rPr lang="zh-CN" altLang="en-US" sz="2000"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加入你的标题</a:t>
            </a:r>
            <a:endParaRPr lang="en-US" altLang="zh-CN" sz="2000"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Tree>
    <p:extLst>
      <p:ext uri="{BB962C8B-B14F-4D97-AF65-F5344CB8AC3E}">
        <p14:creationId xmlns:p14="http://schemas.microsoft.com/office/powerpoint/2010/main" val="3484530368"/>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10" presetClass="entr" presetSubtype="0" fill="hold" nodeType="withEffect">
                                  <p:stCondLst>
                                    <p:cond delay="18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21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nodeType="withEffect">
                                  <p:stCondLst>
                                    <p:cond delay="24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30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60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grpId="0" nodeType="withEffect">
                                  <p:stCondLst>
                                    <p:cond delay="120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210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10" presetClass="entr" presetSubtype="0" fill="hold" grpId="0" nodeType="withEffect">
                                  <p:stCondLst>
                                    <p:cond delay="24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sp>
        <p:nvSpPr>
          <p:cNvPr id="16" name="Arc 2"/>
          <p:cNvSpPr/>
          <p:nvPr/>
        </p:nvSpPr>
        <p:spPr>
          <a:xfrm flipV="1">
            <a:off x="1807102" y="2605502"/>
            <a:ext cx="1695229" cy="1695843"/>
          </a:xfrm>
          <a:prstGeom prst="arc">
            <a:avLst>
              <a:gd name="adj1" fmla="val 17688587"/>
              <a:gd name="adj2" fmla="val 14471894"/>
            </a:avLst>
          </a:prstGeom>
          <a:ln w="127000">
            <a:solidFill>
              <a:srgbClr val="E94E60"/>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85000"/>
                </a:schemeClr>
              </a:solidFill>
            </a:endParaRPr>
          </a:p>
        </p:txBody>
      </p:sp>
      <p:sp>
        <p:nvSpPr>
          <p:cNvPr id="17" name="TextBox 16"/>
          <p:cNvSpPr txBox="1"/>
          <p:nvPr/>
        </p:nvSpPr>
        <p:spPr>
          <a:xfrm>
            <a:off x="2105963" y="3163971"/>
            <a:ext cx="1232870" cy="584910"/>
          </a:xfrm>
          <a:prstGeom prst="rect">
            <a:avLst/>
          </a:prstGeom>
          <a:noFill/>
          <a:ln w="127000">
            <a:noFill/>
          </a:ln>
        </p:spPr>
        <p:txBody>
          <a:bodyPr wrap="none" lIns="91422" tIns="45711" rIns="91422" bIns="45711">
            <a:spAutoFit/>
          </a:bodyPr>
          <a:lstStyle/>
          <a:p>
            <a:pPr algn="ctr">
              <a:defRPr/>
            </a:pPr>
            <a:r>
              <a:rPr lang="en-US" sz="3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135%</a:t>
            </a:r>
          </a:p>
        </p:txBody>
      </p:sp>
      <p:grpSp>
        <p:nvGrpSpPr>
          <p:cNvPr id="18" name="组合 17"/>
          <p:cNvGrpSpPr/>
          <p:nvPr/>
        </p:nvGrpSpPr>
        <p:grpSpPr>
          <a:xfrm>
            <a:off x="1746177" y="4675539"/>
            <a:ext cx="2029737" cy="954620"/>
            <a:chOff x="1018896" y="4523533"/>
            <a:chExt cx="2030001" cy="954399"/>
          </a:xfrm>
        </p:grpSpPr>
        <p:sp>
          <p:nvSpPr>
            <p:cNvPr id="19" name="TextBox 18"/>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0"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sp>
        <p:nvSpPr>
          <p:cNvPr id="21" name="Arc 20"/>
          <p:cNvSpPr/>
          <p:nvPr/>
        </p:nvSpPr>
        <p:spPr>
          <a:xfrm flipV="1">
            <a:off x="4210111" y="2605502"/>
            <a:ext cx="1695229" cy="1695843"/>
          </a:xfrm>
          <a:prstGeom prst="arc">
            <a:avLst>
              <a:gd name="adj1" fmla="val 17688587"/>
              <a:gd name="adj2" fmla="val 14471894"/>
            </a:avLst>
          </a:prstGeom>
          <a:ln w="127000">
            <a:solidFill>
              <a:schemeClr val="tx1">
                <a:lumMod val="50000"/>
                <a:lumOff val="50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85000"/>
                </a:schemeClr>
              </a:solidFill>
            </a:endParaRPr>
          </a:p>
        </p:txBody>
      </p:sp>
      <p:sp>
        <p:nvSpPr>
          <p:cNvPr id="22" name="TextBox 21"/>
          <p:cNvSpPr txBox="1"/>
          <p:nvPr/>
        </p:nvSpPr>
        <p:spPr>
          <a:xfrm>
            <a:off x="4508972" y="3163971"/>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174%</a:t>
            </a:r>
          </a:p>
        </p:txBody>
      </p:sp>
      <p:sp>
        <p:nvSpPr>
          <p:cNvPr id="23" name="Arc 16"/>
          <p:cNvSpPr/>
          <p:nvPr/>
        </p:nvSpPr>
        <p:spPr>
          <a:xfrm flipV="1">
            <a:off x="6594292" y="2605502"/>
            <a:ext cx="1695229" cy="1695843"/>
          </a:xfrm>
          <a:prstGeom prst="arc">
            <a:avLst>
              <a:gd name="adj1" fmla="val 17688587"/>
              <a:gd name="adj2" fmla="val 14471894"/>
            </a:avLst>
          </a:prstGeom>
          <a:ln w="127000">
            <a:solidFill>
              <a:srgbClr val="E94E60"/>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85000"/>
                </a:schemeClr>
              </a:solidFill>
            </a:endParaRPr>
          </a:p>
        </p:txBody>
      </p:sp>
      <p:sp>
        <p:nvSpPr>
          <p:cNvPr id="24" name="TextBox 23"/>
          <p:cNvSpPr txBox="1"/>
          <p:nvPr/>
        </p:nvSpPr>
        <p:spPr>
          <a:xfrm>
            <a:off x="6893153" y="3163971"/>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a:t>
            </a:r>
          </a:p>
        </p:txBody>
      </p:sp>
      <p:sp>
        <p:nvSpPr>
          <p:cNvPr id="25" name="Arc 12"/>
          <p:cNvSpPr/>
          <p:nvPr/>
        </p:nvSpPr>
        <p:spPr>
          <a:xfrm flipV="1">
            <a:off x="8951928" y="2589623"/>
            <a:ext cx="1695229" cy="1695843"/>
          </a:xfrm>
          <a:prstGeom prst="arc">
            <a:avLst>
              <a:gd name="adj1" fmla="val 17688587"/>
              <a:gd name="adj2" fmla="val 14471894"/>
            </a:avLst>
          </a:prstGeom>
          <a:ln w="127000">
            <a:solidFill>
              <a:schemeClr val="tx1">
                <a:lumMod val="50000"/>
                <a:lumOff val="50000"/>
              </a:schemeClr>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85000"/>
                </a:schemeClr>
              </a:solidFill>
            </a:endParaRPr>
          </a:p>
        </p:txBody>
      </p:sp>
      <p:sp>
        <p:nvSpPr>
          <p:cNvPr id="26" name="TextBox 25"/>
          <p:cNvSpPr txBox="1"/>
          <p:nvPr/>
        </p:nvSpPr>
        <p:spPr>
          <a:xfrm>
            <a:off x="9250789" y="3149679"/>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188%</a:t>
            </a:r>
          </a:p>
        </p:txBody>
      </p:sp>
      <p:grpSp>
        <p:nvGrpSpPr>
          <p:cNvPr id="27" name="组合 26"/>
          <p:cNvGrpSpPr/>
          <p:nvPr/>
        </p:nvGrpSpPr>
        <p:grpSpPr>
          <a:xfrm>
            <a:off x="4138606" y="4675539"/>
            <a:ext cx="2029737" cy="954620"/>
            <a:chOff x="1018896" y="4523533"/>
            <a:chExt cx="2030001" cy="954399"/>
          </a:xfrm>
        </p:grpSpPr>
        <p:sp>
          <p:nvSpPr>
            <p:cNvPr id="28" name="TextBox 27"/>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9"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30" name="组合 29"/>
          <p:cNvGrpSpPr/>
          <p:nvPr/>
        </p:nvGrpSpPr>
        <p:grpSpPr>
          <a:xfrm>
            <a:off x="6587334" y="4675539"/>
            <a:ext cx="2029737" cy="954620"/>
            <a:chOff x="1018896" y="4523533"/>
            <a:chExt cx="2030001" cy="954399"/>
          </a:xfrm>
        </p:grpSpPr>
        <p:sp>
          <p:nvSpPr>
            <p:cNvPr id="31" name="TextBox 30"/>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32"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33" name="组合 32"/>
          <p:cNvGrpSpPr/>
          <p:nvPr/>
        </p:nvGrpSpPr>
        <p:grpSpPr>
          <a:xfrm>
            <a:off x="8953560" y="4675539"/>
            <a:ext cx="2029737" cy="954620"/>
            <a:chOff x="1018896" y="4523533"/>
            <a:chExt cx="2030001" cy="954399"/>
          </a:xfrm>
        </p:grpSpPr>
        <p:sp>
          <p:nvSpPr>
            <p:cNvPr id="34" name="TextBox 33"/>
            <p:cNvSpPr txBox="1"/>
            <p:nvPr/>
          </p:nvSpPr>
          <p:spPr>
            <a:xfrm>
              <a:off x="1235619"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35" name="Rectangle 27"/>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a:t>
              </a:r>
              <a:r>
                <a:rPr lang="zh-CN" altLang="en-US" dirty="0" smtClean="0">
                  <a:solidFill>
                    <a:schemeClr val="bg1">
                      <a:lumMod val="50000"/>
                    </a:schemeClr>
                  </a:solidFill>
                  <a:latin typeface="微软雅黑" pitchFamily="34" charset="-122"/>
                  <a:ea typeface="微软雅黑" pitchFamily="34" charset="-122"/>
                  <a:cs typeface="Calibri" pitchFamily="34" charset="0"/>
                </a:rPr>
                <a:t>描文字</a:t>
              </a:r>
              <a:r>
                <a:rPr lang="zh-CN" altLang="en-US" dirty="0">
                  <a:solidFill>
                    <a:schemeClr val="bg1">
                      <a:lumMod val="50000"/>
                    </a:schemeClr>
                  </a:solidFill>
                  <a:latin typeface="微软雅黑" pitchFamily="34" charset="-122"/>
                  <a:ea typeface="微软雅黑" pitchFamily="34" charset="-122"/>
                  <a:cs typeface="Calibri" pitchFamily="34" charset="0"/>
                </a:rPr>
                <a:t>描述文案描述表达。</a:t>
              </a:r>
              <a:endParaRPr lang="en-US" altLang="zh-CN"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399273835"/>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4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4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anim calcmode="lin" valueType="num">
                                      <p:cBhvr>
                                        <p:cTn id="34" dur="500" fill="hold"/>
                                        <p:tgtEl>
                                          <p:spTgt spid="18"/>
                                        </p:tgtEl>
                                        <p:attrNameLst>
                                          <p:attrName>ppt_x</p:attrName>
                                        </p:attrNameLst>
                                      </p:cBhvr>
                                      <p:tavLst>
                                        <p:tav tm="0">
                                          <p:val>
                                            <p:strVal val="#ppt_x"/>
                                          </p:val>
                                        </p:tav>
                                        <p:tav tm="100000">
                                          <p:val>
                                            <p:strVal val="#ppt_x"/>
                                          </p:val>
                                        </p:tav>
                                      </p:tavLst>
                                    </p:anim>
                                    <p:anim calcmode="lin" valueType="num">
                                      <p:cBhvr>
                                        <p:cTn id="35" dur="500" fill="hold"/>
                                        <p:tgtEl>
                                          <p:spTgt spid="18"/>
                                        </p:tgtEl>
                                        <p:attrNameLst>
                                          <p:attrName>ppt_y</p:attrName>
                                        </p:attrNameLst>
                                      </p:cBhvr>
                                      <p:tavLst>
                                        <p:tav tm="0">
                                          <p:val>
                                            <p:strVal val="#ppt_y+.1"/>
                                          </p:val>
                                        </p:tav>
                                        <p:tav tm="100000">
                                          <p:val>
                                            <p:strVal val="#ppt_y"/>
                                          </p:val>
                                        </p:tav>
                                      </p:tavLst>
                                    </p:anim>
                                  </p:childTnLst>
                                </p:cTn>
                              </p:par>
                            </p:childTnLst>
                          </p:cTn>
                        </p:par>
                        <p:par>
                          <p:cTn id="36" fill="hold">
                            <p:stCondLst>
                              <p:cond delay="3250"/>
                            </p:stCondLst>
                            <p:childTnLst>
                              <p:par>
                                <p:cTn id="37" presetID="42"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strVal val="#ppt_x"/>
                                          </p:val>
                                        </p:tav>
                                        <p:tav tm="100000">
                                          <p:val>
                                            <p:strVal val="#ppt_x"/>
                                          </p:val>
                                        </p:tav>
                                      </p:tavLst>
                                    </p:anim>
                                    <p:anim calcmode="lin" valueType="num">
                                      <p:cBhvr>
                                        <p:cTn id="41" dur="500" fill="hold"/>
                                        <p:tgtEl>
                                          <p:spTgt spid="21"/>
                                        </p:tgtEl>
                                        <p:attrNameLst>
                                          <p:attrName>ppt_y</p:attrName>
                                        </p:attrNameLst>
                                      </p:cBhvr>
                                      <p:tavLst>
                                        <p:tav tm="0">
                                          <p:val>
                                            <p:strVal val="#ppt_y+.1"/>
                                          </p:val>
                                        </p:tav>
                                        <p:tav tm="100000">
                                          <p:val>
                                            <p:strVal val="#ppt_y"/>
                                          </p:val>
                                        </p:tav>
                                      </p:tavLst>
                                    </p:anim>
                                  </p:childTnLst>
                                </p:cTn>
                              </p:par>
                            </p:childTnLst>
                          </p:cTn>
                        </p:par>
                        <p:par>
                          <p:cTn id="42" fill="hold">
                            <p:stCondLst>
                              <p:cond delay="3750"/>
                            </p:stCondLst>
                            <p:childTnLst>
                              <p:par>
                                <p:cTn id="43" presetID="42" presetClass="entr" presetSubtype="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strVal val="#ppt_x"/>
                                          </p:val>
                                        </p:tav>
                                        <p:tav tm="100000">
                                          <p:val>
                                            <p:strVal val="#ppt_x"/>
                                          </p:val>
                                        </p:tav>
                                      </p:tavLst>
                                    </p:anim>
                                    <p:anim calcmode="lin" valueType="num">
                                      <p:cBhvr>
                                        <p:cTn id="47" dur="5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4250"/>
                            </p:stCondLst>
                            <p:childTnLst>
                              <p:par>
                                <p:cTn id="49" presetID="42" presetClass="entr" presetSubtype="0"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anim calcmode="lin" valueType="num">
                                      <p:cBhvr>
                                        <p:cTn id="52" dur="500" fill="hold"/>
                                        <p:tgtEl>
                                          <p:spTgt spid="27"/>
                                        </p:tgtEl>
                                        <p:attrNameLst>
                                          <p:attrName>ppt_x</p:attrName>
                                        </p:attrNameLst>
                                      </p:cBhvr>
                                      <p:tavLst>
                                        <p:tav tm="0">
                                          <p:val>
                                            <p:strVal val="#ppt_x"/>
                                          </p:val>
                                        </p:tav>
                                        <p:tav tm="100000">
                                          <p:val>
                                            <p:strVal val="#ppt_x"/>
                                          </p:val>
                                        </p:tav>
                                      </p:tavLst>
                                    </p:anim>
                                    <p:anim calcmode="lin" valueType="num">
                                      <p:cBhvr>
                                        <p:cTn id="53" dur="500" fill="hold"/>
                                        <p:tgtEl>
                                          <p:spTgt spid="27"/>
                                        </p:tgtEl>
                                        <p:attrNameLst>
                                          <p:attrName>ppt_y</p:attrName>
                                        </p:attrNameLst>
                                      </p:cBhvr>
                                      <p:tavLst>
                                        <p:tav tm="0">
                                          <p:val>
                                            <p:strVal val="#ppt_y+.1"/>
                                          </p:val>
                                        </p:tav>
                                        <p:tav tm="100000">
                                          <p:val>
                                            <p:strVal val="#ppt_y"/>
                                          </p:val>
                                        </p:tav>
                                      </p:tavLst>
                                    </p:anim>
                                  </p:childTnLst>
                                </p:cTn>
                              </p:par>
                            </p:childTnLst>
                          </p:cTn>
                        </p:par>
                        <p:par>
                          <p:cTn id="54" fill="hold">
                            <p:stCondLst>
                              <p:cond delay="4750"/>
                            </p:stCondLst>
                            <p:childTnLst>
                              <p:par>
                                <p:cTn id="55" presetID="42" presetClass="entr" presetSubtype="0"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ppt_y+.1"/>
                                          </p:val>
                                        </p:tav>
                                        <p:tav tm="100000">
                                          <p:val>
                                            <p:strVal val="#ppt_y"/>
                                          </p:val>
                                        </p:tav>
                                      </p:tavLst>
                                    </p:anim>
                                  </p:childTnLst>
                                </p:cTn>
                              </p:par>
                            </p:childTnLst>
                          </p:cTn>
                        </p:par>
                        <p:par>
                          <p:cTn id="60" fill="hold">
                            <p:stCondLst>
                              <p:cond delay="5250"/>
                            </p:stCondLst>
                            <p:childTnLst>
                              <p:par>
                                <p:cTn id="61" presetID="42"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anim calcmode="lin" valueType="num">
                                      <p:cBhvr>
                                        <p:cTn id="64" dur="500" fill="hold"/>
                                        <p:tgtEl>
                                          <p:spTgt spid="24"/>
                                        </p:tgtEl>
                                        <p:attrNameLst>
                                          <p:attrName>ppt_x</p:attrName>
                                        </p:attrNameLst>
                                      </p:cBhvr>
                                      <p:tavLst>
                                        <p:tav tm="0">
                                          <p:val>
                                            <p:strVal val="#ppt_x"/>
                                          </p:val>
                                        </p:tav>
                                        <p:tav tm="100000">
                                          <p:val>
                                            <p:strVal val="#ppt_x"/>
                                          </p:val>
                                        </p:tav>
                                      </p:tavLst>
                                    </p:anim>
                                    <p:anim calcmode="lin" valueType="num">
                                      <p:cBhvr>
                                        <p:cTn id="65" dur="500" fill="hold"/>
                                        <p:tgtEl>
                                          <p:spTgt spid="24"/>
                                        </p:tgtEl>
                                        <p:attrNameLst>
                                          <p:attrName>ppt_y</p:attrName>
                                        </p:attrNameLst>
                                      </p:cBhvr>
                                      <p:tavLst>
                                        <p:tav tm="0">
                                          <p:val>
                                            <p:strVal val="#ppt_y+.1"/>
                                          </p:val>
                                        </p:tav>
                                        <p:tav tm="100000">
                                          <p:val>
                                            <p:strVal val="#ppt_y"/>
                                          </p:val>
                                        </p:tav>
                                      </p:tavLst>
                                    </p:anim>
                                  </p:childTnLst>
                                </p:cTn>
                              </p:par>
                            </p:childTnLst>
                          </p:cTn>
                        </p:par>
                        <p:par>
                          <p:cTn id="66" fill="hold">
                            <p:stCondLst>
                              <p:cond delay="5750"/>
                            </p:stCondLst>
                            <p:childTnLst>
                              <p:par>
                                <p:cTn id="67" presetID="42"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anim calcmode="lin" valueType="num">
                                      <p:cBhvr>
                                        <p:cTn id="70" dur="500" fill="hold"/>
                                        <p:tgtEl>
                                          <p:spTgt spid="30"/>
                                        </p:tgtEl>
                                        <p:attrNameLst>
                                          <p:attrName>ppt_x</p:attrName>
                                        </p:attrNameLst>
                                      </p:cBhvr>
                                      <p:tavLst>
                                        <p:tav tm="0">
                                          <p:val>
                                            <p:strVal val="#ppt_x"/>
                                          </p:val>
                                        </p:tav>
                                        <p:tav tm="100000">
                                          <p:val>
                                            <p:strVal val="#ppt_x"/>
                                          </p:val>
                                        </p:tav>
                                      </p:tavLst>
                                    </p:anim>
                                    <p:anim calcmode="lin" valueType="num">
                                      <p:cBhvr>
                                        <p:cTn id="71" dur="500" fill="hold"/>
                                        <p:tgtEl>
                                          <p:spTgt spid="30"/>
                                        </p:tgtEl>
                                        <p:attrNameLst>
                                          <p:attrName>ppt_y</p:attrName>
                                        </p:attrNameLst>
                                      </p:cBhvr>
                                      <p:tavLst>
                                        <p:tav tm="0">
                                          <p:val>
                                            <p:strVal val="#ppt_y+.1"/>
                                          </p:val>
                                        </p:tav>
                                        <p:tav tm="100000">
                                          <p:val>
                                            <p:strVal val="#ppt_y"/>
                                          </p:val>
                                        </p:tav>
                                      </p:tavLst>
                                    </p:anim>
                                  </p:childTnLst>
                                </p:cTn>
                              </p:par>
                            </p:childTnLst>
                          </p:cTn>
                        </p:par>
                        <p:par>
                          <p:cTn id="72" fill="hold">
                            <p:stCondLst>
                              <p:cond delay="6250"/>
                            </p:stCondLst>
                            <p:childTnLst>
                              <p:par>
                                <p:cTn id="73" presetID="42"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anim calcmode="lin" valueType="num">
                                      <p:cBhvr>
                                        <p:cTn id="76" dur="500" fill="hold"/>
                                        <p:tgtEl>
                                          <p:spTgt spid="25"/>
                                        </p:tgtEl>
                                        <p:attrNameLst>
                                          <p:attrName>ppt_x</p:attrName>
                                        </p:attrNameLst>
                                      </p:cBhvr>
                                      <p:tavLst>
                                        <p:tav tm="0">
                                          <p:val>
                                            <p:strVal val="#ppt_x"/>
                                          </p:val>
                                        </p:tav>
                                        <p:tav tm="100000">
                                          <p:val>
                                            <p:strVal val="#ppt_x"/>
                                          </p:val>
                                        </p:tav>
                                      </p:tavLst>
                                    </p:anim>
                                    <p:anim calcmode="lin" valueType="num">
                                      <p:cBhvr>
                                        <p:cTn id="77" dur="500" fill="hold"/>
                                        <p:tgtEl>
                                          <p:spTgt spid="25"/>
                                        </p:tgtEl>
                                        <p:attrNameLst>
                                          <p:attrName>ppt_y</p:attrName>
                                        </p:attrNameLst>
                                      </p:cBhvr>
                                      <p:tavLst>
                                        <p:tav tm="0">
                                          <p:val>
                                            <p:strVal val="#ppt_y+.1"/>
                                          </p:val>
                                        </p:tav>
                                        <p:tav tm="100000">
                                          <p:val>
                                            <p:strVal val="#ppt_y"/>
                                          </p:val>
                                        </p:tav>
                                      </p:tavLst>
                                    </p:anim>
                                  </p:childTnLst>
                                </p:cTn>
                              </p:par>
                            </p:childTnLst>
                          </p:cTn>
                        </p:par>
                        <p:par>
                          <p:cTn id="78" fill="hold">
                            <p:stCondLst>
                              <p:cond delay="6750"/>
                            </p:stCondLst>
                            <p:childTnLst>
                              <p:par>
                                <p:cTn id="79" presetID="42"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anim calcmode="lin" valueType="num">
                                      <p:cBhvr>
                                        <p:cTn id="82" dur="500" fill="hold"/>
                                        <p:tgtEl>
                                          <p:spTgt spid="26"/>
                                        </p:tgtEl>
                                        <p:attrNameLst>
                                          <p:attrName>ppt_x</p:attrName>
                                        </p:attrNameLst>
                                      </p:cBhvr>
                                      <p:tavLst>
                                        <p:tav tm="0">
                                          <p:val>
                                            <p:strVal val="#ppt_x"/>
                                          </p:val>
                                        </p:tav>
                                        <p:tav tm="100000">
                                          <p:val>
                                            <p:strVal val="#ppt_x"/>
                                          </p:val>
                                        </p:tav>
                                      </p:tavLst>
                                    </p:anim>
                                    <p:anim calcmode="lin" valueType="num">
                                      <p:cBhvr>
                                        <p:cTn id="83" dur="500" fill="hold"/>
                                        <p:tgtEl>
                                          <p:spTgt spid="26"/>
                                        </p:tgtEl>
                                        <p:attrNameLst>
                                          <p:attrName>ppt_y</p:attrName>
                                        </p:attrNameLst>
                                      </p:cBhvr>
                                      <p:tavLst>
                                        <p:tav tm="0">
                                          <p:val>
                                            <p:strVal val="#ppt_y+.1"/>
                                          </p:val>
                                        </p:tav>
                                        <p:tav tm="100000">
                                          <p:val>
                                            <p:strVal val="#ppt_y"/>
                                          </p:val>
                                        </p:tav>
                                      </p:tavLst>
                                    </p:anim>
                                  </p:childTnLst>
                                </p:cTn>
                              </p:par>
                            </p:childTnLst>
                          </p:cTn>
                        </p:par>
                        <p:par>
                          <p:cTn id="84" fill="hold">
                            <p:stCondLst>
                              <p:cond delay="7250"/>
                            </p:stCondLst>
                            <p:childTnLst>
                              <p:par>
                                <p:cTn id="85" presetID="42" presetClass="entr" presetSubtype="0" fill="hold"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anim calcmode="lin" valueType="num">
                                      <p:cBhvr>
                                        <p:cTn id="88" dur="500" fill="hold"/>
                                        <p:tgtEl>
                                          <p:spTgt spid="33"/>
                                        </p:tgtEl>
                                        <p:attrNameLst>
                                          <p:attrName>ppt_x</p:attrName>
                                        </p:attrNameLst>
                                      </p:cBhvr>
                                      <p:tavLst>
                                        <p:tav tm="0">
                                          <p:val>
                                            <p:strVal val="#ppt_x"/>
                                          </p:val>
                                        </p:tav>
                                        <p:tav tm="100000">
                                          <p:val>
                                            <p:strVal val="#ppt_x"/>
                                          </p:val>
                                        </p:tav>
                                      </p:tavLst>
                                    </p:anim>
                                    <p:anim calcmode="lin" valueType="num">
                                      <p:cBhvr>
                                        <p:cTn id="89"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1" grpId="0" animBg="1"/>
      <p:bldP spid="22" grpId="0"/>
      <p:bldP spid="23" grpId="0" animBg="1"/>
      <p:bldP spid="24" grpId="0"/>
      <p:bldP spid="25" grpId="0" animBg="1"/>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4</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组合 15"/>
          <p:cNvGrpSpPr/>
          <p:nvPr/>
        </p:nvGrpSpPr>
        <p:grpSpPr>
          <a:xfrm>
            <a:off x="1432642" y="2258716"/>
            <a:ext cx="1063828" cy="1063828"/>
            <a:chOff x="6406391" y="3446094"/>
            <a:chExt cx="838200" cy="838200"/>
          </a:xfrm>
        </p:grpSpPr>
        <p:sp>
          <p:nvSpPr>
            <p:cNvPr id="17" name="椭圆 16"/>
            <p:cNvSpPr/>
            <p:nvPr/>
          </p:nvSpPr>
          <p:spPr>
            <a:xfrm>
              <a:off x="6406391" y="3446094"/>
              <a:ext cx="838200" cy="83820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8"/>
            <p:cNvSpPr>
              <a:spLocks noEditPoints="1"/>
            </p:cNvSpPr>
            <p:nvPr/>
          </p:nvSpPr>
          <p:spPr bwMode="auto">
            <a:xfrm>
              <a:off x="6525545" y="3642360"/>
              <a:ext cx="599892" cy="445668"/>
            </a:xfrm>
            <a:custGeom>
              <a:avLst/>
              <a:gdLst>
                <a:gd name="T0" fmla="*/ 44 w 209"/>
                <a:gd name="T1" fmla="*/ 99 h 155"/>
                <a:gd name="T2" fmla="*/ 24 w 209"/>
                <a:gd name="T3" fmla="*/ 87 h 155"/>
                <a:gd name="T4" fmla="*/ 28 w 209"/>
                <a:gd name="T5" fmla="*/ 4 h 155"/>
                <a:gd name="T6" fmla="*/ 179 w 209"/>
                <a:gd name="T7" fmla="*/ 4 h 155"/>
                <a:gd name="T8" fmla="*/ 182 w 209"/>
                <a:gd name="T9" fmla="*/ 87 h 155"/>
                <a:gd name="T10" fmla="*/ 161 w 209"/>
                <a:gd name="T11" fmla="*/ 99 h 155"/>
                <a:gd name="T12" fmla="*/ 209 w 209"/>
                <a:gd name="T13" fmla="*/ 141 h 155"/>
                <a:gd name="T14" fmla="*/ 7 w 209"/>
                <a:gd name="T15" fmla="*/ 155 h 155"/>
                <a:gd name="T16" fmla="*/ 63 w 209"/>
                <a:gd name="T17" fmla="*/ 102 h 155"/>
                <a:gd name="T18" fmla="*/ 63 w 209"/>
                <a:gd name="T19" fmla="*/ 99 h 155"/>
                <a:gd name="T20" fmla="*/ 36 w 209"/>
                <a:gd name="T21" fmla="*/ 12 h 155"/>
                <a:gd name="T22" fmla="*/ 36 w 209"/>
                <a:gd name="T23" fmla="*/ 12 h 155"/>
                <a:gd name="T24" fmla="*/ 36 w 209"/>
                <a:gd name="T25" fmla="*/ 87 h 155"/>
                <a:gd name="T26" fmla="*/ 170 w 209"/>
                <a:gd name="T27" fmla="*/ 87 h 155"/>
                <a:gd name="T28" fmla="*/ 170 w 209"/>
                <a:gd name="T29" fmla="*/ 12 h 155"/>
                <a:gd name="T30" fmla="*/ 27 w 209"/>
                <a:gd name="T31" fmla="*/ 133 h 155"/>
                <a:gd name="T32" fmla="*/ 31 w 209"/>
                <a:gd name="T33" fmla="*/ 126 h 155"/>
                <a:gd name="T34" fmla="*/ 61 w 209"/>
                <a:gd name="T35" fmla="*/ 115 h 155"/>
                <a:gd name="T36" fmla="*/ 157 w 209"/>
                <a:gd name="T37" fmla="*/ 110 h 155"/>
                <a:gd name="T38" fmla="*/ 170 w 209"/>
                <a:gd name="T39" fmla="*/ 110 h 155"/>
                <a:gd name="T40" fmla="*/ 140 w 209"/>
                <a:gd name="T41" fmla="*/ 115 h 155"/>
                <a:gd name="T42" fmla="*/ 139 w 209"/>
                <a:gd name="T43" fmla="*/ 110 h 155"/>
                <a:gd name="T44" fmla="*/ 136 w 209"/>
                <a:gd name="T45" fmla="*/ 115 h 155"/>
                <a:gd name="T46" fmla="*/ 103 w 209"/>
                <a:gd name="T47" fmla="*/ 110 h 155"/>
                <a:gd name="T48" fmla="*/ 117 w 209"/>
                <a:gd name="T49" fmla="*/ 110 h 155"/>
                <a:gd name="T50" fmla="*/ 84 w 209"/>
                <a:gd name="T51" fmla="*/ 115 h 155"/>
                <a:gd name="T52" fmla="*/ 85 w 209"/>
                <a:gd name="T53" fmla="*/ 110 h 155"/>
                <a:gd name="T54" fmla="*/ 80 w 209"/>
                <a:gd name="T55" fmla="*/ 115 h 155"/>
                <a:gd name="T56" fmla="*/ 152 w 209"/>
                <a:gd name="T57" fmla="*/ 117 h 155"/>
                <a:gd name="T58" fmla="*/ 175 w 209"/>
                <a:gd name="T59" fmla="*/ 117 h 155"/>
                <a:gd name="T60" fmla="*/ 134 w 209"/>
                <a:gd name="T61" fmla="*/ 123 h 155"/>
                <a:gd name="T62" fmla="*/ 132 w 209"/>
                <a:gd name="T63" fmla="*/ 117 h 155"/>
                <a:gd name="T64" fmla="*/ 129 w 209"/>
                <a:gd name="T65" fmla="*/ 123 h 155"/>
                <a:gd name="T66" fmla="*/ 94 w 209"/>
                <a:gd name="T67" fmla="*/ 117 h 155"/>
                <a:gd name="T68" fmla="*/ 109 w 209"/>
                <a:gd name="T69" fmla="*/ 117 h 155"/>
                <a:gd name="T70" fmla="*/ 73 w 209"/>
                <a:gd name="T71" fmla="*/ 123 h 155"/>
                <a:gd name="T72" fmla="*/ 75 w 209"/>
                <a:gd name="T73" fmla="*/ 117 h 155"/>
                <a:gd name="T74" fmla="*/ 68 w 209"/>
                <a:gd name="T75" fmla="*/ 123 h 155"/>
                <a:gd name="T76" fmla="*/ 37 w 209"/>
                <a:gd name="T77" fmla="*/ 117 h 155"/>
                <a:gd name="T78" fmla="*/ 51 w 209"/>
                <a:gd name="T79" fmla="*/ 117 h 155"/>
                <a:gd name="T80" fmla="*/ 163 w 209"/>
                <a:gd name="T81" fmla="*/ 133 h 155"/>
                <a:gd name="T82" fmla="*/ 160 w 209"/>
                <a:gd name="T83" fmla="*/ 126 h 155"/>
                <a:gd name="T84" fmla="*/ 158 w 209"/>
                <a:gd name="T85" fmla="*/ 133 h 155"/>
                <a:gd name="T86" fmla="*/ 119 w 209"/>
                <a:gd name="T87" fmla="*/ 126 h 155"/>
                <a:gd name="T88" fmla="*/ 135 w 209"/>
                <a:gd name="T89" fmla="*/ 126 h 155"/>
                <a:gd name="T90" fmla="*/ 98 w 209"/>
                <a:gd name="T91" fmla="*/ 133 h 155"/>
                <a:gd name="T92" fmla="*/ 98 w 209"/>
                <a:gd name="T93" fmla="*/ 126 h 155"/>
                <a:gd name="T94" fmla="*/ 92 w 209"/>
                <a:gd name="T95" fmla="*/ 133 h 155"/>
                <a:gd name="T96" fmla="*/ 57 w 209"/>
                <a:gd name="T97" fmla="*/ 126 h 155"/>
                <a:gd name="T98" fmla="*/ 73 w 209"/>
                <a:gd name="T99" fmla="*/ 12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9" h="155">
                  <a:moveTo>
                    <a:pt x="27" y="102"/>
                  </a:moveTo>
                  <a:cubicBezTo>
                    <a:pt x="44" y="102"/>
                    <a:pt x="44" y="102"/>
                    <a:pt x="44" y="102"/>
                  </a:cubicBezTo>
                  <a:cubicBezTo>
                    <a:pt x="44" y="99"/>
                    <a:pt x="44" y="99"/>
                    <a:pt x="44" y="99"/>
                  </a:cubicBezTo>
                  <a:cubicBezTo>
                    <a:pt x="36" y="99"/>
                    <a:pt x="36" y="99"/>
                    <a:pt x="36" y="99"/>
                  </a:cubicBezTo>
                  <a:cubicBezTo>
                    <a:pt x="33" y="99"/>
                    <a:pt x="30" y="98"/>
                    <a:pt x="28" y="96"/>
                  </a:cubicBezTo>
                  <a:cubicBezTo>
                    <a:pt x="25" y="93"/>
                    <a:pt x="24" y="90"/>
                    <a:pt x="24" y="87"/>
                  </a:cubicBezTo>
                  <a:cubicBezTo>
                    <a:pt x="24" y="12"/>
                    <a:pt x="24" y="12"/>
                    <a:pt x="24" y="12"/>
                  </a:cubicBezTo>
                  <a:cubicBezTo>
                    <a:pt x="24" y="9"/>
                    <a:pt x="25" y="6"/>
                    <a:pt x="28" y="4"/>
                  </a:cubicBezTo>
                  <a:cubicBezTo>
                    <a:pt x="28" y="4"/>
                    <a:pt x="28" y="4"/>
                    <a:pt x="28" y="4"/>
                  </a:cubicBezTo>
                  <a:cubicBezTo>
                    <a:pt x="30" y="1"/>
                    <a:pt x="33" y="0"/>
                    <a:pt x="36" y="0"/>
                  </a:cubicBezTo>
                  <a:cubicBezTo>
                    <a:pt x="170" y="0"/>
                    <a:pt x="170" y="0"/>
                    <a:pt x="170" y="0"/>
                  </a:cubicBezTo>
                  <a:cubicBezTo>
                    <a:pt x="173" y="0"/>
                    <a:pt x="177" y="1"/>
                    <a:pt x="179" y="4"/>
                  </a:cubicBezTo>
                  <a:cubicBezTo>
                    <a:pt x="179" y="4"/>
                    <a:pt x="179" y="4"/>
                    <a:pt x="179" y="4"/>
                  </a:cubicBezTo>
                  <a:cubicBezTo>
                    <a:pt x="181" y="6"/>
                    <a:pt x="182" y="9"/>
                    <a:pt x="182" y="12"/>
                  </a:cubicBezTo>
                  <a:cubicBezTo>
                    <a:pt x="182" y="87"/>
                    <a:pt x="182" y="87"/>
                    <a:pt x="182" y="87"/>
                  </a:cubicBezTo>
                  <a:cubicBezTo>
                    <a:pt x="182" y="90"/>
                    <a:pt x="181" y="93"/>
                    <a:pt x="179" y="96"/>
                  </a:cubicBezTo>
                  <a:cubicBezTo>
                    <a:pt x="177" y="98"/>
                    <a:pt x="173" y="99"/>
                    <a:pt x="170" y="99"/>
                  </a:cubicBezTo>
                  <a:cubicBezTo>
                    <a:pt x="161" y="99"/>
                    <a:pt x="161" y="99"/>
                    <a:pt x="161" y="99"/>
                  </a:cubicBezTo>
                  <a:cubicBezTo>
                    <a:pt x="161" y="102"/>
                    <a:pt x="161" y="102"/>
                    <a:pt x="161" y="102"/>
                  </a:cubicBezTo>
                  <a:cubicBezTo>
                    <a:pt x="180" y="102"/>
                    <a:pt x="180" y="102"/>
                    <a:pt x="180" y="102"/>
                  </a:cubicBezTo>
                  <a:cubicBezTo>
                    <a:pt x="209" y="141"/>
                    <a:pt x="209" y="141"/>
                    <a:pt x="209" y="141"/>
                  </a:cubicBezTo>
                  <a:cubicBezTo>
                    <a:pt x="209" y="141"/>
                    <a:pt x="209" y="141"/>
                    <a:pt x="209" y="141"/>
                  </a:cubicBezTo>
                  <a:cubicBezTo>
                    <a:pt x="202" y="155"/>
                    <a:pt x="202" y="155"/>
                    <a:pt x="202" y="155"/>
                  </a:cubicBezTo>
                  <a:cubicBezTo>
                    <a:pt x="7" y="155"/>
                    <a:pt x="7" y="155"/>
                    <a:pt x="7" y="155"/>
                  </a:cubicBezTo>
                  <a:cubicBezTo>
                    <a:pt x="0" y="141"/>
                    <a:pt x="0" y="141"/>
                    <a:pt x="0" y="141"/>
                  </a:cubicBezTo>
                  <a:cubicBezTo>
                    <a:pt x="27" y="102"/>
                    <a:pt x="27" y="102"/>
                    <a:pt x="27" y="102"/>
                  </a:cubicBezTo>
                  <a:close/>
                  <a:moveTo>
                    <a:pt x="63" y="102"/>
                  </a:moveTo>
                  <a:cubicBezTo>
                    <a:pt x="143" y="102"/>
                    <a:pt x="143" y="102"/>
                    <a:pt x="143" y="102"/>
                  </a:cubicBezTo>
                  <a:cubicBezTo>
                    <a:pt x="143" y="99"/>
                    <a:pt x="143" y="99"/>
                    <a:pt x="143" y="99"/>
                  </a:cubicBezTo>
                  <a:cubicBezTo>
                    <a:pt x="63" y="99"/>
                    <a:pt x="63" y="99"/>
                    <a:pt x="63" y="99"/>
                  </a:cubicBezTo>
                  <a:cubicBezTo>
                    <a:pt x="63" y="102"/>
                    <a:pt x="63" y="102"/>
                    <a:pt x="63" y="102"/>
                  </a:cubicBezTo>
                  <a:close/>
                  <a:moveTo>
                    <a:pt x="170" y="12"/>
                  </a:moveTo>
                  <a:cubicBezTo>
                    <a:pt x="36" y="12"/>
                    <a:pt x="36" y="12"/>
                    <a:pt x="36" y="12"/>
                  </a:cubicBezTo>
                  <a:cubicBezTo>
                    <a:pt x="36" y="12"/>
                    <a:pt x="36" y="12"/>
                    <a:pt x="36" y="12"/>
                  </a:cubicBezTo>
                  <a:cubicBezTo>
                    <a:pt x="36" y="12"/>
                    <a:pt x="36" y="12"/>
                    <a:pt x="36" y="12"/>
                  </a:cubicBezTo>
                  <a:cubicBezTo>
                    <a:pt x="36" y="12"/>
                    <a:pt x="36" y="12"/>
                    <a:pt x="36" y="12"/>
                  </a:cubicBezTo>
                  <a:cubicBezTo>
                    <a:pt x="36" y="87"/>
                    <a:pt x="36" y="87"/>
                    <a:pt x="36" y="87"/>
                  </a:cubicBezTo>
                  <a:cubicBezTo>
                    <a:pt x="36" y="87"/>
                    <a:pt x="36" y="87"/>
                    <a:pt x="36" y="87"/>
                  </a:cubicBezTo>
                  <a:cubicBezTo>
                    <a:pt x="36" y="87"/>
                    <a:pt x="36" y="87"/>
                    <a:pt x="36" y="87"/>
                  </a:cubicBezTo>
                  <a:cubicBezTo>
                    <a:pt x="170" y="87"/>
                    <a:pt x="170" y="87"/>
                    <a:pt x="170" y="87"/>
                  </a:cubicBezTo>
                  <a:cubicBezTo>
                    <a:pt x="170" y="87"/>
                    <a:pt x="170" y="87"/>
                    <a:pt x="170" y="87"/>
                  </a:cubicBezTo>
                  <a:cubicBezTo>
                    <a:pt x="170" y="87"/>
                    <a:pt x="170" y="87"/>
                    <a:pt x="170" y="87"/>
                  </a:cubicBezTo>
                  <a:cubicBezTo>
                    <a:pt x="170" y="12"/>
                    <a:pt x="170" y="12"/>
                    <a:pt x="170" y="12"/>
                  </a:cubicBezTo>
                  <a:cubicBezTo>
                    <a:pt x="170" y="12"/>
                    <a:pt x="170" y="12"/>
                    <a:pt x="170" y="12"/>
                  </a:cubicBezTo>
                  <a:cubicBezTo>
                    <a:pt x="170" y="12"/>
                    <a:pt x="170" y="12"/>
                    <a:pt x="170" y="12"/>
                  </a:cubicBezTo>
                  <a:cubicBezTo>
                    <a:pt x="170" y="12"/>
                    <a:pt x="170" y="12"/>
                    <a:pt x="170" y="12"/>
                  </a:cubicBezTo>
                  <a:close/>
                  <a:moveTo>
                    <a:pt x="31" y="126"/>
                  </a:moveTo>
                  <a:cubicBezTo>
                    <a:pt x="30" y="128"/>
                    <a:pt x="28" y="131"/>
                    <a:pt x="27" y="133"/>
                  </a:cubicBezTo>
                  <a:cubicBezTo>
                    <a:pt x="34" y="133"/>
                    <a:pt x="41" y="133"/>
                    <a:pt x="48" y="133"/>
                  </a:cubicBezTo>
                  <a:cubicBezTo>
                    <a:pt x="49" y="131"/>
                    <a:pt x="50" y="128"/>
                    <a:pt x="51" y="126"/>
                  </a:cubicBezTo>
                  <a:cubicBezTo>
                    <a:pt x="44" y="126"/>
                    <a:pt x="38" y="126"/>
                    <a:pt x="31" y="126"/>
                  </a:cubicBezTo>
                  <a:close/>
                  <a:moveTo>
                    <a:pt x="41" y="110"/>
                  </a:moveTo>
                  <a:cubicBezTo>
                    <a:pt x="40" y="111"/>
                    <a:pt x="39" y="113"/>
                    <a:pt x="38" y="115"/>
                  </a:cubicBezTo>
                  <a:cubicBezTo>
                    <a:pt x="46" y="115"/>
                    <a:pt x="53" y="115"/>
                    <a:pt x="61" y="115"/>
                  </a:cubicBezTo>
                  <a:cubicBezTo>
                    <a:pt x="62" y="113"/>
                    <a:pt x="62" y="111"/>
                    <a:pt x="63" y="110"/>
                  </a:cubicBezTo>
                  <a:cubicBezTo>
                    <a:pt x="56" y="110"/>
                    <a:pt x="49" y="110"/>
                    <a:pt x="41" y="110"/>
                  </a:cubicBezTo>
                  <a:close/>
                  <a:moveTo>
                    <a:pt x="157" y="110"/>
                  </a:moveTo>
                  <a:cubicBezTo>
                    <a:pt x="157" y="111"/>
                    <a:pt x="158" y="113"/>
                    <a:pt x="159" y="115"/>
                  </a:cubicBezTo>
                  <a:cubicBezTo>
                    <a:pt x="164" y="115"/>
                    <a:pt x="169" y="115"/>
                    <a:pt x="173" y="115"/>
                  </a:cubicBezTo>
                  <a:cubicBezTo>
                    <a:pt x="172" y="113"/>
                    <a:pt x="171" y="111"/>
                    <a:pt x="170" y="110"/>
                  </a:cubicBezTo>
                  <a:cubicBezTo>
                    <a:pt x="166" y="110"/>
                    <a:pt x="161" y="110"/>
                    <a:pt x="157" y="110"/>
                  </a:cubicBezTo>
                  <a:close/>
                  <a:moveTo>
                    <a:pt x="139" y="110"/>
                  </a:moveTo>
                  <a:cubicBezTo>
                    <a:pt x="139" y="111"/>
                    <a:pt x="140" y="113"/>
                    <a:pt x="140" y="115"/>
                  </a:cubicBezTo>
                  <a:cubicBezTo>
                    <a:pt x="145" y="115"/>
                    <a:pt x="150" y="115"/>
                    <a:pt x="155" y="115"/>
                  </a:cubicBezTo>
                  <a:cubicBezTo>
                    <a:pt x="154" y="113"/>
                    <a:pt x="153" y="111"/>
                    <a:pt x="152" y="110"/>
                  </a:cubicBezTo>
                  <a:cubicBezTo>
                    <a:pt x="148" y="110"/>
                    <a:pt x="143" y="110"/>
                    <a:pt x="139" y="110"/>
                  </a:cubicBezTo>
                  <a:close/>
                  <a:moveTo>
                    <a:pt x="121" y="110"/>
                  </a:moveTo>
                  <a:cubicBezTo>
                    <a:pt x="121" y="111"/>
                    <a:pt x="121" y="113"/>
                    <a:pt x="122" y="115"/>
                  </a:cubicBezTo>
                  <a:cubicBezTo>
                    <a:pt x="126" y="115"/>
                    <a:pt x="131" y="115"/>
                    <a:pt x="136" y="115"/>
                  </a:cubicBezTo>
                  <a:cubicBezTo>
                    <a:pt x="135" y="113"/>
                    <a:pt x="135" y="111"/>
                    <a:pt x="134" y="110"/>
                  </a:cubicBezTo>
                  <a:cubicBezTo>
                    <a:pt x="130" y="110"/>
                    <a:pt x="125" y="110"/>
                    <a:pt x="121" y="110"/>
                  </a:cubicBezTo>
                  <a:close/>
                  <a:moveTo>
                    <a:pt x="103" y="110"/>
                  </a:moveTo>
                  <a:cubicBezTo>
                    <a:pt x="103" y="111"/>
                    <a:pt x="103" y="113"/>
                    <a:pt x="103" y="115"/>
                  </a:cubicBezTo>
                  <a:cubicBezTo>
                    <a:pt x="108" y="115"/>
                    <a:pt x="113" y="115"/>
                    <a:pt x="117" y="115"/>
                  </a:cubicBezTo>
                  <a:cubicBezTo>
                    <a:pt x="117" y="113"/>
                    <a:pt x="117" y="111"/>
                    <a:pt x="117" y="110"/>
                  </a:cubicBezTo>
                  <a:cubicBezTo>
                    <a:pt x="112" y="110"/>
                    <a:pt x="108" y="110"/>
                    <a:pt x="103" y="110"/>
                  </a:cubicBezTo>
                  <a:close/>
                  <a:moveTo>
                    <a:pt x="85" y="110"/>
                  </a:moveTo>
                  <a:cubicBezTo>
                    <a:pt x="85" y="111"/>
                    <a:pt x="85" y="113"/>
                    <a:pt x="84" y="115"/>
                  </a:cubicBezTo>
                  <a:cubicBezTo>
                    <a:pt x="89" y="115"/>
                    <a:pt x="94" y="115"/>
                    <a:pt x="98" y="115"/>
                  </a:cubicBezTo>
                  <a:cubicBezTo>
                    <a:pt x="99" y="113"/>
                    <a:pt x="99" y="111"/>
                    <a:pt x="99" y="110"/>
                  </a:cubicBezTo>
                  <a:cubicBezTo>
                    <a:pt x="94" y="110"/>
                    <a:pt x="90" y="110"/>
                    <a:pt x="85" y="110"/>
                  </a:cubicBezTo>
                  <a:close/>
                  <a:moveTo>
                    <a:pt x="67" y="110"/>
                  </a:moveTo>
                  <a:cubicBezTo>
                    <a:pt x="67" y="111"/>
                    <a:pt x="66" y="113"/>
                    <a:pt x="66" y="115"/>
                  </a:cubicBezTo>
                  <a:cubicBezTo>
                    <a:pt x="70" y="115"/>
                    <a:pt x="75" y="115"/>
                    <a:pt x="80" y="115"/>
                  </a:cubicBezTo>
                  <a:cubicBezTo>
                    <a:pt x="80" y="113"/>
                    <a:pt x="81" y="111"/>
                    <a:pt x="81" y="110"/>
                  </a:cubicBezTo>
                  <a:cubicBezTo>
                    <a:pt x="77" y="110"/>
                    <a:pt x="72" y="110"/>
                    <a:pt x="67" y="110"/>
                  </a:cubicBezTo>
                  <a:close/>
                  <a:moveTo>
                    <a:pt x="152" y="117"/>
                  </a:moveTo>
                  <a:cubicBezTo>
                    <a:pt x="153" y="119"/>
                    <a:pt x="153" y="121"/>
                    <a:pt x="154" y="123"/>
                  </a:cubicBezTo>
                  <a:cubicBezTo>
                    <a:pt x="162" y="123"/>
                    <a:pt x="170" y="123"/>
                    <a:pt x="178" y="123"/>
                  </a:cubicBezTo>
                  <a:cubicBezTo>
                    <a:pt x="177" y="121"/>
                    <a:pt x="176" y="119"/>
                    <a:pt x="175" y="117"/>
                  </a:cubicBezTo>
                  <a:cubicBezTo>
                    <a:pt x="167" y="117"/>
                    <a:pt x="160" y="117"/>
                    <a:pt x="152" y="117"/>
                  </a:cubicBezTo>
                  <a:close/>
                  <a:moveTo>
                    <a:pt x="132" y="117"/>
                  </a:moveTo>
                  <a:cubicBezTo>
                    <a:pt x="133" y="119"/>
                    <a:pt x="133" y="121"/>
                    <a:pt x="134" y="123"/>
                  </a:cubicBezTo>
                  <a:cubicBezTo>
                    <a:pt x="139" y="123"/>
                    <a:pt x="144" y="123"/>
                    <a:pt x="149" y="123"/>
                  </a:cubicBezTo>
                  <a:cubicBezTo>
                    <a:pt x="148" y="121"/>
                    <a:pt x="148" y="119"/>
                    <a:pt x="147" y="117"/>
                  </a:cubicBezTo>
                  <a:cubicBezTo>
                    <a:pt x="142" y="117"/>
                    <a:pt x="137" y="117"/>
                    <a:pt x="132" y="117"/>
                  </a:cubicBezTo>
                  <a:close/>
                  <a:moveTo>
                    <a:pt x="113" y="117"/>
                  </a:moveTo>
                  <a:cubicBezTo>
                    <a:pt x="113" y="119"/>
                    <a:pt x="114" y="121"/>
                    <a:pt x="114" y="123"/>
                  </a:cubicBezTo>
                  <a:cubicBezTo>
                    <a:pt x="119" y="123"/>
                    <a:pt x="124" y="123"/>
                    <a:pt x="129" y="123"/>
                  </a:cubicBezTo>
                  <a:cubicBezTo>
                    <a:pt x="129" y="121"/>
                    <a:pt x="128" y="119"/>
                    <a:pt x="128" y="117"/>
                  </a:cubicBezTo>
                  <a:cubicBezTo>
                    <a:pt x="123" y="117"/>
                    <a:pt x="118" y="117"/>
                    <a:pt x="113" y="117"/>
                  </a:cubicBezTo>
                  <a:close/>
                  <a:moveTo>
                    <a:pt x="94" y="117"/>
                  </a:moveTo>
                  <a:cubicBezTo>
                    <a:pt x="94" y="119"/>
                    <a:pt x="94" y="121"/>
                    <a:pt x="93" y="123"/>
                  </a:cubicBezTo>
                  <a:cubicBezTo>
                    <a:pt x="99" y="123"/>
                    <a:pt x="104" y="123"/>
                    <a:pt x="109" y="123"/>
                  </a:cubicBezTo>
                  <a:cubicBezTo>
                    <a:pt x="109" y="121"/>
                    <a:pt x="109" y="119"/>
                    <a:pt x="109" y="117"/>
                  </a:cubicBezTo>
                  <a:cubicBezTo>
                    <a:pt x="104" y="117"/>
                    <a:pt x="99" y="117"/>
                    <a:pt x="94" y="117"/>
                  </a:cubicBezTo>
                  <a:close/>
                  <a:moveTo>
                    <a:pt x="75" y="117"/>
                  </a:moveTo>
                  <a:cubicBezTo>
                    <a:pt x="74" y="119"/>
                    <a:pt x="74" y="121"/>
                    <a:pt x="73" y="123"/>
                  </a:cubicBezTo>
                  <a:cubicBezTo>
                    <a:pt x="79" y="123"/>
                    <a:pt x="84" y="123"/>
                    <a:pt x="89" y="123"/>
                  </a:cubicBezTo>
                  <a:cubicBezTo>
                    <a:pt x="89" y="121"/>
                    <a:pt x="89" y="119"/>
                    <a:pt x="90" y="117"/>
                  </a:cubicBezTo>
                  <a:cubicBezTo>
                    <a:pt x="85" y="117"/>
                    <a:pt x="80" y="117"/>
                    <a:pt x="75" y="117"/>
                  </a:cubicBezTo>
                  <a:close/>
                  <a:moveTo>
                    <a:pt x="56" y="117"/>
                  </a:moveTo>
                  <a:cubicBezTo>
                    <a:pt x="55" y="119"/>
                    <a:pt x="54" y="121"/>
                    <a:pt x="53" y="123"/>
                  </a:cubicBezTo>
                  <a:cubicBezTo>
                    <a:pt x="58" y="123"/>
                    <a:pt x="63" y="123"/>
                    <a:pt x="68" y="123"/>
                  </a:cubicBezTo>
                  <a:cubicBezTo>
                    <a:pt x="69" y="121"/>
                    <a:pt x="70" y="119"/>
                    <a:pt x="70" y="117"/>
                  </a:cubicBezTo>
                  <a:cubicBezTo>
                    <a:pt x="65" y="117"/>
                    <a:pt x="60" y="117"/>
                    <a:pt x="56" y="117"/>
                  </a:cubicBezTo>
                  <a:close/>
                  <a:moveTo>
                    <a:pt x="37" y="117"/>
                  </a:moveTo>
                  <a:cubicBezTo>
                    <a:pt x="35" y="119"/>
                    <a:pt x="34" y="121"/>
                    <a:pt x="33" y="123"/>
                  </a:cubicBezTo>
                  <a:cubicBezTo>
                    <a:pt x="38" y="123"/>
                    <a:pt x="43" y="123"/>
                    <a:pt x="48" y="123"/>
                  </a:cubicBezTo>
                  <a:cubicBezTo>
                    <a:pt x="49" y="121"/>
                    <a:pt x="50" y="119"/>
                    <a:pt x="51" y="117"/>
                  </a:cubicBezTo>
                  <a:cubicBezTo>
                    <a:pt x="46" y="117"/>
                    <a:pt x="41" y="117"/>
                    <a:pt x="37" y="117"/>
                  </a:cubicBezTo>
                  <a:close/>
                  <a:moveTo>
                    <a:pt x="160" y="126"/>
                  </a:moveTo>
                  <a:cubicBezTo>
                    <a:pt x="161" y="128"/>
                    <a:pt x="162" y="131"/>
                    <a:pt x="163" y="133"/>
                  </a:cubicBezTo>
                  <a:cubicBezTo>
                    <a:pt x="170" y="133"/>
                    <a:pt x="177" y="133"/>
                    <a:pt x="184" y="133"/>
                  </a:cubicBezTo>
                  <a:cubicBezTo>
                    <a:pt x="183" y="131"/>
                    <a:pt x="182" y="128"/>
                    <a:pt x="180" y="126"/>
                  </a:cubicBezTo>
                  <a:cubicBezTo>
                    <a:pt x="174" y="126"/>
                    <a:pt x="167" y="126"/>
                    <a:pt x="160" y="126"/>
                  </a:cubicBezTo>
                  <a:close/>
                  <a:moveTo>
                    <a:pt x="139" y="126"/>
                  </a:moveTo>
                  <a:cubicBezTo>
                    <a:pt x="140" y="128"/>
                    <a:pt x="141" y="131"/>
                    <a:pt x="141" y="133"/>
                  </a:cubicBezTo>
                  <a:cubicBezTo>
                    <a:pt x="147" y="133"/>
                    <a:pt x="152" y="133"/>
                    <a:pt x="158" y="133"/>
                  </a:cubicBezTo>
                  <a:cubicBezTo>
                    <a:pt x="157" y="131"/>
                    <a:pt x="156" y="128"/>
                    <a:pt x="155" y="126"/>
                  </a:cubicBezTo>
                  <a:cubicBezTo>
                    <a:pt x="150" y="126"/>
                    <a:pt x="145" y="126"/>
                    <a:pt x="139" y="126"/>
                  </a:cubicBezTo>
                  <a:close/>
                  <a:moveTo>
                    <a:pt x="119" y="126"/>
                  </a:moveTo>
                  <a:cubicBezTo>
                    <a:pt x="119" y="128"/>
                    <a:pt x="119" y="131"/>
                    <a:pt x="119" y="133"/>
                  </a:cubicBezTo>
                  <a:cubicBezTo>
                    <a:pt x="125" y="133"/>
                    <a:pt x="131" y="133"/>
                    <a:pt x="136" y="133"/>
                  </a:cubicBezTo>
                  <a:cubicBezTo>
                    <a:pt x="136" y="131"/>
                    <a:pt x="135" y="128"/>
                    <a:pt x="135" y="126"/>
                  </a:cubicBezTo>
                  <a:cubicBezTo>
                    <a:pt x="129" y="126"/>
                    <a:pt x="124" y="126"/>
                    <a:pt x="119" y="126"/>
                  </a:cubicBezTo>
                  <a:close/>
                  <a:moveTo>
                    <a:pt x="98" y="126"/>
                  </a:moveTo>
                  <a:cubicBezTo>
                    <a:pt x="98" y="128"/>
                    <a:pt x="98" y="131"/>
                    <a:pt x="98" y="133"/>
                  </a:cubicBezTo>
                  <a:cubicBezTo>
                    <a:pt x="103" y="133"/>
                    <a:pt x="109" y="133"/>
                    <a:pt x="115" y="133"/>
                  </a:cubicBezTo>
                  <a:cubicBezTo>
                    <a:pt x="114" y="131"/>
                    <a:pt x="114" y="128"/>
                    <a:pt x="114" y="126"/>
                  </a:cubicBezTo>
                  <a:cubicBezTo>
                    <a:pt x="109" y="126"/>
                    <a:pt x="103" y="126"/>
                    <a:pt x="98" y="126"/>
                  </a:cubicBezTo>
                  <a:close/>
                  <a:moveTo>
                    <a:pt x="77" y="126"/>
                  </a:moveTo>
                  <a:cubicBezTo>
                    <a:pt x="77" y="128"/>
                    <a:pt x="76" y="131"/>
                    <a:pt x="76" y="133"/>
                  </a:cubicBezTo>
                  <a:cubicBezTo>
                    <a:pt x="81" y="133"/>
                    <a:pt x="87" y="133"/>
                    <a:pt x="92" y="133"/>
                  </a:cubicBezTo>
                  <a:cubicBezTo>
                    <a:pt x="93" y="131"/>
                    <a:pt x="93" y="128"/>
                    <a:pt x="93" y="126"/>
                  </a:cubicBezTo>
                  <a:cubicBezTo>
                    <a:pt x="88" y="126"/>
                    <a:pt x="83" y="126"/>
                    <a:pt x="77" y="126"/>
                  </a:cubicBezTo>
                  <a:close/>
                  <a:moveTo>
                    <a:pt x="57" y="126"/>
                  </a:moveTo>
                  <a:cubicBezTo>
                    <a:pt x="56" y="128"/>
                    <a:pt x="55" y="131"/>
                    <a:pt x="54" y="133"/>
                  </a:cubicBezTo>
                  <a:cubicBezTo>
                    <a:pt x="60" y="133"/>
                    <a:pt x="65" y="133"/>
                    <a:pt x="71" y="133"/>
                  </a:cubicBezTo>
                  <a:cubicBezTo>
                    <a:pt x="71" y="131"/>
                    <a:pt x="72" y="128"/>
                    <a:pt x="73" y="126"/>
                  </a:cubicBezTo>
                  <a:cubicBezTo>
                    <a:pt x="67" y="126"/>
                    <a:pt x="62" y="126"/>
                    <a:pt x="57" y="12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788969" y="2258715"/>
            <a:ext cx="8429386" cy="1111050"/>
            <a:chOff x="6568699" y="2146581"/>
            <a:chExt cx="5242301" cy="690971"/>
          </a:xfrm>
        </p:grpSpPr>
        <p:sp>
          <p:nvSpPr>
            <p:cNvPr id="20" name="文本框 6"/>
            <p:cNvSpPr txBox="1"/>
            <p:nvPr/>
          </p:nvSpPr>
          <p:spPr>
            <a:xfrm>
              <a:off x="6568699" y="2146581"/>
              <a:ext cx="1071889" cy="248832"/>
            </a:xfrm>
            <a:prstGeom prst="rect">
              <a:avLst/>
            </a:prstGeom>
            <a:noFill/>
          </p:spPr>
          <p:txBody>
            <a:bodyPr wrap="none" rtlCol="0">
              <a:spAutoFit/>
            </a:bodyPr>
            <a:lstStyle/>
            <a:p>
              <a:r>
                <a:rPr lang="zh-CN" altLang="en-US" sz="20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输入文本内容</a:t>
              </a:r>
              <a:endParaRPr lang="zh-CN" altLang="en-US" sz="20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1" name="矩形 20"/>
            <p:cNvSpPr/>
            <p:nvPr/>
          </p:nvSpPr>
          <p:spPr>
            <a:xfrm>
              <a:off x="6568699" y="2456449"/>
              <a:ext cx="5242301" cy="381103"/>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树梢上的叶片簌簌低语，狗的吠声由远而近，若有若无，细微得如同从另一世界的入口处传来似的。此外便万籁俱寂了。耳畔不闻任何声响，身边没有任何人擦过</a:t>
              </a:r>
              <a:r>
                <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grpSp>
        <p:nvGrpSpPr>
          <p:cNvPr id="22" name="组合 21"/>
          <p:cNvGrpSpPr/>
          <p:nvPr/>
        </p:nvGrpSpPr>
        <p:grpSpPr>
          <a:xfrm>
            <a:off x="1432642" y="3676663"/>
            <a:ext cx="1063828" cy="1063828"/>
            <a:chOff x="8096250" y="3600450"/>
            <a:chExt cx="838200" cy="838200"/>
          </a:xfrm>
        </p:grpSpPr>
        <p:sp>
          <p:nvSpPr>
            <p:cNvPr id="23" name="椭圆 22"/>
            <p:cNvSpPr/>
            <p:nvPr/>
          </p:nvSpPr>
          <p:spPr>
            <a:xfrm>
              <a:off x="8096250" y="3600450"/>
              <a:ext cx="838200" cy="8382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283"/>
            <p:cNvSpPr>
              <a:spLocks noEditPoints="1"/>
            </p:cNvSpPr>
            <p:nvPr/>
          </p:nvSpPr>
          <p:spPr bwMode="auto">
            <a:xfrm>
              <a:off x="8319301" y="3747671"/>
              <a:ext cx="392098" cy="543758"/>
            </a:xfrm>
            <a:custGeom>
              <a:avLst/>
              <a:gdLst>
                <a:gd name="T0" fmla="*/ 6 w 45"/>
                <a:gd name="T1" fmla="*/ 0 h 62"/>
                <a:gd name="T2" fmla="*/ 39 w 45"/>
                <a:gd name="T3" fmla="*/ 0 h 62"/>
                <a:gd name="T4" fmla="*/ 45 w 45"/>
                <a:gd name="T5" fmla="*/ 5 h 62"/>
                <a:gd name="T6" fmla="*/ 45 w 45"/>
                <a:gd name="T7" fmla="*/ 56 h 62"/>
                <a:gd name="T8" fmla="*/ 39 w 45"/>
                <a:gd name="T9" fmla="*/ 62 h 62"/>
                <a:gd name="T10" fmla="*/ 6 w 45"/>
                <a:gd name="T11" fmla="*/ 62 h 62"/>
                <a:gd name="T12" fmla="*/ 0 w 45"/>
                <a:gd name="T13" fmla="*/ 56 h 62"/>
                <a:gd name="T14" fmla="*/ 0 w 45"/>
                <a:gd name="T15" fmla="*/ 5 h 62"/>
                <a:gd name="T16" fmla="*/ 6 w 45"/>
                <a:gd name="T17" fmla="*/ 0 h 62"/>
                <a:gd name="T18" fmla="*/ 20 w 45"/>
                <a:gd name="T19" fmla="*/ 54 h 62"/>
                <a:gd name="T20" fmla="*/ 20 w 45"/>
                <a:gd name="T21" fmla="*/ 59 h 62"/>
                <a:gd name="T22" fmla="*/ 25 w 45"/>
                <a:gd name="T23" fmla="*/ 59 h 62"/>
                <a:gd name="T24" fmla="*/ 25 w 45"/>
                <a:gd name="T25" fmla="*/ 54 h 62"/>
                <a:gd name="T26" fmla="*/ 20 w 45"/>
                <a:gd name="T27" fmla="*/ 54 h 62"/>
                <a:gd name="T28" fmla="*/ 15 w 45"/>
                <a:gd name="T29" fmla="*/ 3 h 62"/>
                <a:gd name="T30" fmla="*/ 15 w 45"/>
                <a:gd name="T31" fmla="*/ 5 h 62"/>
                <a:gd name="T32" fmla="*/ 29 w 45"/>
                <a:gd name="T33" fmla="*/ 5 h 62"/>
                <a:gd name="T34" fmla="*/ 29 w 45"/>
                <a:gd name="T35" fmla="*/ 3 h 62"/>
                <a:gd name="T36" fmla="*/ 15 w 45"/>
                <a:gd name="T37" fmla="*/ 3 h 62"/>
                <a:gd name="T38" fmla="*/ 5 w 45"/>
                <a:gd name="T39" fmla="*/ 8 h 62"/>
                <a:gd name="T40" fmla="*/ 5 w 45"/>
                <a:gd name="T41" fmla="*/ 51 h 62"/>
                <a:gd name="T42" fmla="*/ 40 w 45"/>
                <a:gd name="T43" fmla="*/ 51 h 62"/>
                <a:gd name="T44" fmla="*/ 40 w 45"/>
                <a:gd name="T45" fmla="*/ 8 h 62"/>
                <a:gd name="T46" fmla="*/ 5 w 45"/>
                <a:gd name="T47" fmla="*/ 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62">
                  <a:moveTo>
                    <a:pt x="6" y="0"/>
                  </a:moveTo>
                  <a:cubicBezTo>
                    <a:pt x="39" y="0"/>
                    <a:pt x="39" y="0"/>
                    <a:pt x="39" y="0"/>
                  </a:cubicBezTo>
                  <a:cubicBezTo>
                    <a:pt x="42" y="0"/>
                    <a:pt x="45" y="2"/>
                    <a:pt x="45" y="5"/>
                  </a:cubicBezTo>
                  <a:cubicBezTo>
                    <a:pt x="45" y="56"/>
                    <a:pt x="45" y="56"/>
                    <a:pt x="45" y="56"/>
                  </a:cubicBezTo>
                  <a:cubicBezTo>
                    <a:pt x="45" y="59"/>
                    <a:pt x="42" y="62"/>
                    <a:pt x="39" y="62"/>
                  </a:cubicBezTo>
                  <a:cubicBezTo>
                    <a:pt x="6" y="62"/>
                    <a:pt x="6" y="62"/>
                    <a:pt x="6" y="62"/>
                  </a:cubicBezTo>
                  <a:cubicBezTo>
                    <a:pt x="2" y="62"/>
                    <a:pt x="0" y="59"/>
                    <a:pt x="0" y="56"/>
                  </a:cubicBezTo>
                  <a:cubicBezTo>
                    <a:pt x="0" y="5"/>
                    <a:pt x="0" y="5"/>
                    <a:pt x="0" y="5"/>
                  </a:cubicBezTo>
                  <a:cubicBezTo>
                    <a:pt x="0" y="2"/>
                    <a:pt x="2" y="0"/>
                    <a:pt x="6" y="0"/>
                  </a:cubicBezTo>
                  <a:close/>
                  <a:moveTo>
                    <a:pt x="20" y="54"/>
                  </a:moveTo>
                  <a:cubicBezTo>
                    <a:pt x="20" y="59"/>
                    <a:pt x="20" y="59"/>
                    <a:pt x="20" y="59"/>
                  </a:cubicBezTo>
                  <a:cubicBezTo>
                    <a:pt x="25" y="59"/>
                    <a:pt x="25" y="59"/>
                    <a:pt x="25" y="59"/>
                  </a:cubicBezTo>
                  <a:cubicBezTo>
                    <a:pt x="25" y="54"/>
                    <a:pt x="25" y="54"/>
                    <a:pt x="25" y="54"/>
                  </a:cubicBezTo>
                  <a:cubicBezTo>
                    <a:pt x="20" y="54"/>
                    <a:pt x="20" y="54"/>
                    <a:pt x="20" y="54"/>
                  </a:cubicBezTo>
                  <a:close/>
                  <a:moveTo>
                    <a:pt x="15" y="3"/>
                  </a:moveTo>
                  <a:cubicBezTo>
                    <a:pt x="15" y="5"/>
                    <a:pt x="15" y="5"/>
                    <a:pt x="15" y="5"/>
                  </a:cubicBezTo>
                  <a:cubicBezTo>
                    <a:pt x="29" y="5"/>
                    <a:pt x="29" y="5"/>
                    <a:pt x="29" y="5"/>
                  </a:cubicBezTo>
                  <a:cubicBezTo>
                    <a:pt x="29" y="3"/>
                    <a:pt x="29" y="3"/>
                    <a:pt x="29" y="3"/>
                  </a:cubicBezTo>
                  <a:cubicBezTo>
                    <a:pt x="15" y="3"/>
                    <a:pt x="15" y="3"/>
                    <a:pt x="15" y="3"/>
                  </a:cubicBezTo>
                  <a:close/>
                  <a:moveTo>
                    <a:pt x="5" y="8"/>
                  </a:moveTo>
                  <a:cubicBezTo>
                    <a:pt x="5" y="51"/>
                    <a:pt x="5" y="51"/>
                    <a:pt x="5" y="51"/>
                  </a:cubicBezTo>
                  <a:cubicBezTo>
                    <a:pt x="40" y="51"/>
                    <a:pt x="40" y="51"/>
                    <a:pt x="40" y="51"/>
                  </a:cubicBezTo>
                  <a:cubicBezTo>
                    <a:pt x="40" y="8"/>
                    <a:pt x="40" y="8"/>
                    <a:pt x="40" y="8"/>
                  </a:cubicBezTo>
                  <a:lnTo>
                    <a:pt x="5"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2788969" y="3676662"/>
            <a:ext cx="8429388" cy="1054131"/>
            <a:chOff x="6568699" y="3575724"/>
            <a:chExt cx="5242301" cy="655572"/>
          </a:xfrm>
        </p:grpSpPr>
        <p:sp>
          <p:nvSpPr>
            <p:cNvPr id="26" name="文本框 12"/>
            <p:cNvSpPr txBox="1"/>
            <p:nvPr/>
          </p:nvSpPr>
          <p:spPr>
            <a:xfrm>
              <a:off x="6568699" y="3575724"/>
              <a:ext cx="1071888" cy="248831"/>
            </a:xfrm>
            <a:prstGeom prst="rect">
              <a:avLst/>
            </a:prstGeom>
            <a:noFill/>
          </p:spPr>
          <p:txBody>
            <a:bodyPr wrap="none" rtlCol="0">
              <a:spAutoFit/>
            </a:bodyPr>
            <a:lstStyle/>
            <a:p>
              <a:r>
                <a:rPr lang="zh-CN" altLang="en-US" sz="2000" dirty="0">
                  <a:solidFill>
                    <a:schemeClr val="tx1">
                      <a:lumMod val="50000"/>
                      <a:lumOff val="50000"/>
                    </a:schemeClr>
                  </a:solidFill>
                  <a:latin typeface="微软雅黑 Light" panose="020B0502040204020203" pitchFamily="34" charset="-122"/>
                  <a:ea typeface="微软雅黑 Light" panose="020B0502040204020203" pitchFamily="34" charset="-122"/>
                </a:rPr>
                <a:t>输入文本内容</a:t>
              </a:r>
            </a:p>
          </p:txBody>
        </p:sp>
        <p:sp>
          <p:nvSpPr>
            <p:cNvPr id="27" name="矩形 26"/>
            <p:cNvSpPr/>
            <p:nvPr/>
          </p:nvSpPr>
          <p:spPr>
            <a:xfrm>
              <a:off x="6568699" y="3841580"/>
              <a:ext cx="5242301" cy="389716"/>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只见两只火团样的小鸟，受惊似的从草木从中蓦然腾起，朝杂木林方向飞去。直子一边移动步履，一边向我讲述水井的故事。</a:t>
              </a:r>
            </a:p>
          </p:txBody>
        </p:sp>
      </p:grpSp>
      <p:grpSp>
        <p:nvGrpSpPr>
          <p:cNvPr id="28" name="组合 27"/>
          <p:cNvGrpSpPr/>
          <p:nvPr/>
        </p:nvGrpSpPr>
        <p:grpSpPr>
          <a:xfrm>
            <a:off x="1432642" y="5186499"/>
            <a:ext cx="1063828" cy="1063828"/>
            <a:chOff x="9429750" y="3600450"/>
            <a:chExt cx="838200" cy="838200"/>
          </a:xfrm>
        </p:grpSpPr>
        <p:sp>
          <p:nvSpPr>
            <p:cNvPr id="29" name="椭圆 28"/>
            <p:cNvSpPr/>
            <p:nvPr/>
          </p:nvSpPr>
          <p:spPr>
            <a:xfrm>
              <a:off x="9429750" y="3600450"/>
              <a:ext cx="838200" cy="83820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5"/>
            <p:cNvSpPr>
              <a:spLocks noEditPoints="1"/>
            </p:cNvSpPr>
            <p:nvPr/>
          </p:nvSpPr>
          <p:spPr bwMode="auto">
            <a:xfrm>
              <a:off x="9660213" y="3721403"/>
              <a:ext cx="377274" cy="596294"/>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2788971" y="5186499"/>
            <a:ext cx="7560616" cy="1040282"/>
            <a:chOff x="6568700" y="4960855"/>
            <a:chExt cx="4702005" cy="646959"/>
          </a:xfrm>
        </p:grpSpPr>
        <p:sp>
          <p:nvSpPr>
            <p:cNvPr id="32" name="文本框 18"/>
            <p:cNvSpPr txBox="1"/>
            <p:nvPr/>
          </p:nvSpPr>
          <p:spPr>
            <a:xfrm>
              <a:off x="6568700" y="4960855"/>
              <a:ext cx="1071888" cy="248831"/>
            </a:xfrm>
            <a:prstGeom prst="rect">
              <a:avLst/>
            </a:prstGeom>
            <a:noFill/>
          </p:spPr>
          <p:txBody>
            <a:bodyPr wrap="none" rtlCol="0">
              <a:spAutoFit/>
            </a:bodyPr>
            <a:lstStyle/>
            <a:p>
              <a:r>
                <a:rPr lang="zh-CN" altLang="en-US" sz="2000" dirty="0">
                  <a:solidFill>
                    <a:schemeClr val="tx1">
                      <a:lumMod val="50000"/>
                      <a:lumOff val="50000"/>
                    </a:schemeClr>
                  </a:solidFill>
                  <a:latin typeface="微软雅黑 Light" panose="020B0502040204020203" pitchFamily="34" charset="-122"/>
                  <a:ea typeface="微软雅黑 Light" panose="020B0502040204020203" pitchFamily="34" charset="-122"/>
                </a:rPr>
                <a:t>输入文本内容</a:t>
              </a:r>
            </a:p>
          </p:txBody>
        </p:sp>
        <p:sp>
          <p:nvSpPr>
            <p:cNvPr id="33" name="矩形 32"/>
            <p:cNvSpPr/>
            <p:nvPr/>
          </p:nvSpPr>
          <p:spPr>
            <a:xfrm>
              <a:off x="6568700" y="5226712"/>
              <a:ext cx="4702005" cy="381102"/>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记忆这东西真有些不可思议。实际身临其境的时候，几乎未曾意识到那片风景，未曾觉得它有什么撩人情怀之处，更没想到十八年后仍历历在目</a:t>
              </a:r>
              <a:r>
                <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124882529"/>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2750"/>
                            </p:stCondLst>
                            <p:childTnLst>
                              <p:par>
                                <p:cTn id="27" presetID="10"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3250"/>
                            </p:stCondLst>
                            <p:childTnLst>
                              <p:par>
                                <p:cTn id="31" presetID="22" presetClass="entr" presetSubtype="8"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3750"/>
                            </p:stCondLst>
                            <p:childTnLst>
                              <p:par>
                                <p:cTn id="35" presetID="10" presetClass="entr" presetSubtype="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par>
                          <p:cTn id="38" fill="hold">
                            <p:stCondLst>
                              <p:cond delay="4250"/>
                            </p:stCondLst>
                            <p:childTnLst>
                              <p:par>
                                <p:cTn id="39" presetID="22" presetClass="entr" presetSubtype="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5</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t="15278" r="32708" b="12500"/>
          <a:stretch/>
        </p:blipFill>
        <p:spPr>
          <a:xfrm>
            <a:off x="3627068" y="2343780"/>
            <a:ext cx="4629240" cy="3726322"/>
          </a:xfrm>
          <a:prstGeom prst="rect">
            <a:avLst/>
          </a:prstGeom>
          <a:effectLst>
            <a:outerShdw blurRad="50800" dist="38100" dir="5400000" algn="t" rotWithShape="0">
              <a:prstClr val="black">
                <a:alpha val="40000"/>
              </a:prstClr>
            </a:outerShdw>
          </a:effectLst>
        </p:spPr>
      </p:pic>
      <p:pic>
        <p:nvPicPr>
          <p:cNvPr id="17" name="图片 16"/>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p:blipFill>
        <p:spPr>
          <a:xfrm>
            <a:off x="3917851" y="2546870"/>
            <a:ext cx="4113893" cy="2320471"/>
          </a:xfrm>
          <a:prstGeom prst="rect">
            <a:avLst/>
          </a:prstGeom>
        </p:spPr>
      </p:pic>
      <p:grpSp>
        <p:nvGrpSpPr>
          <p:cNvPr id="18" name="组合 17"/>
          <p:cNvGrpSpPr/>
          <p:nvPr/>
        </p:nvGrpSpPr>
        <p:grpSpPr>
          <a:xfrm>
            <a:off x="472519" y="2953752"/>
            <a:ext cx="3104153" cy="1200426"/>
            <a:chOff x="438150" y="1547813"/>
            <a:chExt cx="3104153" cy="1200426"/>
          </a:xfrm>
        </p:grpSpPr>
        <p:sp>
          <p:nvSpPr>
            <p:cNvPr id="19" name="文本框 5"/>
            <p:cNvSpPr txBox="1"/>
            <p:nvPr/>
          </p:nvSpPr>
          <p:spPr>
            <a:xfrm>
              <a:off x="438150" y="1547813"/>
              <a:ext cx="1836420" cy="519351"/>
            </a:xfrm>
            <a:prstGeom prst="roundRect">
              <a:avLst>
                <a:gd name="adj" fmla="val 50000"/>
              </a:avLst>
            </a:prstGeom>
            <a:solidFill>
              <a:srgbClr val="E94E60"/>
            </a:solidFill>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dirty="0"/>
                <a:t>文字信息</a:t>
              </a:r>
            </a:p>
          </p:txBody>
        </p:sp>
        <p:sp>
          <p:nvSpPr>
            <p:cNvPr id="20" name="矩形 19"/>
            <p:cNvSpPr/>
            <p:nvPr/>
          </p:nvSpPr>
          <p:spPr>
            <a:xfrm>
              <a:off x="519537" y="2135443"/>
              <a:ext cx="3022766" cy="612796"/>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但不管怎样，它毕竟是我现在所能掌握的全部。</a:t>
              </a:r>
            </a:p>
          </p:txBody>
        </p:sp>
      </p:grpSp>
      <p:grpSp>
        <p:nvGrpSpPr>
          <p:cNvPr id="21" name="组合 20"/>
          <p:cNvGrpSpPr/>
          <p:nvPr/>
        </p:nvGrpSpPr>
        <p:grpSpPr>
          <a:xfrm>
            <a:off x="472519" y="4403632"/>
            <a:ext cx="3104153" cy="1194255"/>
            <a:chOff x="438150" y="2997693"/>
            <a:chExt cx="3104153" cy="1194255"/>
          </a:xfrm>
        </p:grpSpPr>
        <p:sp>
          <p:nvSpPr>
            <p:cNvPr id="22" name="文本框 8"/>
            <p:cNvSpPr txBox="1"/>
            <p:nvPr/>
          </p:nvSpPr>
          <p:spPr>
            <a:xfrm>
              <a:off x="438150" y="2997693"/>
              <a:ext cx="1836420" cy="519351"/>
            </a:xfrm>
            <a:prstGeom prst="roundRect">
              <a:avLst>
                <a:gd name="adj" fmla="val 50000"/>
              </a:avLst>
            </a:prstGeom>
            <a:solidFill>
              <a:schemeClr val="tx1">
                <a:lumMod val="50000"/>
                <a:lumOff val="50000"/>
              </a:schemeClr>
            </a:solidFill>
          </p:spPr>
          <p:txBody>
            <a:bodyPr wrap="square" rtlCol="0">
              <a:spAutoFit/>
            </a:bodyPr>
            <a:lstStyle>
              <a:defPPr>
                <a:defRPr lang="zh-CN"/>
              </a:defPPr>
              <a:lvl1pPr algn="ctr">
                <a:defRPr>
                  <a:solidFill>
                    <a:schemeClr val="bg1"/>
                  </a:solidFill>
                  <a:latin typeface="微软雅黑 Light" panose="020B0502040204020203" pitchFamily="34" charset="-122"/>
                  <a:ea typeface="微软雅黑 Light" panose="020B0502040204020203" pitchFamily="34" charset="-122"/>
                </a:defRPr>
              </a:lvl1pPr>
            </a:lstStyle>
            <a:p>
              <a:r>
                <a:rPr lang="zh-CN" altLang="en-US" dirty="0"/>
                <a:t>文字信息</a:t>
              </a:r>
            </a:p>
          </p:txBody>
        </p:sp>
        <p:sp>
          <p:nvSpPr>
            <p:cNvPr id="23" name="矩形 22"/>
            <p:cNvSpPr/>
            <p:nvPr/>
          </p:nvSpPr>
          <p:spPr>
            <a:xfrm>
              <a:off x="519537" y="3565302"/>
              <a:ext cx="3022766" cy="626646"/>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敲骨吸髓地利用它来继续我这篇东西的创作</a:t>
              </a:r>
            </a:p>
          </p:txBody>
        </p:sp>
      </p:grpSp>
      <p:grpSp>
        <p:nvGrpSpPr>
          <p:cNvPr id="24" name="组合 23"/>
          <p:cNvGrpSpPr/>
          <p:nvPr/>
        </p:nvGrpSpPr>
        <p:grpSpPr>
          <a:xfrm>
            <a:off x="8754097" y="2953752"/>
            <a:ext cx="3022834" cy="1217482"/>
            <a:chOff x="8719728" y="1547813"/>
            <a:chExt cx="3022834" cy="1217482"/>
          </a:xfrm>
        </p:grpSpPr>
        <p:sp>
          <p:nvSpPr>
            <p:cNvPr id="25" name="文本框 11"/>
            <p:cNvSpPr txBox="1"/>
            <p:nvPr/>
          </p:nvSpPr>
          <p:spPr>
            <a:xfrm>
              <a:off x="8719728" y="1547813"/>
              <a:ext cx="1836420" cy="519351"/>
            </a:xfrm>
            <a:prstGeom prst="roundRect">
              <a:avLst>
                <a:gd name="adj" fmla="val 50000"/>
              </a:avLst>
            </a:prstGeom>
            <a:solidFill>
              <a:schemeClr val="tx1">
                <a:lumMod val="50000"/>
                <a:lumOff val="50000"/>
              </a:schemeClr>
            </a:solidFill>
          </p:spPr>
          <p:txBody>
            <a:bodyPr wrap="square" rtlCol="0">
              <a:spAutoFit/>
            </a:bodyPr>
            <a:lstStyle/>
            <a:p>
              <a:pPr algn="ctr"/>
              <a:r>
                <a:rPr lang="zh-CN" altLang="en-US" dirty="0" smtClean="0">
                  <a:solidFill>
                    <a:schemeClr val="bg1"/>
                  </a:solidFill>
                  <a:latin typeface="微软雅黑 Light" panose="020B0502040204020203" pitchFamily="34" charset="-122"/>
                  <a:ea typeface="微软雅黑 Light" panose="020B0502040204020203" pitchFamily="34" charset="-122"/>
                </a:rPr>
                <a:t>文字信息</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
          <p:nvSpPr>
            <p:cNvPr id="26" name="矩形 25"/>
            <p:cNvSpPr/>
            <p:nvPr/>
          </p:nvSpPr>
          <p:spPr>
            <a:xfrm>
              <a:off x="8719796" y="2135443"/>
              <a:ext cx="3022766" cy="629852"/>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于是我死命抓住这些已经模糊并且仍在时刻模糊下的记忆残片</a:t>
              </a:r>
            </a:p>
          </p:txBody>
        </p:sp>
      </p:grpSp>
      <p:grpSp>
        <p:nvGrpSpPr>
          <p:cNvPr id="27" name="组合 26"/>
          <p:cNvGrpSpPr/>
          <p:nvPr/>
        </p:nvGrpSpPr>
        <p:grpSpPr>
          <a:xfrm>
            <a:off x="8754097" y="4403632"/>
            <a:ext cx="3022834" cy="1194255"/>
            <a:chOff x="8719728" y="2997693"/>
            <a:chExt cx="3022834" cy="1194255"/>
          </a:xfrm>
        </p:grpSpPr>
        <p:sp>
          <p:nvSpPr>
            <p:cNvPr id="28" name="文本框 14"/>
            <p:cNvSpPr txBox="1"/>
            <p:nvPr/>
          </p:nvSpPr>
          <p:spPr>
            <a:xfrm>
              <a:off x="8719728" y="2997693"/>
              <a:ext cx="1836420" cy="519351"/>
            </a:xfrm>
            <a:prstGeom prst="roundRect">
              <a:avLst>
                <a:gd name="adj" fmla="val 50000"/>
              </a:avLst>
            </a:prstGeom>
            <a:solidFill>
              <a:srgbClr val="E94E60"/>
            </a:solidFill>
          </p:spPr>
          <p:txBody>
            <a:bodyPr wrap="square" rtlCol="0">
              <a:spAutoFit/>
            </a:bodyPr>
            <a:lstStyle/>
            <a:p>
              <a:pPr algn="ctr"/>
              <a:r>
                <a:rPr lang="zh-CN" altLang="en-US" dirty="0">
                  <a:solidFill>
                    <a:schemeClr val="bg1"/>
                  </a:solidFill>
                  <a:latin typeface="微软雅黑 Light" panose="020B0502040204020203" pitchFamily="34" charset="-122"/>
                  <a:ea typeface="微软雅黑 Light" panose="020B0502040204020203" pitchFamily="34" charset="-122"/>
                </a:rPr>
                <a:t>文字信息</a:t>
              </a:r>
            </a:p>
          </p:txBody>
        </p:sp>
        <p:sp>
          <p:nvSpPr>
            <p:cNvPr id="29" name="矩形 28"/>
            <p:cNvSpPr/>
            <p:nvPr/>
          </p:nvSpPr>
          <p:spPr>
            <a:xfrm>
              <a:off x="8719796" y="3565302"/>
              <a:ext cx="3022766" cy="626646"/>
            </a:xfrm>
            <a:prstGeom prst="rect">
              <a:avLst/>
            </a:prstGeom>
          </p:spPr>
          <p:txBody>
            <a:bodyPr wrap="square">
              <a:spAutoFit/>
            </a:bodyPr>
            <a:lstStyle/>
            <a:p>
              <a:pPr>
                <a:lnSpc>
                  <a:spcPct val="130000"/>
                </a:lnSpc>
              </a:pPr>
              <a:r>
                <a:rPr lang="zh-CN" altLang="en-US" sz="1400" dirty="0">
                  <a:solidFill>
                    <a:schemeClr val="tx1">
                      <a:lumMod val="50000"/>
                      <a:lumOff val="50000"/>
                    </a:schemeClr>
                  </a:solidFill>
                  <a:latin typeface="微软雅黑 Light" panose="020B0502040204020203" pitchFamily="34" charset="-122"/>
                  <a:ea typeface="微软雅黑 Light" panose="020B0502040204020203" pitchFamily="34" charset="-122"/>
                </a:rPr>
                <a:t>为了信守我对直子做出的诺言，舍此别无他路。</a:t>
              </a:r>
            </a:p>
          </p:txBody>
        </p:sp>
      </p:grpSp>
    </p:spTree>
    <p:extLst>
      <p:ext uri="{BB962C8B-B14F-4D97-AF65-F5344CB8AC3E}">
        <p14:creationId xmlns:p14="http://schemas.microsoft.com/office/powerpoint/2010/main" val="141890017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2250"/>
                            </p:stCondLst>
                            <p:childTnLst>
                              <p:par>
                                <p:cTn id="26" presetID="2" presetClass="entr" presetSubtype="4" decel="10000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1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3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18114" y="5118219"/>
            <a:ext cx="13047415" cy="3125324"/>
            <a:chOff x="-243946" y="5232519"/>
            <a:chExt cx="13047415" cy="3125324"/>
          </a:xfrm>
        </p:grpSpPr>
        <p:pic>
          <p:nvPicPr>
            <p:cNvPr id="76"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3760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2308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7" name="组合 86"/>
          <p:cNvGrpSpPr/>
          <p:nvPr/>
        </p:nvGrpSpPr>
        <p:grpSpPr>
          <a:xfrm flipV="1">
            <a:off x="-457868" y="-1369654"/>
            <a:ext cx="13047415" cy="3125324"/>
            <a:chOff x="-243946" y="5289669"/>
            <a:chExt cx="13047415" cy="3125324"/>
          </a:xfrm>
        </p:grpSpPr>
        <p:pic>
          <p:nvPicPr>
            <p:cNvPr id="88"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18"/>
          <p:cNvSpPr>
            <a:spLocks noChangeArrowheads="1"/>
          </p:cNvSpPr>
          <p:nvPr>
            <p:custDataLst>
              <p:tags r:id="rId1"/>
            </p:custDataLst>
          </p:nvPr>
        </p:nvSpPr>
        <p:spPr bwMode="auto">
          <a:xfrm>
            <a:off x="1579664" y="2656840"/>
            <a:ext cx="9085942"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6000" dirty="0">
                <a:solidFill>
                  <a:srgbClr val="E94E60"/>
                </a:solidFill>
                <a:latin typeface="方正正大黑简体" pitchFamily="2" charset="-122"/>
                <a:ea typeface="方正正大黑简体" pitchFamily="2" charset="-122"/>
                <a:cs typeface="宋体" pitchFamily="2" charset="-122"/>
              </a:rPr>
              <a:t>谢谢您的</a:t>
            </a:r>
            <a:r>
              <a:rPr lang="zh-CN" altLang="en-US" sz="6000" dirty="0">
                <a:solidFill>
                  <a:schemeClr val="tx1">
                    <a:lumMod val="50000"/>
                    <a:lumOff val="50000"/>
                  </a:schemeClr>
                </a:solidFill>
                <a:latin typeface="方正正大黑简体" pitchFamily="2" charset="-122"/>
                <a:ea typeface="方正正大黑简体" pitchFamily="2" charset="-122"/>
                <a:cs typeface="宋体" pitchFamily="2" charset="-122"/>
              </a:rPr>
              <a:t>观看指导</a:t>
            </a:r>
            <a:r>
              <a:rPr lang="en-US" altLang="zh-CN" sz="6000" dirty="0">
                <a:solidFill>
                  <a:schemeClr val="tx1">
                    <a:lumMod val="50000"/>
                    <a:lumOff val="50000"/>
                  </a:schemeClr>
                </a:solidFill>
                <a:latin typeface="方正正大黑简体" pitchFamily="2" charset="-122"/>
                <a:ea typeface="方正正大黑简体" pitchFamily="2" charset="-122"/>
                <a:cs typeface="宋体" pitchFamily="2" charset="-122"/>
              </a:rPr>
              <a:t>!</a:t>
            </a:r>
          </a:p>
        </p:txBody>
      </p:sp>
      <p:sp>
        <p:nvSpPr>
          <p:cNvPr id="34" name="20"/>
          <p:cNvSpPr>
            <a:spLocks noChangeArrowheads="1"/>
          </p:cNvSpPr>
          <p:nvPr>
            <p:custDataLst>
              <p:tags r:id="rId2"/>
            </p:custDataLst>
          </p:nvPr>
        </p:nvSpPr>
        <p:spPr bwMode="auto">
          <a:xfrm>
            <a:off x="2437588" y="3826084"/>
            <a:ext cx="73700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1400" dirty="0">
                <a:solidFill>
                  <a:srgbClr val="E94E60"/>
                </a:solidFill>
                <a:cs typeface="Arial" panose="020B0604020202020204" pitchFamily="34" charset="0"/>
              </a:rPr>
              <a:t>We have many PowerPoint </a:t>
            </a:r>
            <a:r>
              <a:rPr lang="zh-CN" altLang="en-US" sz="1400" dirty="0">
                <a:solidFill>
                  <a:srgbClr val="E94E60"/>
                </a:solidFill>
                <a:cs typeface="Arial" panose="020B0604020202020204" pitchFamily="34" charset="0"/>
              </a:rPr>
              <a:t>templates</a:t>
            </a:r>
            <a:r>
              <a:rPr lang="en-US" altLang="zh-CN" sz="1400" dirty="0">
                <a:solidFill>
                  <a:srgbClr val="E94E60"/>
                </a:solidFill>
                <a:cs typeface="Arial" panose="020B0604020202020204" pitchFamily="34" charset="0"/>
              </a:rPr>
              <a:t> that has been specifically designed to help anyone that is stepping into the world of PowerPoint for the very first time.</a:t>
            </a:r>
            <a:endParaRPr lang="zh-CN" altLang="en-US" sz="1400" dirty="0">
              <a:solidFill>
                <a:srgbClr val="E94E60"/>
              </a:solidFill>
              <a:cs typeface="Arial" panose="020B0604020202020204" pitchFamily="34" charset="0"/>
            </a:endParaRPr>
          </a:p>
        </p:txBody>
      </p:sp>
      <p:sp>
        <p:nvSpPr>
          <p:cNvPr id="35" name="PA_Line 21"/>
          <p:cNvSpPr>
            <a:spLocks noChangeShapeType="1"/>
          </p:cNvSpPr>
          <p:nvPr>
            <p:custDataLst>
              <p:tags r:id="rId3"/>
            </p:custDataLst>
          </p:nvPr>
        </p:nvSpPr>
        <p:spPr bwMode="auto">
          <a:xfrm>
            <a:off x="2145721" y="3715318"/>
            <a:ext cx="7953828" cy="0"/>
          </a:xfrm>
          <a:prstGeom prst="line">
            <a:avLst/>
          </a:prstGeom>
          <a:noFill/>
          <a:ln w="6350">
            <a:solidFill>
              <a:srgbClr val="E94E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zh-CN" altLang="en-US" sz="2400">
              <a:ln>
                <a:solidFill>
                  <a:schemeClr val="tx1">
                    <a:lumMod val="60000"/>
                    <a:lumOff val="40000"/>
                  </a:schemeClr>
                </a:solidFill>
              </a:ln>
              <a:solidFill>
                <a:srgbClr val="E94E60"/>
              </a:solidFill>
              <a:latin typeface="Arial" pitchFamily="34" charset="0"/>
            </a:endParaRPr>
          </a:p>
        </p:txBody>
      </p:sp>
      <p:grpSp>
        <p:nvGrpSpPr>
          <p:cNvPr id="78" name="组合 77"/>
          <p:cNvGrpSpPr/>
          <p:nvPr/>
        </p:nvGrpSpPr>
        <p:grpSpPr>
          <a:xfrm rot="5400000">
            <a:off x="5530347" y="4212265"/>
            <a:ext cx="13047415" cy="3125324"/>
            <a:chOff x="-243946" y="5289669"/>
            <a:chExt cx="13047415" cy="3125324"/>
          </a:xfrm>
        </p:grpSpPr>
        <p:pic>
          <p:nvPicPr>
            <p:cNvPr id="79"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组合 80"/>
          <p:cNvGrpSpPr/>
          <p:nvPr/>
        </p:nvGrpSpPr>
        <p:grpSpPr>
          <a:xfrm rot="16200000" flipH="1">
            <a:off x="-6405106" y="4165728"/>
            <a:ext cx="13047415" cy="3125324"/>
            <a:chOff x="-243946" y="5289669"/>
            <a:chExt cx="13047415" cy="3125324"/>
          </a:xfrm>
        </p:grpSpPr>
        <p:pic>
          <p:nvPicPr>
            <p:cNvPr id="82"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1665487" y="3394750"/>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6" descr="F:\Temp\400页超强PPT模板\花PNG\65789.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6200000" flipH="1">
              <a:off x="7783226" y="3380236"/>
              <a:ext cx="3110810" cy="6929676"/>
            </a:xfrm>
            <a:prstGeom prst="rect">
              <a:avLst/>
            </a:prstGeom>
            <a:noFill/>
            <a:extLst>
              <a:ext uri="{909E8E84-426E-40DD-AFC4-6F175D3DCCD1}">
                <a14:hiddenFill xmlns:a14="http://schemas.microsoft.com/office/drawing/2010/main">
                  <a:solidFill>
                    <a:srgbClr val="FFFFFF"/>
                  </a:solidFill>
                </a14:hiddenFill>
              </a:ext>
            </a:extLst>
          </p:spPr>
        </p:pic>
      </p:grpSp>
      <p:sp>
        <p:nvSpPr>
          <p:cNvPr id="90" name="圆角矩形 89"/>
          <p:cNvSpPr/>
          <p:nvPr/>
        </p:nvSpPr>
        <p:spPr>
          <a:xfrm>
            <a:off x="3145811" y="4571740"/>
            <a:ext cx="5885027" cy="532880"/>
          </a:xfrm>
          <a:prstGeom prst="roundRect">
            <a:avLst>
              <a:gd name="adj" fmla="val 50000"/>
            </a:avLst>
          </a:prstGeom>
          <a:noFill/>
          <a:ln w="1270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91" name="原创设计师QQ5854324           _16"/>
          <p:cNvSpPr txBox="1">
            <a:spLocks noChangeArrowheads="1"/>
          </p:cNvSpPr>
          <p:nvPr/>
        </p:nvSpPr>
        <p:spPr bwMode="auto">
          <a:xfrm>
            <a:off x="3247851" y="47319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rgbClr val="E94E60"/>
                </a:solidFill>
                <a:latin typeface="微软雅黑" panose="020B0503020204020204" pitchFamily="34" charset="-122"/>
                <a:ea typeface="微软雅黑" panose="020B0503020204020204" pitchFamily="34" charset="-122"/>
              </a:rPr>
              <a:t>汇报人：</a:t>
            </a:r>
            <a:r>
              <a:rPr lang="en-US" altLang="zh-CN" sz="1800" b="0" dirty="0">
                <a:solidFill>
                  <a:srgbClr val="E94E60"/>
                </a:solidFill>
                <a:latin typeface="微软雅黑" panose="020B0503020204020204" pitchFamily="34" charset="-122"/>
                <a:ea typeface="微软雅黑" panose="020B0503020204020204" pitchFamily="34" charset="-122"/>
              </a:rPr>
              <a:t>XXX     </a:t>
            </a:r>
            <a:r>
              <a:rPr lang="zh-CN" altLang="en-US" sz="1800" b="0" dirty="0">
                <a:solidFill>
                  <a:srgbClr val="E94E60"/>
                </a:solidFill>
                <a:latin typeface="微软雅黑" panose="020B0503020204020204" pitchFamily="34" charset="-122"/>
                <a:ea typeface="微软雅黑" panose="020B0503020204020204" pitchFamily="34" charset="-122"/>
              </a:rPr>
              <a:t>部门：</a:t>
            </a:r>
            <a:r>
              <a:rPr lang="en-US" altLang="zh-CN" sz="1800" b="0" dirty="0">
                <a:solidFill>
                  <a:srgbClr val="E94E60"/>
                </a:solidFill>
                <a:latin typeface="微软雅黑" panose="020B0503020204020204" pitchFamily="34" charset="-122"/>
                <a:ea typeface="微软雅黑" panose="020B0503020204020204" pitchFamily="34" charset="-122"/>
              </a:rPr>
              <a:t>XXXXX     </a:t>
            </a:r>
            <a:r>
              <a:rPr lang="zh-CN" altLang="en-US" sz="1800" b="0" dirty="0">
                <a:solidFill>
                  <a:srgbClr val="E94E60"/>
                </a:solidFill>
                <a:latin typeface="微软雅黑" panose="020B0503020204020204" pitchFamily="34" charset="-122"/>
                <a:ea typeface="微软雅黑" panose="020B0503020204020204" pitchFamily="34" charset="-122"/>
              </a:rPr>
              <a:t>日期</a:t>
            </a:r>
            <a:r>
              <a:rPr lang="zh-CN" altLang="en-US" sz="1800" b="0" dirty="0" smtClean="0">
                <a:solidFill>
                  <a:srgbClr val="E94E60"/>
                </a:solidFill>
                <a:latin typeface="微软雅黑" panose="020B0503020204020204" pitchFamily="34" charset="-122"/>
                <a:ea typeface="微软雅黑" panose="020B0503020204020204" pitchFamily="34" charset="-122"/>
              </a:rPr>
              <a:t>：</a:t>
            </a:r>
            <a:r>
              <a:rPr lang="en-US" altLang="zh-CN" sz="1800" b="0" dirty="0" smtClean="0">
                <a:solidFill>
                  <a:srgbClr val="E94E60"/>
                </a:solidFill>
                <a:latin typeface="微软雅黑" panose="020B0503020204020204" pitchFamily="34" charset="-122"/>
                <a:ea typeface="微软雅黑" panose="020B0503020204020204" pitchFamily="34" charset="-122"/>
              </a:rPr>
              <a:t>20XX.08.28</a:t>
            </a:r>
            <a:endParaRPr lang="zh-CN" altLang="zh-CN" sz="1800" b="0" dirty="0">
              <a:solidFill>
                <a:srgbClr val="E94E60"/>
              </a:solidFill>
              <a:latin typeface="微软雅黑" panose="020B0503020204020204" pitchFamily="34" charset="-122"/>
              <a:ea typeface="微软雅黑" panose="020B0503020204020204" pitchFamily="34" charset="-122"/>
            </a:endParaRPr>
          </a:p>
        </p:txBody>
      </p:sp>
      <p:sp>
        <p:nvSpPr>
          <p:cNvPr id="20" name="矩形 17"/>
          <p:cNvSpPr>
            <a:spLocks noChangeArrowheads="1"/>
          </p:cNvSpPr>
          <p:nvPr/>
        </p:nvSpPr>
        <p:spPr bwMode="auto">
          <a:xfrm>
            <a:off x="3442531" y="1780580"/>
            <a:ext cx="526332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600" b="1" dirty="0" smtClean="0">
                <a:solidFill>
                  <a:srgbClr val="E94E60"/>
                </a:solidFill>
                <a:latin typeface="微软雅黑" panose="020B0503020204020204" pitchFamily="34" charset="-122"/>
                <a:ea typeface="微软雅黑" panose="020B0503020204020204" pitchFamily="34" charset="-122"/>
              </a:rPr>
              <a:t>THE BUSINESS PLAN</a:t>
            </a:r>
            <a:endParaRPr lang="zh-CN" altLang="en-US" sz="3600" b="1" dirty="0">
              <a:solidFill>
                <a:srgbClr val="E94E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3550976"/>
      </p:ext>
    </p:extLst>
  </p:cSld>
  <p:clrMapOvr>
    <a:masterClrMapping/>
  </p:clrMapOvr>
  <mc:AlternateContent xmlns:mc="http://schemas.openxmlformats.org/markup-compatibility/2006" xmlns:p14="http://schemas.microsoft.com/office/powerpoint/2010/main">
    <mc:Choice Requires="p14">
      <p:transition spd="slow" p14:dur="160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par>
                                <p:cTn id="8" presetID="22" presetClass="entr" presetSubtype="1" fill="hold" nodeType="withEffect">
                                  <p:stCondLst>
                                    <p:cond delay="250"/>
                                  </p:stCondLst>
                                  <p:childTnLst>
                                    <p:set>
                                      <p:cBhvr>
                                        <p:cTn id="9" dur="1" fill="hold">
                                          <p:stCondLst>
                                            <p:cond delay="0"/>
                                          </p:stCondLst>
                                        </p:cTn>
                                        <p:tgtEl>
                                          <p:spTgt spid="78"/>
                                        </p:tgtEl>
                                        <p:attrNameLst>
                                          <p:attrName>style.visibility</p:attrName>
                                        </p:attrNameLst>
                                      </p:cBhvr>
                                      <p:to>
                                        <p:strVal val="visible"/>
                                      </p:to>
                                    </p:set>
                                    <p:animEffect transition="in" filter="wipe(up)">
                                      <p:cBhvr>
                                        <p:cTn id="10" dur="500"/>
                                        <p:tgtEl>
                                          <p:spTgt spid="78"/>
                                        </p:tgtEl>
                                      </p:cBhvr>
                                    </p:animEffect>
                                  </p:childTnLst>
                                </p:cTn>
                              </p:par>
                              <p:par>
                                <p:cTn id="11" presetID="22" presetClass="entr" presetSubtype="2"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par>
                                <p:cTn id="14" presetID="22" presetClass="entr" presetSubtype="4" fill="hold" nodeType="withEffect">
                                  <p:stCondLst>
                                    <p:cond delay="750"/>
                                  </p:stCondLst>
                                  <p:childTnLst>
                                    <p:set>
                                      <p:cBhvr>
                                        <p:cTn id="15" dur="1" fill="hold">
                                          <p:stCondLst>
                                            <p:cond delay="0"/>
                                          </p:stCondLst>
                                        </p:cTn>
                                        <p:tgtEl>
                                          <p:spTgt spid="81"/>
                                        </p:tgtEl>
                                        <p:attrNameLst>
                                          <p:attrName>style.visibility</p:attrName>
                                        </p:attrNameLst>
                                      </p:cBhvr>
                                      <p:to>
                                        <p:strVal val="visible"/>
                                      </p:to>
                                    </p:set>
                                    <p:animEffect transition="in" filter="wipe(down)">
                                      <p:cBhvr>
                                        <p:cTn id="16" dur="500"/>
                                        <p:tgtEl>
                                          <p:spTgt spid="81"/>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7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33"/>
                                        </p:tgtEl>
                                        <p:attrNameLst>
                                          <p:attrName>style.visibility</p:attrName>
                                        </p:attrNameLst>
                                      </p:cBhvr>
                                      <p:to>
                                        <p:strVal val="visible"/>
                                      </p:to>
                                    </p:set>
                                    <p:anim calcmode="lin" valueType="num">
                                      <p:cBhvr>
                                        <p:cTn id="24" dur="75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5" dur="750" fill="hold"/>
                                        <p:tgtEl>
                                          <p:spTgt spid="33"/>
                                        </p:tgtEl>
                                        <p:attrNameLst>
                                          <p:attrName>ppt_y</p:attrName>
                                        </p:attrNameLst>
                                      </p:cBhvr>
                                      <p:tavLst>
                                        <p:tav tm="0">
                                          <p:val>
                                            <p:strVal val="#ppt_y"/>
                                          </p:val>
                                        </p:tav>
                                        <p:tav tm="100000">
                                          <p:val>
                                            <p:strVal val="#ppt_y"/>
                                          </p:val>
                                        </p:tav>
                                      </p:tavLst>
                                    </p:anim>
                                    <p:anim calcmode="lin" valueType="num">
                                      <p:cBhvr>
                                        <p:cTn id="26" dur="75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7" dur="75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750" tmFilter="0,0; .5, 1; 1, 1"/>
                                        <p:tgtEl>
                                          <p:spTgt spid="33"/>
                                        </p:tgtEl>
                                      </p:cBhvr>
                                    </p:animEffect>
                                  </p:childTnLst>
                                </p:cTn>
                              </p:par>
                            </p:childTnLst>
                          </p:cTn>
                        </p:par>
                        <p:par>
                          <p:cTn id="29" fill="hold">
                            <p:stCondLst>
                              <p:cond delay="3100"/>
                            </p:stCondLst>
                            <p:childTnLst>
                              <p:par>
                                <p:cTn id="30" presetID="2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750"/>
                                        <p:tgtEl>
                                          <p:spTgt spid="35"/>
                                        </p:tgtEl>
                                      </p:cBhvr>
                                    </p:animEffect>
                                  </p:childTnLst>
                                </p:cTn>
                              </p:par>
                            </p:childTnLst>
                          </p:cTn>
                        </p:par>
                        <p:par>
                          <p:cTn id="33" fill="hold">
                            <p:stCondLst>
                              <p:cond delay="3850"/>
                            </p:stCondLst>
                            <p:childTnLst>
                              <p:par>
                                <p:cTn id="34" presetID="42" presetClass="entr" presetSubtype="0"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750"/>
                                        <p:tgtEl>
                                          <p:spTgt spid="34"/>
                                        </p:tgtEl>
                                      </p:cBhvr>
                                    </p:animEffect>
                                    <p:anim calcmode="lin" valueType="num">
                                      <p:cBhvr>
                                        <p:cTn id="37" dur="750" fill="hold"/>
                                        <p:tgtEl>
                                          <p:spTgt spid="34"/>
                                        </p:tgtEl>
                                        <p:attrNameLst>
                                          <p:attrName>ppt_x</p:attrName>
                                        </p:attrNameLst>
                                      </p:cBhvr>
                                      <p:tavLst>
                                        <p:tav tm="0">
                                          <p:val>
                                            <p:strVal val="#ppt_x"/>
                                          </p:val>
                                        </p:tav>
                                        <p:tav tm="100000">
                                          <p:val>
                                            <p:strVal val="#ppt_x"/>
                                          </p:val>
                                        </p:tav>
                                      </p:tavLst>
                                    </p:anim>
                                    <p:anim calcmode="lin" valueType="num">
                                      <p:cBhvr>
                                        <p:cTn id="38" dur="750" fill="hold"/>
                                        <p:tgtEl>
                                          <p:spTgt spid="34"/>
                                        </p:tgtEl>
                                        <p:attrNameLst>
                                          <p:attrName>ppt_y</p:attrName>
                                        </p:attrNameLst>
                                      </p:cBhvr>
                                      <p:tavLst>
                                        <p:tav tm="0">
                                          <p:val>
                                            <p:strVal val="#ppt_y+.1"/>
                                          </p:val>
                                        </p:tav>
                                        <p:tav tm="100000">
                                          <p:val>
                                            <p:strVal val="#ppt_y"/>
                                          </p:val>
                                        </p:tav>
                                      </p:tavLst>
                                    </p:anim>
                                  </p:childTnLst>
                                </p:cTn>
                              </p:par>
                            </p:childTnLst>
                          </p:cTn>
                        </p:par>
                        <p:par>
                          <p:cTn id="39" fill="hold">
                            <p:stCondLst>
                              <p:cond delay="4600"/>
                            </p:stCondLst>
                            <p:childTnLst>
                              <p:par>
                                <p:cTn id="40" presetID="22" presetClass="entr" presetSubtype="8"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ipe(left)">
                                      <p:cBhvr>
                                        <p:cTn id="42" dur="500"/>
                                        <p:tgtEl>
                                          <p:spTgt spid="90"/>
                                        </p:tgtEl>
                                      </p:cBhvr>
                                    </p:animEffect>
                                  </p:childTnLst>
                                </p:cTn>
                              </p:par>
                            </p:childTnLst>
                          </p:cTn>
                        </p:par>
                        <p:par>
                          <p:cTn id="43" fill="hold">
                            <p:stCondLst>
                              <p:cond delay="5100"/>
                            </p:stCondLst>
                            <p:childTnLst>
                              <p:par>
                                <p:cTn id="44" presetID="22" presetClass="entr" presetSubtype="8" fill="hold" grpId="0" nodeType="afterEffect">
                                  <p:stCondLst>
                                    <p:cond delay="0"/>
                                  </p:stCondLst>
                                  <p:childTnLst>
                                    <p:set>
                                      <p:cBhvr>
                                        <p:cTn id="45" dur="1" fill="hold">
                                          <p:stCondLst>
                                            <p:cond delay="0"/>
                                          </p:stCondLst>
                                        </p:cTn>
                                        <p:tgtEl>
                                          <p:spTgt spid="91"/>
                                        </p:tgtEl>
                                        <p:attrNameLst>
                                          <p:attrName>style.visibility</p:attrName>
                                        </p:attrNameLst>
                                      </p:cBhvr>
                                      <p:to>
                                        <p:strVal val="visible"/>
                                      </p:to>
                                    </p:set>
                                    <p:animEffect transition="in" filter="wipe(left)">
                                      <p:cBhvr>
                                        <p:cTn id="46"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animBg="1"/>
      <p:bldP spid="90" grpId="0" animBg="1"/>
      <p:bldP spid="91"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6535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000987" y="1578347"/>
            <a:ext cx="1999004" cy="199900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19805853">
            <a:off x="4516435" y="1319183"/>
            <a:ext cx="2892640" cy="2550095"/>
            <a:chOff x="2254011" y="26435"/>
            <a:chExt cx="7848413" cy="6919006"/>
          </a:xfrm>
        </p:grpSpPr>
        <p:pic>
          <p:nvPicPr>
            <p:cNvPr id="10"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4788797" y="2442517"/>
              <a:ext cx="2790252" cy="621559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312172" y="630348"/>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flipV="1">
              <a:off x="2254011" y="400890"/>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flipH="1" flipV="1">
              <a:off x="4913169" y="-1686237"/>
              <a:ext cx="2790252" cy="6215596"/>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5"/>
          <p:cNvSpPr txBox="1"/>
          <p:nvPr>
            <p:custDataLst>
              <p:tags r:id="rId1"/>
            </p:custDataLst>
          </p:nvPr>
        </p:nvSpPr>
        <p:spPr>
          <a:xfrm>
            <a:off x="4352045" y="2176911"/>
            <a:ext cx="3242718" cy="769441"/>
          </a:xfrm>
          <a:prstGeom prst="rect">
            <a:avLst/>
          </a:prstGeom>
          <a:noFill/>
        </p:spPr>
        <p:txBody>
          <a:bodyPr wrap="square" rtlCol="0">
            <a:spAutoFit/>
          </a:bodyPr>
          <a:lstStyle/>
          <a:p>
            <a:pPr algn="ctr"/>
            <a:r>
              <a:rPr lang="en-US" altLang="zh-CN" sz="4400" b="1" dirty="0">
                <a:solidFill>
                  <a:schemeClr val="bg1"/>
                </a:solidFill>
                <a:latin typeface="微软雅黑" pitchFamily="34" charset="-122"/>
                <a:ea typeface="微软雅黑" pitchFamily="34" charset="-122"/>
              </a:rPr>
              <a:t>01</a:t>
            </a:r>
            <a:endParaRPr lang="zh-CN" altLang="en-US" sz="4400" b="1" dirty="0">
              <a:solidFill>
                <a:schemeClr val="bg1"/>
              </a:solidFill>
              <a:latin typeface="微软雅黑" pitchFamily="34" charset="-122"/>
              <a:ea typeface="微软雅黑" pitchFamily="34" charset="-122"/>
            </a:endParaRPr>
          </a:p>
        </p:txBody>
      </p:sp>
      <p:sp>
        <p:nvSpPr>
          <p:cNvPr id="18" name="矩形 69"/>
          <p:cNvSpPr>
            <a:spLocks noChangeArrowheads="1"/>
          </p:cNvSpPr>
          <p:nvPr/>
        </p:nvSpPr>
        <p:spPr bwMode="auto">
          <a:xfrm>
            <a:off x="3534391" y="428659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E94E60"/>
                </a:solidFill>
                <a:latin typeface="微软雅黑" pitchFamily="34" charset="-122"/>
                <a:ea typeface="微软雅黑" pitchFamily="34" charset="-122"/>
                <a:sym typeface="微软雅黑" pitchFamily="34" charset="-122"/>
              </a:rPr>
              <a:t>点击添加标题</a:t>
            </a:r>
            <a:endParaRPr lang="en-US" altLang="zh-CN" sz="4800" b="1" dirty="0">
              <a:solidFill>
                <a:srgbClr val="E94E60"/>
              </a:solidFill>
              <a:latin typeface="微软雅黑" pitchFamily="34" charset="-122"/>
              <a:ea typeface="微软雅黑" pitchFamily="34" charset="-122"/>
              <a:sym typeface="微软雅黑" pitchFamily="34" charset="-122"/>
            </a:endParaRPr>
          </a:p>
        </p:txBody>
      </p:sp>
      <p:sp>
        <p:nvSpPr>
          <p:cNvPr id="19" name="矩形 70"/>
          <p:cNvSpPr>
            <a:spLocks noChangeArrowheads="1"/>
          </p:cNvSpPr>
          <p:nvPr/>
        </p:nvSpPr>
        <p:spPr bwMode="auto">
          <a:xfrm>
            <a:off x="1317717" y="519639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处在</a:t>
            </a: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369788" y="4859487"/>
            <a:ext cx="1456264"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332888" y="4859487"/>
            <a:ext cx="1379619"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2006982"/>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42" presetClass="entr" presetSubtype="0"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2"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250"/>
                            </p:stCondLst>
                            <p:childTnLst>
                              <p:par>
                                <p:cTn id="35" presetID="3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fltVal val="0"/>
                                          </p:val>
                                        </p:tav>
                                        <p:tav tm="100000">
                                          <p:val>
                                            <p:strVal val="#ppt_w"/>
                                          </p:val>
                                        </p:tav>
                                      </p:tavLst>
                                    </p:anim>
                                    <p:anim calcmode="lin" valueType="num">
                                      <p:cBhvr>
                                        <p:cTn id="38" dur="1000" fill="hold"/>
                                        <p:tgtEl>
                                          <p:spTgt spid="19"/>
                                        </p:tgtEl>
                                        <p:attrNameLst>
                                          <p:attrName>ppt_h</p:attrName>
                                        </p:attrNameLst>
                                      </p:cBhvr>
                                      <p:tavLst>
                                        <p:tav tm="0">
                                          <p:val>
                                            <p:fltVal val="0"/>
                                          </p:val>
                                        </p:tav>
                                        <p:tav tm="100000">
                                          <p:val>
                                            <p:strVal val="#ppt_h"/>
                                          </p:val>
                                        </p:tav>
                                      </p:tavLst>
                                    </p:anim>
                                    <p:anim calcmode="lin" valueType="num">
                                      <p:cBhvr>
                                        <p:cTn id="39" dur="1000" fill="hold"/>
                                        <p:tgtEl>
                                          <p:spTgt spid="19"/>
                                        </p:tgtEl>
                                        <p:attrNameLst>
                                          <p:attrName>style.rotation</p:attrName>
                                        </p:attrNameLst>
                                      </p:cBhvr>
                                      <p:tavLst>
                                        <p:tav tm="0">
                                          <p:val>
                                            <p:fltVal val="90"/>
                                          </p:val>
                                        </p:tav>
                                        <p:tav tm="100000">
                                          <p:val>
                                            <p:fltVal val="0"/>
                                          </p:val>
                                        </p:tav>
                                      </p:tavLst>
                                    </p:anim>
                                    <p:animEffect transition="in" filter="fade">
                                      <p:cBhvr>
                                        <p:cTn id="4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组合 15"/>
          <p:cNvGrpSpPr/>
          <p:nvPr/>
        </p:nvGrpSpPr>
        <p:grpSpPr>
          <a:xfrm>
            <a:off x="1050709" y="2260795"/>
            <a:ext cx="10130651" cy="3833488"/>
            <a:chOff x="958630" y="1623596"/>
            <a:chExt cx="7285778" cy="2756974"/>
          </a:xfrm>
        </p:grpSpPr>
        <p:sp>
          <p:nvSpPr>
            <p:cNvPr id="17" name="3"/>
            <p:cNvSpPr/>
            <p:nvPr/>
          </p:nvSpPr>
          <p:spPr>
            <a:xfrm>
              <a:off x="958630" y="1623596"/>
              <a:ext cx="1584176" cy="27363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18" name="7 4"/>
            <p:cNvSpPr/>
            <p:nvPr/>
          </p:nvSpPr>
          <p:spPr>
            <a:xfrm>
              <a:off x="4283968" y="1623596"/>
              <a:ext cx="1872208" cy="137926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19" name="Rectangle 24"/>
            <p:cNvSpPr>
              <a:spLocks noChangeArrowheads="1"/>
            </p:cNvSpPr>
            <p:nvPr/>
          </p:nvSpPr>
          <p:spPr bwMode="auto">
            <a:xfrm>
              <a:off x="2935153" y="2914321"/>
              <a:ext cx="1248817" cy="177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smtClean="0">
                  <a:solidFill>
                    <a:srgbClr val="FFFFFF">
                      <a:lumMod val="50000"/>
                    </a:srgbClr>
                  </a:solidFill>
                  <a:latin typeface="微软雅黑" pitchFamily="34" charset="-122"/>
                  <a:ea typeface="微软雅黑" pitchFamily="34" charset="-122"/>
                </a:rPr>
                <a:t>加入文字描述</a:t>
              </a:r>
              <a:endParaRPr lang="zh-CN" altLang="en-US" sz="1600" b="1" dirty="0">
                <a:solidFill>
                  <a:srgbClr val="FFFFFF">
                    <a:lumMod val="50000"/>
                  </a:srgbClr>
                </a:solidFill>
                <a:latin typeface="微软雅黑" pitchFamily="34" charset="-122"/>
                <a:ea typeface="微软雅黑" pitchFamily="34" charset="-122"/>
              </a:endParaRPr>
            </a:p>
          </p:txBody>
        </p:sp>
        <p:sp>
          <p:nvSpPr>
            <p:cNvPr id="20" name="7 8"/>
            <p:cNvSpPr/>
            <p:nvPr/>
          </p:nvSpPr>
          <p:spPr>
            <a:xfrm>
              <a:off x="2877021" y="3141025"/>
              <a:ext cx="1248816" cy="123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r>
                <a:rPr lang="zh-CN" altLang="en-US" sz="1600" dirty="0" smtClean="0">
                  <a:solidFill>
                    <a:schemeClr val="bg1">
                      <a:lumMod val="50000"/>
                    </a:schemeClr>
                  </a:solidFill>
                  <a:latin typeface="微软雅黑" pitchFamily="34" charset="-122"/>
                  <a:ea typeface="微软雅黑" pitchFamily="34" charset="-122"/>
                  <a:cs typeface="Calibri" pitchFamily="34" charset="0"/>
                </a:rPr>
                <a:t>。</a:t>
              </a: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a:p>
              <a:pPr algn="ctr"/>
              <a:r>
                <a:rPr lang="zh-CN" altLang="en-US" sz="1600"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sz="1600" dirty="0">
                <a:solidFill>
                  <a:schemeClr val="bg1">
                    <a:lumMod val="50000"/>
                  </a:schemeClr>
                </a:solidFill>
                <a:latin typeface="微软雅黑" pitchFamily="34" charset="-122"/>
                <a:ea typeface="微软雅黑" pitchFamily="34" charset="-122"/>
              </a:endParaRPr>
            </a:p>
            <a:p>
              <a:pPr lvl="0" algn="ctr"/>
              <a:endParaRPr lang="en-US" altLang="zh-CN" sz="1600" dirty="0">
                <a:solidFill>
                  <a:schemeClr val="bg1">
                    <a:lumMod val="50000"/>
                  </a:schemeClr>
                </a:solidFill>
                <a:latin typeface="微软雅黑" pitchFamily="34" charset="-122"/>
                <a:ea typeface="微软雅黑" pitchFamily="34" charset="-122"/>
              </a:endParaRPr>
            </a:p>
          </p:txBody>
        </p:sp>
        <p:sp>
          <p:nvSpPr>
            <p:cNvPr id="21" name="Rectangle 24"/>
            <p:cNvSpPr>
              <a:spLocks noChangeArrowheads="1"/>
            </p:cNvSpPr>
            <p:nvPr/>
          </p:nvSpPr>
          <p:spPr bwMode="auto">
            <a:xfrm>
              <a:off x="2703540" y="2066313"/>
              <a:ext cx="1422297" cy="26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dirty="0" smtClean="0">
                  <a:solidFill>
                    <a:srgbClr val="E94E60"/>
                  </a:solidFill>
                  <a:latin typeface="微软雅黑" pitchFamily="34" charset="-122"/>
                  <a:ea typeface="微软雅黑" pitchFamily="34" charset="-122"/>
                </a:rPr>
                <a:t>加入标题</a:t>
              </a:r>
              <a:endParaRPr lang="zh-CN" altLang="en-US" sz="2400" dirty="0">
                <a:solidFill>
                  <a:srgbClr val="E94E60"/>
                </a:solidFill>
                <a:latin typeface="微软雅黑" pitchFamily="34" charset="-122"/>
                <a:ea typeface="微软雅黑" pitchFamily="34" charset="-122"/>
              </a:endParaRPr>
            </a:p>
          </p:txBody>
        </p:sp>
        <p:sp>
          <p:nvSpPr>
            <p:cNvPr id="22" name="Line 9"/>
            <p:cNvSpPr>
              <a:spLocks noChangeShapeType="1"/>
            </p:cNvSpPr>
            <p:nvPr/>
          </p:nvSpPr>
          <p:spPr bwMode="auto">
            <a:xfrm flipV="1">
              <a:off x="2730063" y="2570369"/>
              <a:ext cx="0" cy="1457052"/>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11"/>
            <p:cNvSpPr/>
            <p:nvPr/>
          </p:nvSpPr>
          <p:spPr>
            <a:xfrm>
              <a:off x="6225540" y="1623596"/>
              <a:ext cx="2018867" cy="1379264"/>
            </a:xfrm>
            <a:prstGeom prst="rect">
              <a:avLst/>
            </a:prstGeom>
            <a:solidFill>
              <a:srgbClr val="E94E60">
                <a:alpha val="70000"/>
              </a:srgbClr>
            </a:solidFill>
            <a:ln>
              <a:noFill/>
            </a:ln>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itchFamily="34" charset="-122"/>
                  <a:ea typeface="微软雅黑" pitchFamily="34" charset="-122"/>
                  <a:cs typeface="Calibri" pitchFamily="34" charset="0"/>
                </a:rPr>
                <a:t>加入文字描文字描述文案描述表达。加入文字描文字描述文案描述表达</a:t>
              </a:r>
              <a:r>
                <a:rPr lang="zh-CN" altLang="en-US" sz="1600" dirty="0" smtClean="0">
                  <a:solidFill>
                    <a:schemeClr val="bg1"/>
                  </a:solidFill>
                  <a:latin typeface="微软雅黑" pitchFamily="34" charset="-122"/>
                  <a:ea typeface="微软雅黑" pitchFamily="34" charset="-122"/>
                  <a:cs typeface="Calibri" pitchFamily="34" charset="0"/>
                </a:rPr>
                <a:t>。</a:t>
              </a:r>
              <a:endParaRPr lang="en-US" altLang="zh-CN" sz="1600" dirty="0">
                <a:solidFill>
                  <a:schemeClr val="bg1"/>
                </a:solidFill>
                <a:latin typeface="微软雅黑" pitchFamily="34" charset="-122"/>
                <a:ea typeface="微软雅黑" pitchFamily="34" charset="-122"/>
              </a:endParaRPr>
            </a:p>
          </p:txBody>
        </p:sp>
        <p:sp>
          <p:nvSpPr>
            <p:cNvPr id="24" name="5"/>
            <p:cNvSpPr/>
            <p:nvPr/>
          </p:nvSpPr>
          <p:spPr>
            <a:xfrm>
              <a:off x="4283968" y="3063432"/>
              <a:ext cx="2808312" cy="1296467"/>
            </a:xfrm>
            <a:prstGeom prst="rect">
              <a:avLst/>
            </a:prstGeom>
            <a:blipFill dpi="0" rotWithShape="1">
              <a:blip r:embed="rId5" cstate="screen">
                <a:extLst>
                  <a:ext uri="{28A0092B-C50C-407E-A947-70E740481C1C}">
                    <a14:useLocalDpi xmlns:a14="http://schemas.microsoft.com/office/drawing/2010/main"/>
                  </a:ext>
                </a:extLst>
              </a:blip>
              <a:srcRect/>
              <a:stretch>
                <a:fillRect l="6" r="6"/>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25" name="6"/>
            <p:cNvSpPr/>
            <p:nvPr/>
          </p:nvSpPr>
          <p:spPr>
            <a:xfrm>
              <a:off x="7164288" y="3063432"/>
              <a:ext cx="1080120" cy="78931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sp>
          <p:nvSpPr>
            <p:cNvPr id="26" name="12"/>
            <p:cNvSpPr/>
            <p:nvPr/>
          </p:nvSpPr>
          <p:spPr>
            <a:xfrm>
              <a:off x="7164288" y="3925571"/>
              <a:ext cx="1080119" cy="434328"/>
            </a:xfrm>
            <a:prstGeom prst="rect">
              <a:avLst/>
            </a:prstGeom>
            <a:solidFill>
              <a:schemeClr val="tx1">
                <a:lumMod val="50000"/>
                <a:lumOff val="50000"/>
                <a:alpha val="70000"/>
              </a:schemeClr>
            </a:solidFill>
            <a:ln>
              <a:noFill/>
            </a:ln>
          </p:spPr>
          <p:txBody>
            <a:bodyPr vert="horz" wrap="square" lIns="91440" tIns="45720" rIns="91440" bIns="45720" numCol="1" anchor="ctr" anchorCtr="0" compatLnSpc="1">
              <a:prstTxWarp prst="textNoShape">
                <a:avLst/>
              </a:prstTxWarp>
            </a:bodyPr>
            <a:lstStyle/>
            <a:p>
              <a:pPr algn="ctr"/>
              <a:endParaRPr lang="zh-CN" altLang="en-US" sz="1000">
                <a:solidFill>
                  <a:schemeClr val="bg1"/>
                </a:solidFill>
              </a:endParaRPr>
            </a:p>
          </p:txBody>
        </p:sp>
      </p:grpSp>
    </p:spTree>
    <p:extLst>
      <p:ext uri="{BB962C8B-B14F-4D97-AF65-F5344CB8AC3E}">
        <p14:creationId xmlns:p14="http://schemas.microsoft.com/office/powerpoint/2010/main" val="883841691"/>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27" name="51"/>
          <p:cNvGrpSpPr/>
          <p:nvPr/>
        </p:nvGrpSpPr>
        <p:grpSpPr>
          <a:xfrm>
            <a:off x="799299" y="2942046"/>
            <a:ext cx="1723652" cy="3054666"/>
            <a:chOff x="1224501" y="2661537"/>
            <a:chExt cx="1723652" cy="3054666"/>
          </a:xfrm>
        </p:grpSpPr>
        <p:sp>
          <p:nvSpPr>
            <p:cNvPr id="34" name="58"/>
            <p:cNvSpPr/>
            <p:nvPr/>
          </p:nvSpPr>
          <p:spPr>
            <a:xfrm>
              <a:off x="1608554" y="2661537"/>
              <a:ext cx="1021905" cy="1021905"/>
            </a:xfrm>
            <a:prstGeom prst="ellipse">
              <a:avLst/>
            </a:prstGeom>
            <a:solidFill>
              <a:srgbClr val="E94E60"/>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53"/>
            <p:cNvSpPr/>
            <p:nvPr/>
          </p:nvSpPr>
          <p:spPr>
            <a:xfrm>
              <a:off x="1309025" y="4111220"/>
              <a:ext cx="1620957" cy="523220"/>
            </a:xfrm>
            <a:prstGeom prst="rect">
              <a:avLst/>
            </a:prstGeom>
          </p:spPr>
          <p:txBody>
            <a:bodyPr wrap="none">
              <a:spAutoFit/>
            </a:bodyPr>
            <a:lstStyle/>
            <a:p>
              <a:pPr algn="ct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54"/>
            <p:cNvSpPr/>
            <p:nvPr/>
          </p:nvSpPr>
          <p:spPr>
            <a:xfrm>
              <a:off x="1224501"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5" name="59"/>
          <p:cNvGrpSpPr/>
          <p:nvPr/>
        </p:nvGrpSpPr>
        <p:grpSpPr>
          <a:xfrm>
            <a:off x="3012430" y="2465218"/>
            <a:ext cx="1723652" cy="2871527"/>
            <a:chOff x="3901237" y="2019113"/>
            <a:chExt cx="1723652" cy="2871527"/>
          </a:xfrm>
        </p:grpSpPr>
        <p:sp>
          <p:nvSpPr>
            <p:cNvPr id="42" name="66"/>
            <p:cNvSpPr/>
            <p:nvPr/>
          </p:nvSpPr>
          <p:spPr>
            <a:xfrm>
              <a:off x="4248054" y="3868735"/>
              <a:ext cx="1021906" cy="1021905"/>
            </a:xfrm>
            <a:prstGeom prst="ellipse">
              <a:avLst/>
            </a:prstGeom>
            <a:solidFill>
              <a:schemeClr val="tx1">
                <a:lumMod val="50000"/>
                <a:lumOff val="50000"/>
              </a:schemeClr>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7" name="61"/>
            <p:cNvSpPr/>
            <p:nvPr/>
          </p:nvSpPr>
          <p:spPr>
            <a:xfrm>
              <a:off x="3950365" y="3172487"/>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8" name="62"/>
            <p:cNvSpPr/>
            <p:nvPr/>
          </p:nvSpPr>
          <p:spPr>
            <a:xfrm>
              <a:off x="3901237" y="201911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3" name="67"/>
          <p:cNvGrpSpPr/>
          <p:nvPr/>
        </p:nvGrpSpPr>
        <p:grpSpPr>
          <a:xfrm>
            <a:off x="5199103" y="2942046"/>
            <a:ext cx="1723652" cy="3040152"/>
            <a:chOff x="6520333" y="2661537"/>
            <a:chExt cx="1723652" cy="3040152"/>
          </a:xfrm>
        </p:grpSpPr>
        <p:sp>
          <p:nvSpPr>
            <p:cNvPr id="50" name="74"/>
            <p:cNvSpPr/>
            <p:nvPr/>
          </p:nvSpPr>
          <p:spPr>
            <a:xfrm>
              <a:off x="6922049" y="2661537"/>
              <a:ext cx="1021906" cy="1021906"/>
            </a:xfrm>
            <a:prstGeom prst="ellipse">
              <a:avLst/>
            </a:prstGeom>
            <a:solidFill>
              <a:srgbClr val="E94E60"/>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5" name="69"/>
            <p:cNvSpPr/>
            <p:nvPr/>
          </p:nvSpPr>
          <p:spPr>
            <a:xfrm>
              <a:off x="6615911" y="4111220"/>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46" name="70"/>
            <p:cNvSpPr/>
            <p:nvPr/>
          </p:nvSpPr>
          <p:spPr>
            <a:xfrm>
              <a:off x="6520333" y="4593693"/>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1" name="75"/>
          <p:cNvGrpSpPr/>
          <p:nvPr/>
        </p:nvGrpSpPr>
        <p:grpSpPr>
          <a:xfrm>
            <a:off x="7423287" y="2479732"/>
            <a:ext cx="1723652" cy="2857014"/>
            <a:chOff x="9197069" y="2033627"/>
            <a:chExt cx="1723652" cy="2857014"/>
          </a:xfrm>
        </p:grpSpPr>
        <p:sp>
          <p:nvSpPr>
            <p:cNvPr id="58" name="82"/>
            <p:cNvSpPr/>
            <p:nvPr/>
          </p:nvSpPr>
          <p:spPr>
            <a:xfrm>
              <a:off x="9596046" y="3868735"/>
              <a:ext cx="1021906" cy="1021906"/>
            </a:xfrm>
            <a:prstGeom prst="ellipse">
              <a:avLst/>
            </a:prstGeom>
            <a:solidFill>
              <a:schemeClr val="tx1">
                <a:lumMod val="50000"/>
                <a:lumOff val="50000"/>
              </a:schemeClr>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3" name="77"/>
            <p:cNvSpPr/>
            <p:nvPr/>
          </p:nvSpPr>
          <p:spPr>
            <a:xfrm>
              <a:off x="9289908" y="3172487"/>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54" name="78"/>
            <p:cNvSpPr/>
            <p:nvPr/>
          </p:nvSpPr>
          <p:spPr>
            <a:xfrm>
              <a:off x="9197069" y="203362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9" name="85"/>
          <p:cNvGrpSpPr/>
          <p:nvPr/>
        </p:nvGrpSpPr>
        <p:grpSpPr>
          <a:xfrm>
            <a:off x="9644733" y="2942046"/>
            <a:ext cx="1723652" cy="3054666"/>
            <a:chOff x="6520333" y="2661537"/>
            <a:chExt cx="1723652" cy="3054666"/>
          </a:xfrm>
        </p:grpSpPr>
        <p:sp>
          <p:nvSpPr>
            <p:cNvPr id="66" name="92"/>
            <p:cNvSpPr/>
            <p:nvPr/>
          </p:nvSpPr>
          <p:spPr>
            <a:xfrm>
              <a:off x="6922049" y="2661537"/>
              <a:ext cx="1021906" cy="1021906"/>
            </a:xfrm>
            <a:prstGeom prst="ellipse">
              <a:avLst/>
            </a:prstGeom>
            <a:solidFill>
              <a:srgbClr val="E94E60"/>
            </a:solidFill>
            <a:ln w="120650">
              <a:gradFill flip="none" rotWithShape="1">
                <a:gsLst>
                  <a:gs pos="0">
                    <a:schemeClr val="bg1">
                      <a:lumMod val="78000"/>
                    </a:schemeClr>
                  </a:gs>
                  <a:gs pos="100000">
                    <a:schemeClr val="bg1">
                      <a:lumMod val="98000"/>
                    </a:schemeClr>
                  </a:gs>
                </a:gsLst>
                <a:lin ang="54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zh-CN" altLang="en-US" sz="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1" name="品 87"/>
            <p:cNvSpPr/>
            <p:nvPr/>
          </p:nvSpPr>
          <p:spPr>
            <a:xfrm>
              <a:off x="6615911" y="4111220"/>
              <a:ext cx="1620957" cy="523220"/>
            </a:xfrm>
            <a:prstGeom prst="rect">
              <a:avLst/>
            </a:prstGeom>
          </p:spPr>
          <p:txBody>
            <a:bodyPr wrap="none">
              <a:spAutoFit/>
            </a:bodyPr>
            <a:lstStyle/>
            <a:p>
              <a:pPr algn="ctr"/>
              <a:r>
                <a:rPr lang="zh-CN" altLang="en-US" sz="28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62" name="品 88"/>
            <p:cNvSpPr/>
            <p:nvPr/>
          </p:nvSpPr>
          <p:spPr>
            <a:xfrm>
              <a:off x="6520333" y="4608207"/>
              <a:ext cx="1723652" cy="1107996"/>
            </a:xfrm>
            <a:prstGeom prst="rect">
              <a:avLst/>
            </a:prstGeom>
          </p:spPr>
          <p:txBody>
            <a:bodyPr wrap="square" anchor="ctr">
              <a:spAutoFit/>
            </a:bodyPr>
            <a:lstStyle/>
            <a:p>
              <a:pPr algn="ct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1953123420"/>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23" presetClass="entr" presetSubtype="36" decel="100000" fill="hold" nodeType="withEffect">
                                  <p:stCondLst>
                                    <p:cond delay="0"/>
                                  </p:stCondLst>
                                  <p:iterate type="lt">
                                    <p:tmPct val="20000"/>
                                  </p:iterate>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strVal val="(6*min(max(#ppt_w*#ppt_h,.3),1)-7.4)/-.7*#ppt_w"/>
                                          </p:val>
                                        </p:tav>
                                        <p:tav tm="100000">
                                          <p:val>
                                            <p:strVal val="#ppt_w"/>
                                          </p:val>
                                        </p:tav>
                                      </p:tavLst>
                                    </p:anim>
                                    <p:anim calcmode="lin" valueType="num">
                                      <p:cBhvr>
                                        <p:cTn id="21" dur="1000" fill="hold"/>
                                        <p:tgtEl>
                                          <p:spTgt spid="27"/>
                                        </p:tgtEl>
                                        <p:attrNameLst>
                                          <p:attrName>ppt_h</p:attrName>
                                        </p:attrNameLst>
                                      </p:cBhvr>
                                      <p:tavLst>
                                        <p:tav tm="0">
                                          <p:val>
                                            <p:strVal val="(6*min(max(#ppt_w*#ppt_h,.3),1)-7.4)/-.7*#ppt_h"/>
                                          </p:val>
                                        </p:tav>
                                        <p:tav tm="100000">
                                          <p:val>
                                            <p:strVal val="#ppt_h"/>
                                          </p:val>
                                        </p:tav>
                                      </p:tavLst>
                                    </p:anim>
                                    <p:anim calcmode="lin" valueType="num">
                                      <p:cBhvr>
                                        <p:cTn id="22" dur="1000" fill="hold"/>
                                        <p:tgtEl>
                                          <p:spTgt spid="27"/>
                                        </p:tgtEl>
                                        <p:attrNameLst>
                                          <p:attrName>ppt_x</p:attrName>
                                        </p:attrNameLst>
                                      </p:cBhvr>
                                      <p:tavLst>
                                        <p:tav tm="0">
                                          <p:val>
                                            <p:fltVal val="0.5"/>
                                          </p:val>
                                        </p:tav>
                                        <p:tav tm="100000">
                                          <p:val>
                                            <p:strVal val="#ppt_x"/>
                                          </p:val>
                                        </p:tav>
                                      </p:tavLst>
                                    </p:anim>
                                    <p:anim calcmode="lin" valueType="num">
                                      <p:cBhvr>
                                        <p:cTn id="23" dur="1000" fill="hold"/>
                                        <p:tgtEl>
                                          <p:spTgt spid="27"/>
                                        </p:tgtEl>
                                        <p:attrNameLst>
                                          <p:attrName>ppt_y</p:attrName>
                                        </p:attrNameLst>
                                      </p:cBhvr>
                                      <p:tavLst>
                                        <p:tav tm="0">
                                          <p:val>
                                            <p:strVal val="1+(6*min(max(#ppt_w*#ppt_h,.3),1)-7.4)/-.7*#ppt_h/2"/>
                                          </p:val>
                                        </p:tav>
                                        <p:tav tm="100000">
                                          <p:val>
                                            <p:strVal val="#ppt_y"/>
                                          </p:val>
                                        </p:tav>
                                      </p:tavLst>
                                    </p:anim>
                                  </p:childTnLst>
                                </p:cTn>
                              </p:par>
                              <p:par>
                                <p:cTn id="24" presetID="23" presetClass="entr" presetSubtype="36" decel="100000" fill="hold" nodeType="withEffect">
                                  <p:stCondLst>
                                    <p:cond delay="100"/>
                                  </p:stCondLst>
                                  <p:iterate type="lt">
                                    <p:tmPct val="20000"/>
                                  </p:iterate>
                                  <p:childTnLst>
                                    <p:set>
                                      <p:cBhvr>
                                        <p:cTn id="25" dur="1" fill="hold">
                                          <p:stCondLst>
                                            <p:cond delay="0"/>
                                          </p:stCondLst>
                                        </p:cTn>
                                        <p:tgtEl>
                                          <p:spTgt spid="35"/>
                                        </p:tgtEl>
                                        <p:attrNameLst>
                                          <p:attrName>style.visibility</p:attrName>
                                        </p:attrNameLst>
                                      </p:cBhvr>
                                      <p:to>
                                        <p:strVal val="visible"/>
                                      </p:to>
                                    </p:set>
                                    <p:anim calcmode="lin" valueType="num">
                                      <p:cBhvr>
                                        <p:cTn id="26" dur="1000" fill="hold"/>
                                        <p:tgtEl>
                                          <p:spTgt spid="35"/>
                                        </p:tgtEl>
                                        <p:attrNameLst>
                                          <p:attrName>ppt_w</p:attrName>
                                        </p:attrNameLst>
                                      </p:cBhvr>
                                      <p:tavLst>
                                        <p:tav tm="0">
                                          <p:val>
                                            <p:strVal val="(6*min(max(#ppt_w*#ppt_h,.3),1)-7.4)/-.7*#ppt_w"/>
                                          </p:val>
                                        </p:tav>
                                        <p:tav tm="100000">
                                          <p:val>
                                            <p:strVal val="#ppt_w"/>
                                          </p:val>
                                        </p:tav>
                                      </p:tavLst>
                                    </p:anim>
                                    <p:anim calcmode="lin" valueType="num">
                                      <p:cBhvr>
                                        <p:cTn id="27" dur="1000" fill="hold"/>
                                        <p:tgtEl>
                                          <p:spTgt spid="35"/>
                                        </p:tgtEl>
                                        <p:attrNameLst>
                                          <p:attrName>ppt_h</p:attrName>
                                        </p:attrNameLst>
                                      </p:cBhvr>
                                      <p:tavLst>
                                        <p:tav tm="0">
                                          <p:val>
                                            <p:strVal val="(6*min(max(#ppt_w*#ppt_h,.3),1)-7.4)/-.7*#ppt_h"/>
                                          </p:val>
                                        </p:tav>
                                        <p:tav tm="100000">
                                          <p:val>
                                            <p:strVal val="#ppt_h"/>
                                          </p:val>
                                        </p:tav>
                                      </p:tavLst>
                                    </p:anim>
                                    <p:anim calcmode="lin" valueType="num">
                                      <p:cBhvr>
                                        <p:cTn id="28" dur="1000" fill="hold"/>
                                        <p:tgtEl>
                                          <p:spTgt spid="35"/>
                                        </p:tgtEl>
                                        <p:attrNameLst>
                                          <p:attrName>ppt_x</p:attrName>
                                        </p:attrNameLst>
                                      </p:cBhvr>
                                      <p:tavLst>
                                        <p:tav tm="0">
                                          <p:val>
                                            <p:fltVal val="0.5"/>
                                          </p:val>
                                        </p:tav>
                                        <p:tav tm="100000">
                                          <p:val>
                                            <p:strVal val="#ppt_x"/>
                                          </p:val>
                                        </p:tav>
                                      </p:tavLst>
                                    </p:anim>
                                    <p:anim calcmode="lin" valueType="num">
                                      <p:cBhvr>
                                        <p:cTn id="29" dur="1000" fill="hold"/>
                                        <p:tgtEl>
                                          <p:spTgt spid="35"/>
                                        </p:tgtEl>
                                        <p:attrNameLst>
                                          <p:attrName>ppt_y</p:attrName>
                                        </p:attrNameLst>
                                      </p:cBhvr>
                                      <p:tavLst>
                                        <p:tav tm="0">
                                          <p:val>
                                            <p:strVal val="1+(6*min(max(#ppt_w*#ppt_h,.3),1)-7.4)/-.7*#ppt_h/2"/>
                                          </p:val>
                                        </p:tav>
                                        <p:tav tm="100000">
                                          <p:val>
                                            <p:strVal val="#ppt_y"/>
                                          </p:val>
                                        </p:tav>
                                      </p:tavLst>
                                    </p:anim>
                                  </p:childTnLst>
                                </p:cTn>
                              </p:par>
                              <p:par>
                                <p:cTn id="30" presetID="23" presetClass="entr" presetSubtype="36" decel="100000" fill="hold" nodeType="withEffect">
                                  <p:stCondLst>
                                    <p:cond delay="200"/>
                                  </p:stCondLst>
                                  <p:iterate type="lt">
                                    <p:tmPct val="20000"/>
                                  </p:iterate>
                                  <p:childTnLst>
                                    <p:set>
                                      <p:cBhvr>
                                        <p:cTn id="31" dur="1" fill="hold">
                                          <p:stCondLst>
                                            <p:cond delay="0"/>
                                          </p:stCondLst>
                                        </p:cTn>
                                        <p:tgtEl>
                                          <p:spTgt spid="43"/>
                                        </p:tgtEl>
                                        <p:attrNameLst>
                                          <p:attrName>style.visibility</p:attrName>
                                        </p:attrNameLst>
                                      </p:cBhvr>
                                      <p:to>
                                        <p:strVal val="visible"/>
                                      </p:to>
                                    </p:set>
                                    <p:anim calcmode="lin" valueType="num">
                                      <p:cBhvr>
                                        <p:cTn id="32" dur="1000" fill="hold"/>
                                        <p:tgtEl>
                                          <p:spTgt spid="43"/>
                                        </p:tgtEl>
                                        <p:attrNameLst>
                                          <p:attrName>ppt_w</p:attrName>
                                        </p:attrNameLst>
                                      </p:cBhvr>
                                      <p:tavLst>
                                        <p:tav tm="0">
                                          <p:val>
                                            <p:strVal val="(6*min(max(#ppt_w*#ppt_h,.3),1)-7.4)/-.7*#ppt_w"/>
                                          </p:val>
                                        </p:tav>
                                        <p:tav tm="100000">
                                          <p:val>
                                            <p:strVal val="#ppt_w"/>
                                          </p:val>
                                        </p:tav>
                                      </p:tavLst>
                                    </p:anim>
                                    <p:anim calcmode="lin" valueType="num">
                                      <p:cBhvr>
                                        <p:cTn id="33" dur="1000" fill="hold"/>
                                        <p:tgtEl>
                                          <p:spTgt spid="43"/>
                                        </p:tgtEl>
                                        <p:attrNameLst>
                                          <p:attrName>ppt_h</p:attrName>
                                        </p:attrNameLst>
                                      </p:cBhvr>
                                      <p:tavLst>
                                        <p:tav tm="0">
                                          <p:val>
                                            <p:strVal val="(6*min(max(#ppt_w*#ppt_h,.3),1)-7.4)/-.7*#ppt_h"/>
                                          </p:val>
                                        </p:tav>
                                        <p:tav tm="100000">
                                          <p:val>
                                            <p:strVal val="#ppt_h"/>
                                          </p:val>
                                        </p:tav>
                                      </p:tavLst>
                                    </p:anim>
                                    <p:anim calcmode="lin" valueType="num">
                                      <p:cBhvr>
                                        <p:cTn id="34" dur="1000" fill="hold"/>
                                        <p:tgtEl>
                                          <p:spTgt spid="43"/>
                                        </p:tgtEl>
                                        <p:attrNameLst>
                                          <p:attrName>ppt_x</p:attrName>
                                        </p:attrNameLst>
                                      </p:cBhvr>
                                      <p:tavLst>
                                        <p:tav tm="0">
                                          <p:val>
                                            <p:fltVal val="0.5"/>
                                          </p:val>
                                        </p:tav>
                                        <p:tav tm="100000">
                                          <p:val>
                                            <p:strVal val="#ppt_x"/>
                                          </p:val>
                                        </p:tav>
                                      </p:tavLst>
                                    </p:anim>
                                    <p:anim calcmode="lin" valueType="num">
                                      <p:cBhvr>
                                        <p:cTn id="35" dur="1000" fill="hold"/>
                                        <p:tgtEl>
                                          <p:spTgt spid="43"/>
                                        </p:tgtEl>
                                        <p:attrNameLst>
                                          <p:attrName>ppt_y</p:attrName>
                                        </p:attrNameLst>
                                      </p:cBhvr>
                                      <p:tavLst>
                                        <p:tav tm="0">
                                          <p:val>
                                            <p:strVal val="1+(6*min(max(#ppt_w*#ppt_h,.3),1)-7.4)/-.7*#ppt_h/2"/>
                                          </p:val>
                                        </p:tav>
                                        <p:tav tm="100000">
                                          <p:val>
                                            <p:strVal val="#ppt_y"/>
                                          </p:val>
                                        </p:tav>
                                      </p:tavLst>
                                    </p:anim>
                                  </p:childTnLst>
                                </p:cTn>
                              </p:par>
                              <p:par>
                                <p:cTn id="36" presetID="23" presetClass="entr" presetSubtype="36" decel="100000" fill="hold" nodeType="withEffect">
                                  <p:stCondLst>
                                    <p:cond delay="300"/>
                                  </p:stCondLst>
                                  <p:iterate type="lt">
                                    <p:tmPct val="20000"/>
                                  </p:iterate>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strVal val="(6*min(max(#ppt_w*#ppt_h,.3),1)-7.4)/-.7*#ppt_w"/>
                                          </p:val>
                                        </p:tav>
                                        <p:tav tm="100000">
                                          <p:val>
                                            <p:strVal val="#ppt_w"/>
                                          </p:val>
                                        </p:tav>
                                      </p:tavLst>
                                    </p:anim>
                                    <p:anim calcmode="lin" valueType="num">
                                      <p:cBhvr>
                                        <p:cTn id="39" dur="1000" fill="hold"/>
                                        <p:tgtEl>
                                          <p:spTgt spid="51"/>
                                        </p:tgtEl>
                                        <p:attrNameLst>
                                          <p:attrName>ppt_h</p:attrName>
                                        </p:attrNameLst>
                                      </p:cBhvr>
                                      <p:tavLst>
                                        <p:tav tm="0">
                                          <p:val>
                                            <p:strVal val="(6*min(max(#ppt_w*#ppt_h,.3),1)-7.4)/-.7*#ppt_h"/>
                                          </p:val>
                                        </p:tav>
                                        <p:tav tm="100000">
                                          <p:val>
                                            <p:strVal val="#ppt_h"/>
                                          </p:val>
                                        </p:tav>
                                      </p:tavLst>
                                    </p:anim>
                                    <p:anim calcmode="lin" valueType="num">
                                      <p:cBhvr>
                                        <p:cTn id="40" dur="1000" fill="hold"/>
                                        <p:tgtEl>
                                          <p:spTgt spid="51"/>
                                        </p:tgtEl>
                                        <p:attrNameLst>
                                          <p:attrName>ppt_x</p:attrName>
                                        </p:attrNameLst>
                                      </p:cBhvr>
                                      <p:tavLst>
                                        <p:tav tm="0">
                                          <p:val>
                                            <p:fltVal val="0.5"/>
                                          </p:val>
                                        </p:tav>
                                        <p:tav tm="100000">
                                          <p:val>
                                            <p:strVal val="#ppt_x"/>
                                          </p:val>
                                        </p:tav>
                                      </p:tavLst>
                                    </p:anim>
                                    <p:anim calcmode="lin" valueType="num">
                                      <p:cBhvr>
                                        <p:cTn id="41" dur="1000" fill="hold"/>
                                        <p:tgtEl>
                                          <p:spTgt spid="51"/>
                                        </p:tgtEl>
                                        <p:attrNameLst>
                                          <p:attrName>ppt_y</p:attrName>
                                        </p:attrNameLst>
                                      </p:cBhvr>
                                      <p:tavLst>
                                        <p:tav tm="0">
                                          <p:val>
                                            <p:strVal val="1+(6*min(max(#ppt_w*#ppt_h,.3),1)-7.4)/-.7*#ppt_h/2"/>
                                          </p:val>
                                        </p:tav>
                                        <p:tav tm="100000">
                                          <p:val>
                                            <p:strVal val="#ppt_y"/>
                                          </p:val>
                                        </p:tav>
                                      </p:tavLst>
                                    </p:anim>
                                  </p:childTnLst>
                                </p:cTn>
                              </p:par>
                              <p:par>
                                <p:cTn id="42" presetID="23" presetClass="entr" presetSubtype="36" decel="100000" fill="hold" nodeType="withEffect">
                                  <p:stCondLst>
                                    <p:cond delay="400"/>
                                  </p:stCondLst>
                                  <p:iterate type="lt">
                                    <p:tmPct val="20000"/>
                                  </p:iterate>
                                  <p:childTnLst>
                                    <p:set>
                                      <p:cBhvr>
                                        <p:cTn id="43" dur="1" fill="hold">
                                          <p:stCondLst>
                                            <p:cond delay="0"/>
                                          </p:stCondLst>
                                        </p:cTn>
                                        <p:tgtEl>
                                          <p:spTgt spid="59"/>
                                        </p:tgtEl>
                                        <p:attrNameLst>
                                          <p:attrName>style.visibility</p:attrName>
                                        </p:attrNameLst>
                                      </p:cBhvr>
                                      <p:to>
                                        <p:strVal val="visible"/>
                                      </p:to>
                                    </p:set>
                                    <p:anim calcmode="lin" valueType="num">
                                      <p:cBhvr>
                                        <p:cTn id="44" dur="1000" fill="hold"/>
                                        <p:tgtEl>
                                          <p:spTgt spid="59"/>
                                        </p:tgtEl>
                                        <p:attrNameLst>
                                          <p:attrName>ppt_w</p:attrName>
                                        </p:attrNameLst>
                                      </p:cBhvr>
                                      <p:tavLst>
                                        <p:tav tm="0">
                                          <p:val>
                                            <p:strVal val="(6*min(max(#ppt_w*#ppt_h,.3),1)-7.4)/-.7*#ppt_w"/>
                                          </p:val>
                                        </p:tav>
                                        <p:tav tm="100000">
                                          <p:val>
                                            <p:strVal val="#ppt_w"/>
                                          </p:val>
                                        </p:tav>
                                      </p:tavLst>
                                    </p:anim>
                                    <p:anim calcmode="lin" valueType="num">
                                      <p:cBhvr>
                                        <p:cTn id="45" dur="1000" fill="hold"/>
                                        <p:tgtEl>
                                          <p:spTgt spid="59"/>
                                        </p:tgtEl>
                                        <p:attrNameLst>
                                          <p:attrName>ppt_h</p:attrName>
                                        </p:attrNameLst>
                                      </p:cBhvr>
                                      <p:tavLst>
                                        <p:tav tm="0">
                                          <p:val>
                                            <p:strVal val="(6*min(max(#ppt_w*#ppt_h,.3),1)-7.4)/-.7*#ppt_h"/>
                                          </p:val>
                                        </p:tav>
                                        <p:tav tm="100000">
                                          <p:val>
                                            <p:strVal val="#ppt_h"/>
                                          </p:val>
                                        </p:tav>
                                      </p:tavLst>
                                    </p:anim>
                                    <p:anim calcmode="lin" valueType="num">
                                      <p:cBhvr>
                                        <p:cTn id="46" dur="1000" fill="hold"/>
                                        <p:tgtEl>
                                          <p:spTgt spid="59"/>
                                        </p:tgtEl>
                                        <p:attrNameLst>
                                          <p:attrName>ppt_x</p:attrName>
                                        </p:attrNameLst>
                                      </p:cBhvr>
                                      <p:tavLst>
                                        <p:tav tm="0">
                                          <p:val>
                                            <p:fltVal val="0.5"/>
                                          </p:val>
                                        </p:tav>
                                        <p:tav tm="100000">
                                          <p:val>
                                            <p:strVal val="#ppt_x"/>
                                          </p:val>
                                        </p:tav>
                                      </p:tavLst>
                                    </p:anim>
                                    <p:anim calcmode="lin" valueType="num">
                                      <p:cBhvr>
                                        <p:cTn id="47" dur="1000" fill="hold"/>
                                        <p:tgtEl>
                                          <p:spTgt spid="5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32" name="组合 31"/>
          <p:cNvGrpSpPr/>
          <p:nvPr/>
        </p:nvGrpSpPr>
        <p:grpSpPr>
          <a:xfrm>
            <a:off x="2204056" y="2264185"/>
            <a:ext cx="8584419" cy="937201"/>
            <a:chOff x="2454731" y="858257"/>
            <a:chExt cx="8584419" cy="937201"/>
          </a:xfrm>
        </p:grpSpPr>
        <p:grpSp>
          <p:nvGrpSpPr>
            <p:cNvPr id="33" name="组合 32"/>
            <p:cNvGrpSpPr/>
            <p:nvPr/>
          </p:nvGrpSpPr>
          <p:grpSpPr>
            <a:xfrm>
              <a:off x="2454731" y="858257"/>
              <a:ext cx="909655" cy="937201"/>
              <a:chOff x="1252331" y="973457"/>
              <a:chExt cx="909655" cy="937201"/>
            </a:xfrm>
            <a:effectLst/>
          </p:grpSpPr>
          <p:sp>
            <p:nvSpPr>
              <p:cNvPr id="35" name="椭圆形标注 34">
                <a:hlinkClick r:id="rId3"/>
              </p:cNvPr>
              <p:cNvSpPr/>
              <p:nvPr/>
            </p:nvSpPr>
            <p:spPr>
              <a:xfrm>
                <a:off x="1252331" y="1049266"/>
                <a:ext cx="907774" cy="861392"/>
              </a:xfrm>
              <a:prstGeom prst="wedgeEllipseCallout">
                <a:avLst>
                  <a:gd name="adj1" fmla="val -71929"/>
                  <a:gd name="adj2" fmla="val -1346"/>
                </a:avLst>
              </a:prstGeom>
              <a:solidFill>
                <a:srgbClr val="E94E6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lumMod val="50000"/>
                    </a:schemeClr>
                  </a:solidFill>
                </a:endParaRPr>
              </a:p>
            </p:txBody>
          </p:sp>
          <p:sp>
            <p:nvSpPr>
              <p:cNvPr id="36" name="矩形 35"/>
              <p:cNvSpPr/>
              <p:nvPr/>
            </p:nvSpPr>
            <p:spPr>
              <a:xfrm>
                <a:off x="1343213" y="973457"/>
                <a:ext cx="818773"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34" name="Text Box 11">
              <a:hlinkClick r:id="rId3"/>
            </p:cNvPr>
            <p:cNvSpPr txBox="1">
              <a:spLocks noChangeArrowheads="1"/>
            </p:cNvSpPr>
            <p:nvPr/>
          </p:nvSpPr>
          <p:spPr bwMode="auto">
            <a:xfrm>
              <a:off x="3497887" y="1000616"/>
              <a:ext cx="7541263" cy="613694"/>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defTabSz="685800"/>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37" name="组合 36"/>
          <p:cNvGrpSpPr/>
          <p:nvPr/>
        </p:nvGrpSpPr>
        <p:grpSpPr>
          <a:xfrm>
            <a:off x="1341753" y="3495933"/>
            <a:ext cx="8763334" cy="940115"/>
            <a:chOff x="-1565104" y="2054134"/>
            <a:chExt cx="8763334" cy="940115"/>
          </a:xfrm>
        </p:grpSpPr>
        <p:grpSp>
          <p:nvGrpSpPr>
            <p:cNvPr id="38" name="组合 37"/>
            <p:cNvGrpSpPr/>
            <p:nvPr/>
          </p:nvGrpSpPr>
          <p:grpSpPr>
            <a:xfrm>
              <a:off x="6290456" y="2054134"/>
              <a:ext cx="907774" cy="940115"/>
              <a:chOff x="5037656" y="2169334"/>
              <a:chExt cx="907774" cy="940115"/>
            </a:xfrm>
            <a:effectLst/>
          </p:grpSpPr>
          <p:sp>
            <p:nvSpPr>
              <p:cNvPr id="40" name="椭圆形标注 39">
                <a:hlinkClick r:id="rId3"/>
              </p:cNvPr>
              <p:cNvSpPr/>
              <p:nvPr/>
            </p:nvSpPr>
            <p:spPr>
              <a:xfrm>
                <a:off x="5037656" y="2248057"/>
                <a:ext cx="907774" cy="861392"/>
              </a:xfrm>
              <a:prstGeom prst="wedgeEllipseCallout">
                <a:avLst>
                  <a:gd name="adj1" fmla="val 68947"/>
                  <a:gd name="adj2" fmla="val -577"/>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lumMod val="50000"/>
                    </a:schemeClr>
                  </a:solidFill>
                </a:endParaRPr>
              </a:p>
            </p:txBody>
          </p:sp>
          <p:sp>
            <p:nvSpPr>
              <p:cNvPr id="41" name="矩形 40">
                <a:hlinkClick r:id="rId3"/>
              </p:cNvPr>
              <p:cNvSpPr/>
              <p:nvPr/>
            </p:nvSpPr>
            <p:spPr>
              <a:xfrm>
                <a:off x="5133283" y="2169334"/>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39" name="矩形 18">
              <a:hlinkClick r:id="rId3"/>
            </p:cNvPr>
            <p:cNvSpPr>
              <a:spLocks noChangeArrowheads="1"/>
            </p:cNvSpPr>
            <p:nvPr/>
          </p:nvSpPr>
          <p:spPr bwMode="auto">
            <a:xfrm>
              <a:off x="-1565104" y="2236239"/>
              <a:ext cx="7722785" cy="613694"/>
            </a:xfrm>
            <a:prstGeom prst="rect">
              <a:avLst/>
            </a:prstGeom>
            <a:effectLst/>
            <a:extLst/>
          </p:spPr>
          <p:txBody>
            <a:bodyPr wrap="square">
              <a:spAutoFit/>
            </a:bodyPr>
            <a:lstStyle/>
            <a:p>
              <a:pPr algn="r" defTabSz="685800">
                <a:lnSpc>
                  <a:spcPct val="150000"/>
                </a:lnSpc>
                <a:buClr>
                  <a:srgbClr val="0070C0"/>
                </a:buClr>
              </a:pP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42" name="组合 41"/>
          <p:cNvGrpSpPr/>
          <p:nvPr/>
        </p:nvGrpSpPr>
        <p:grpSpPr>
          <a:xfrm>
            <a:off x="2204056" y="4831387"/>
            <a:ext cx="8584419" cy="945324"/>
            <a:chOff x="2454731" y="3349259"/>
            <a:chExt cx="8584419" cy="945324"/>
          </a:xfrm>
        </p:grpSpPr>
        <p:grpSp>
          <p:nvGrpSpPr>
            <p:cNvPr id="43" name="组合 42"/>
            <p:cNvGrpSpPr/>
            <p:nvPr/>
          </p:nvGrpSpPr>
          <p:grpSpPr>
            <a:xfrm>
              <a:off x="2454731" y="3349259"/>
              <a:ext cx="907774" cy="945324"/>
              <a:chOff x="1252331" y="3464459"/>
              <a:chExt cx="907774" cy="945324"/>
            </a:xfrm>
            <a:effectLst/>
          </p:grpSpPr>
          <p:sp>
            <p:nvSpPr>
              <p:cNvPr id="45" name="椭圆形标注 44">
                <a:hlinkClick r:id="rId3"/>
              </p:cNvPr>
              <p:cNvSpPr/>
              <p:nvPr/>
            </p:nvSpPr>
            <p:spPr>
              <a:xfrm>
                <a:off x="1252331" y="3548391"/>
                <a:ext cx="907774" cy="861392"/>
              </a:xfrm>
              <a:prstGeom prst="wedgeEllipseCallout">
                <a:avLst>
                  <a:gd name="adj1" fmla="val -71929"/>
                  <a:gd name="adj2" fmla="val -1346"/>
                </a:avLst>
              </a:prstGeom>
              <a:solidFill>
                <a:srgbClr val="E94E6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lumMod val="50000"/>
                    </a:schemeClr>
                  </a:solidFill>
                </a:endParaRPr>
              </a:p>
            </p:txBody>
          </p:sp>
          <p:sp>
            <p:nvSpPr>
              <p:cNvPr id="46" name="矩形 45">
                <a:hlinkClick r:id="rId3"/>
              </p:cNvPr>
              <p:cNvSpPr/>
              <p:nvPr/>
            </p:nvSpPr>
            <p:spPr>
              <a:xfrm>
                <a:off x="1341332" y="3464459"/>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44" name="Text Box 11">
              <a:hlinkClick r:id="rId3"/>
            </p:cNvPr>
            <p:cNvSpPr txBox="1">
              <a:spLocks noChangeArrowheads="1"/>
            </p:cNvSpPr>
            <p:nvPr/>
          </p:nvSpPr>
          <p:spPr bwMode="auto">
            <a:xfrm>
              <a:off x="3497887" y="3528983"/>
              <a:ext cx="7541263" cy="613694"/>
            </a:xfrm>
            <a:prstGeom prst="rect">
              <a:avLst/>
            </a:prstGeom>
            <a:effectLst/>
            <a:extLst/>
          </p:spPr>
          <p:txBody>
            <a:bodyPr wrap="square">
              <a:spAutoFit/>
            </a:bodyPr>
            <a:lstStyle>
              <a:defPPr>
                <a:defRPr lang="zh-CN"/>
              </a:defPPr>
              <a:lvl1pPr algn="just" defTabSz="685800">
                <a:lnSpc>
                  <a:spcPct val="150000"/>
                </a:lnSpc>
                <a:buClr>
                  <a:srgbClr val="0070C0"/>
                </a:buClr>
                <a:defRPr sz="1200" spc="5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50000"/>
                    </a:schemeClr>
                  </a:solidFill>
                </a:rPr>
                <a:t>此处添加详细文本描述，建议与标题相关并符合整体语言风格，语言描述尽量简洁生动。尽量将每页幻灯片的字数控制在  </a:t>
              </a:r>
              <a:r>
                <a:rPr lang="en-US" altLang="zh-CN" dirty="0">
                  <a:solidFill>
                    <a:schemeClr val="bg1">
                      <a:lumMod val="50000"/>
                    </a:schemeClr>
                  </a:solidFill>
                </a:rPr>
                <a:t>200</a:t>
              </a:r>
              <a:r>
                <a:rPr lang="zh-CN" altLang="en-US" dirty="0">
                  <a:solidFill>
                    <a:schemeClr val="bg1">
                      <a:lumMod val="50000"/>
                    </a:schemeClr>
                  </a:solidFill>
                </a:rPr>
                <a:t>字以内，据统计每页幻灯片的最好控制在</a:t>
              </a:r>
              <a:r>
                <a:rPr lang="en-US" altLang="zh-CN" dirty="0">
                  <a:solidFill>
                    <a:schemeClr val="bg1">
                      <a:lumMod val="50000"/>
                    </a:schemeClr>
                  </a:solidFill>
                </a:rPr>
                <a:t>5</a:t>
              </a:r>
              <a:r>
                <a:rPr lang="zh-CN" altLang="en-US" dirty="0">
                  <a:solidFill>
                    <a:schemeClr val="bg1">
                      <a:lumMod val="50000"/>
                    </a:schemeClr>
                  </a:solidFill>
                </a:rPr>
                <a:t>分钟之内。</a:t>
              </a:r>
            </a:p>
          </p:txBody>
        </p:sp>
      </p:grpSp>
      <p:sp>
        <p:nvSpPr>
          <p:cNvPr id="47" name="TextBox 46"/>
          <p:cNvSpPr txBox="1"/>
          <p:nvPr/>
        </p:nvSpPr>
        <p:spPr>
          <a:xfrm>
            <a:off x="1209675" y="2312569"/>
            <a:ext cx="800219" cy="830997"/>
          </a:xfrm>
          <a:prstGeom prst="rect">
            <a:avLst/>
          </a:prstGeom>
          <a:noFill/>
        </p:spPr>
        <p:txBody>
          <a:bodyPr wrap="none" rtlCol="0">
            <a:spAutoFit/>
          </a:bodyPr>
          <a:lstStyle/>
          <a:p>
            <a:r>
              <a:rPr lang="zh-CN" altLang="en-US" sz="2400" b="1" dirty="0" smtClean="0">
                <a:solidFill>
                  <a:srgbClr val="E94E60"/>
                </a:solidFill>
              </a:rPr>
              <a:t>发展</a:t>
            </a:r>
            <a:endParaRPr lang="en-US" altLang="zh-CN" sz="2400" b="1" dirty="0" smtClean="0">
              <a:solidFill>
                <a:srgbClr val="E94E60"/>
              </a:solidFill>
            </a:endParaRPr>
          </a:p>
          <a:p>
            <a:r>
              <a:rPr lang="zh-CN" altLang="en-US" sz="2400" b="1" dirty="0" smtClean="0">
                <a:solidFill>
                  <a:srgbClr val="E94E60"/>
                </a:solidFill>
              </a:rPr>
              <a:t>趋势</a:t>
            </a:r>
            <a:endParaRPr lang="zh-CN" altLang="en-US" sz="2400" b="1" dirty="0">
              <a:solidFill>
                <a:srgbClr val="E94E60"/>
              </a:solidFill>
            </a:endParaRPr>
          </a:p>
        </p:txBody>
      </p:sp>
      <p:sp>
        <p:nvSpPr>
          <p:cNvPr id="48" name="TextBox 47"/>
          <p:cNvSpPr txBox="1"/>
          <p:nvPr/>
        </p:nvSpPr>
        <p:spPr>
          <a:xfrm>
            <a:off x="10363200" y="3574656"/>
            <a:ext cx="800219" cy="830997"/>
          </a:xfrm>
          <a:prstGeom prst="rect">
            <a:avLst/>
          </a:prstGeom>
          <a:noFill/>
        </p:spPr>
        <p:txBody>
          <a:bodyPr wrap="none" rtlCol="0">
            <a:spAutoFit/>
          </a:bodyPr>
          <a:lstStyle/>
          <a:p>
            <a:r>
              <a:rPr lang="zh-CN" altLang="en-US" sz="2400" b="1" dirty="0" smtClean="0">
                <a:solidFill>
                  <a:schemeClr val="tx1">
                    <a:lumMod val="50000"/>
                    <a:lumOff val="50000"/>
                  </a:schemeClr>
                </a:solidFill>
              </a:rPr>
              <a:t>消费</a:t>
            </a:r>
            <a:endParaRPr lang="en-US" altLang="zh-CN" sz="2400" b="1" dirty="0" smtClean="0">
              <a:solidFill>
                <a:schemeClr val="tx1">
                  <a:lumMod val="50000"/>
                  <a:lumOff val="50000"/>
                </a:schemeClr>
              </a:solidFill>
            </a:endParaRPr>
          </a:p>
          <a:p>
            <a:r>
              <a:rPr lang="zh-CN" altLang="en-US" sz="2400" b="1" dirty="0" smtClean="0">
                <a:solidFill>
                  <a:schemeClr val="tx1">
                    <a:lumMod val="50000"/>
                    <a:lumOff val="50000"/>
                  </a:schemeClr>
                </a:solidFill>
              </a:rPr>
              <a:t>习惯</a:t>
            </a:r>
            <a:endParaRPr lang="zh-CN" altLang="en-US" sz="2400" b="1" dirty="0">
              <a:solidFill>
                <a:schemeClr val="tx1">
                  <a:lumMod val="50000"/>
                  <a:lumOff val="50000"/>
                </a:schemeClr>
              </a:solidFill>
            </a:endParaRPr>
          </a:p>
        </p:txBody>
      </p:sp>
      <p:sp>
        <p:nvSpPr>
          <p:cNvPr id="49" name="TextBox 48"/>
          <p:cNvSpPr txBox="1"/>
          <p:nvPr/>
        </p:nvSpPr>
        <p:spPr>
          <a:xfrm>
            <a:off x="1209674" y="4930516"/>
            <a:ext cx="800219" cy="830997"/>
          </a:xfrm>
          <a:prstGeom prst="rect">
            <a:avLst/>
          </a:prstGeom>
          <a:noFill/>
        </p:spPr>
        <p:txBody>
          <a:bodyPr wrap="none" rtlCol="0">
            <a:spAutoFit/>
          </a:bodyPr>
          <a:lstStyle/>
          <a:p>
            <a:r>
              <a:rPr lang="zh-CN" altLang="en-US" sz="2400" b="1" dirty="0" smtClean="0">
                <a:solidFill>
                  <a:srgbClr val="E94E60"/>
                </a:solidFill>
              </a:rPr>
              <a:t>政策</a:t>
            </a:r>
            <a:endParaRPr lang="en-US" altLang="zh-CN" sz="2400" b="1" dirty="0" smtClean="0">
              <a:solidFill>
                <a:srgbClr val="E94E60"/>
              </a:solidFill>
            </a:endParaRPr>
          </a:p>
          <a:p>
            <a:r>
              <a:rPr lang="zh-CN" altLang="en-US" sz="2400" b="1" dirty="0">
                <a:solidFill>
                  <a:srgbClr val="E94E60"/>
                </a:solidFill>
              </a:rPr>
              <a:t>扶持</a:t>
            </a:r>
          </a:p>
        </p:txBody>
      </p:sp>
    </p:spTree>
    <p:extLst>
      <p:ext uri="{BB962C8B-B14F-4D97-AF65-F5344CB8AC3E}">
        <p14:creationId xmlns:p14="http://schemas.microsoft.com/office/powerpoint/2010/main" val="1953123420"/>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2" presetClass="entr" presetSubtype="8"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1+#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1750"/>
                            </p:stCondLst>
                            <p:childTnLst>
                              <p:par>
                                <p:cTn id="31" presetID="53" presetClass="entr" presetSubtype="16"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Effect transition="in" filter="fade">
                                      <p:cBhvr>
                                        <p:cTn id="35" dur="500"/>
                                        <p:tgtEl>
                                          <p:spTgt spid="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4</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16" name="组合 15"/>
          <p:cNvGrpSpPr/>
          <p:nvPr/>
        </p:nvGrpSpPr>
        <p:grpSpPr>
          <a:xfrm>
            <a:off x="4091255" y="1686467"/>
            <a:ext cx="3934848" cy="2623232"/>
            <a:chOff x="4091255" y="1349605"/>
            <a:chExt cx="3934848" cy="2623232"/>
          </a:xfrm>
        </p:grpSpPr>
        <p:graphicFrame>
          <p:nvGraphicFramePr>
            <p:cNvPr id="17" name="图表 16"/>
            <p:cNvGraphicFramePr/>
            <p:nvPr>
              <p:extLst>
                <p:ext uri="{D42A27DB-BD31-4B8C-83A1-F6EECF244321}">
                  <p14:modId xmlns:p14="http://schemas.microsoft.com/office/powerpoint/2010/main" val="3263970645"/>
                </p:ext>
              </p:extLst>
            </p:nvPr>
          </p:nvGraphicFramePr>
          <p:xfrm>
            <a:off x="4091255" y="1349605"/>
            <a:ext cx="3934848" cy="2623232"/>
          </p:xfrm>
          <a:graphic>
            <a:graphicData uri="http://schemas.openxmlformats.org/drawingml/2006/chart">
              <c:chart xmlns:c="http://schemas.openxmlformats.org/drawingml/2006/chart" xmlns:r="http://schemas.openxmlformats.org/officeDocument/2006/relationships" r:id="rId3"/>
            </a:graphicData>
          </a:graphic>
        </p:graphicFrame>
        <p:sp>
          <p:nvSpPr>
            <p:cNvPr id="18" name="文本框 290"/>
            <p:cNvSpPr txBox="1"/>
            <p:nvPr/>
          </p:nvSpPr>
          <p:spPr>
            <a:xfrm>
              <a:off x="5510292" y="2215082"/>
              <a:ext cx="1096775" cy="646331"/>
            </a:xfrm>
            <a:prstGeom prst="rect">
              <a:avLst/>
            </a:prstGeom>
            <a:noFill/>
          </p:spPr>
          <p:txBody>
            <a:bodyPr wrap="none" rtlCol="0">
              <a:spAutoFit/>
            </a:bodyPr>
            <a:lstStyle/>
            <a:p>
              <a:r>
                <a:rPr lang="en-US" altLang="zh-CN"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80%</a:t>
              </a:r>
              <a:endParaRPr lang="zh-CN" altLang="en-US"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19" name="文本框 291"/>
            <p:cNvSpPr txBox="1"/>
            <p:nvPr/>
          </p:nvSpPr>
          <p:spPr>
            <a:xfrm>
              <a:off x="5496121" y="2712487"/>
              <a:ext cx="1125116" cy="307777"/>
            </a:xfrm>
            <a:prstGeom prst="rect">
              <a:avLst/>
            </a:prstGeom>
            <a:noFill/>
          </p:spPr>
          <p:txBody>
            <a:bodyPr wrap="none" rtlCol="0">
              <a:spAutoFit/>
            </a:bodyPr>
            <a:lstStyle/>
            <a:p>
              <a:r>
                <a:rPr lang="en-US" altLang="zh-CN"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Information</a:t>
              </a:r>
              <a:endPar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grpSp>
        <p:nvGrpSpPr>
          <p:cNvPr id="20" name="组合 19"/>
          <p:cNvGrpSpPr/>
          <p:nvPr/>
        </p:nvGrpSpPr>
        <p:grpSpPr>
          <a:xfrm>
            <a:off x="455677" y="1686467"/>
            <a:ext cx="3934848" cy="2623232"/>
            <a:chOff x="455677" y="1349605"/>
            <a:chExt cx="3934848" cy="2623232"/>
          </a:xfrm>
        </p:grpSpPr>
        <p:graphicFrame>
          <p:nvGraphicFramePr>
            <p:cNvPr id="21" name="图表 20"/>
            <p:cNvGraphicFramePr/>
            <p:nvPr>
              <p:extLst>
                <p:ext uri="{D42A27DB-BD31-4B8C-83A1-F6EECF244321}">
                  <p14:modId xmlns:p14="http://schemas.microsoft.com/office/powerpoint/2010/main" val="3496270778"/>
                </p:ext>
              </p:extLst>
            </p:nvPr>
          </p:nvGraphicFramePr>
          <p:xfrm>
            <a:off x="455677" y="1349605"/>
            <a:ext cx="3934848" cy="2623232"/>
          </p:xfrm>
          <a:graphic>
            <a:graphicData uri="http://schemas.openxmlformats.org/drawingml/2006/chart">
              <c:chart xmlns:c="http://schemas.openxmlformats.org/drawingml/2006/chart" xmlns:r="http://schemas.openxmlformats.org/officeDocument/2006/relationships" r:id="rId4"/>
            </a:graphicData>
          </a:graphic>
        </p:graphicFrame>
        <p:sp>
          <p:nvSpPr>
            <p:cNvPr id="22" name="文本框 294"/>
            <p:cNvSpPr txBox="1"/>
            <p:nvPr/>
          </p:nvSpPr>
          <p:spPr>
            <a:xfrm>
              <a:off x="1874714" y="2215082"/>
              <a:ext cx="1096775" cy="646331"/>
            </a:xfrm>
            <a:prstGeom prst="rect">
              <a:avLst/>
            </a:prstGeom>
            <a:noFill/>
          </p:spPr>
          <p:txBody>
            <a:bodyPr wrap="none" rtlCol="0">
              <a:spAutoFit/>
            </a:bodyPr>
            <a:lstStyle/>
            <a:p>
              <a:r>
                <a:rPr lang="en-US" altLang="zh-CN"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40%</a:t>
              </a:r>
              <a:endParaRPr lang="zh-CN" altLang="en-US"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3" name="文本框 295"/>
            <p:cNvSpPr txBox="1"/>
            <p:nvPr/>
          </p:nvSpPr>
          <p:spPr>
            <a:xfrm>
              <a:off x="1860543" y="2712487"/>
              <a:ext cx="1125116" cy="307777"/>
            </a:xfrm>
            <a:prstGeom prst="rect">
              <a:avLst/>
            </a:prstGeom>
            <a:noFill/>
          </p:spPr>
          <p:txBody>
            <a:bodyPr wrap="none" rtlCol="0">
              <a:spAutoFit/>
            </a:bodyPr>
            <a:lstStyle/>
            <a:p>
              <a:r>
                <a:rPr lang="en-US" altLang="zh-CN"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Information</a:t>
              </a:r>
              <a:endPar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grpSp>
        <p:nvGrpSpPr>
          <p:cNvPr id="24" name="组合 23"/>
          <p:cNvGrpSpPr/>
          <p:nvPr/>
        </p:nvGrpSpPr>
        <p:grpSpPr>
          <a:xfrm>
            <a:off x="7726833" y="1686467"/>
            <a:ext cx="3934848" cy="2623232"/>
            <a:chOff x="7726833" y="1349605"/>
            <a:chExt cx="3934848" cy="2623232"/>
          </a:xfrm>
        </p:grpSpPr>
        <p:graphicFrame>
          <p:nvGraphicFramePr>
            <p:cNvPr id="25" name="图表 24"/>
            <p:cNvGraphicFramePr/>
            <p:nvPr>
              <p:extLst>
                <p:ext uri="{D42A27DB-BD31-4B8C-83A1-F6EECF244321}">
                  <p14:modId xmlns:p14="http://schemas.microsoft.com/office/powerpoint/2010/main" val="2184230402"/>
                </p:ext>
              </p:extLst>
            </p:nvPr>
          </p:nvGraphicFramePr>
          <p:xfrm>
            <a:off x="7726833" y="1349605"/>
            <a:ext cx="3934848" cy="2623232"/>
          </p:xfrm>
          <a:graphic>
            <a:graphicData uri="http://schemas.openxmlformats.org/drawingml/2006/chart">
              <c:chart xmlns:c="http://schemas.openxmlformats.org/drawingml/2006/chart" xmlns:r="http://schemas.openxmlformats.org/officeDocument/2006/relationships" r:id="rId5"/>
            </a:graphicData>
          </a:graphic>
        </p:graphicFrame>
        <p:sp>
          <p:nvSpPr>
            <p:cNvPr id="26" name="文本框 298"/>
            <p:cNvSpPr txBox="1"/>
            <p:nvPr/>
          </p:nvSpPr>
          <p:spPr>
            <a:xfrm>
              <a:off x="9181543" y="2215082"/>
              <a:ext cx="1096775" cy="646331"/>
            </a:xfrm>
            <a:prstGeom prst="rect">
              <a:avLst/>
            </a:prstGeom>
            <a:noFill/>
          </p:spPr>
          <p:txBody>
            <a:bodyPr wrap="none" rtlCol="0">
              <a:spAutoFit/>
            </a:bodyPr>
            <a:lstStyle/>
            <a:p>
              <a:r>
                <a:rPr lang="en-US" altLang="zh-CN"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20%</a:t>
              </a:r>
              <a:endParaRPr lang="zh-CN" altLang="en-US" sz="36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sp>
          <p:nvSpPr>
            <p:cNvPr id="27" name="文本框 299"/>
            <p:cNvSpPr txBox="1"/>
            <p:nvPr/>
          </p:nvSpPr>
          <p:spPr>
            <a:xfrm>
              <a:off x="9167372" y="2712487"/>
              <a:ext cx="1125116" cy="307777"/>
            </a:xfrm>
            <a:prstGeom prst="rect">
              <a:avLst/>
            </a:prstGeom>
            <a:noFill/>
          </p:spPr>
          <p:txBody>
            <a:bodyPr wrap="none" rtlCol="0">
              <a:spAutoFit/>
            </a:bodyPr>
            <a:lstStyle/>
            <a:p>
              <a:r>
                <a:rPr lang="en-US" altLang="zh-CN"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rPr>
                <a:t>Information</a:t>
              </a:r>
              <a:endParaRPr lang="zh-CN" altLang="en-US" sz="1400" dirty="0" smtClean="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grpSp>
        <p:nvGrpSpPr>
          <p:cNvPr id="28" name="组合 27"/>
          <p:cNvGrpSpPr/>
          <p:nvPr/>
        </p:nvGrpSpPr>
        <p:grpSpPr>
          <a:xfrm>
            <a:off x="1174092" y="4451192"/>
            <a:ext cx="2498018" cy="1712819"/>
            <a:chOff x="1174092" y="4114330"/>
            <a:chExt cx="2498018" cy="1712819"/>
          </a:xfrm>
        </p:grpSpPr>
        <p:grpSp>
          <p:nvGrpSpPr>
            <p:cNvPr id="29" name="组合 28"/>
            <p:cNvGrpSpPr/>
            <p:nvPr/>
          </p:nvGrpSpPr>
          <p:grpSpPr>
            <a:xfrm>
              <a:off x="2150093" y="4114330"/>
              <a:ext cx="546016" cy="546016"/>
              <a:chOff x="2150093" y="4269844"/>
              <a:chExt cx="546016" cy="546016"/>
            </a:xfrm>
          </p:grpSpPr>
          <p:sp>
            <p:nvSpPr>
              <p:cNvPr id="32" name="椭圆 31"/>
              <p:cNvSpPr/>
              <p:nvPr/>
            </p:nvSpPr>
            <p:spPr>
              <a:xfrm>
                <a:off x="2150093" y="4269844"/>
                <a:ext cx="546016" cy="54601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33" name="Freeform 266"/>
              <p:cNvSpPr>
                <a:spLocks noEditPoints="1"/>
              </p:cNvSpPr>
              <p:nvPr/>
            </p:nvSpPr>
            <p:spPr bwMode="auto">
              <a:xfrm>
                <a:off x="2232601" y="4399977"/>
                <a:ext cx="381000" cy="285750"/>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50000"/>
                      <a:lumOff val="50000"/>
                    </a:schemeClr>
                  </a:solidFill>
                </a:endParaRPr>
              </a:p>
            </p:txBody>
          </p:sp>
        </p:grpSp>
        <p:sp>
          <p:nvSpPr>
            <p:cNvPr id="30" name="矩形 29"/>
            <p:cNvSpPr/>
            <p:nvPr/>
          </p:nvSpPr>
          <p:spPr>
            <a:xfrm>
              <a:off x="1174092" y="5088485"/>
              <a:ext cx="2498018" cy="738664"/>
            </a:xfrm>
            <a:prstGeom prst="rect">
              <a:avLst/>
            </a:prstGeom>
          </p:spPr>
          <p:txBody>
            <a:bodyPr wrap="square">
              <a:spAutoFit/>
            </a:bodyPr>
            <a:lstStyle/>
            <a:p>
              <a:pPr algn="ct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31" name="文本框 303"/>
            <p:cNvSpPr txBox="1"/>
            <p:nvPr/>
          </p:nvSpPr>
          <p:spPr>
            <a:xfrm>
              <a:off x="1858746" y="4710598"/>
              <a:ext cx="1107996" cy="369332"/>
            </a:xfrm>
            <a:prstGeom prst="rect">
              <a:avLst/>
            </a:prstGeom>
            <a:noFill/>
          </p:spPr>
          <p:txBody>
            <a:bodyPr wrap="none" rtlCol="0">
              <a:spAutoFit/>
            </a:bodyPr>
            <a:lstStyle/>
            <a:p>
              <a:pPr algn="ctr"/>
              <a:r>
                <a:rPr lang="zh-CN" altLang="en-US"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文字内容</a:t>
              </a:r>
            </a:p>
          </p:txBody>
        </p:sp>
      </p:grpSp>
      <p:grpSp>
        <p:nvGrpSpPr>
          <p:cNvPr id="34" name="组合 33"/>
          <p:cNvGrpSpPr/>
          <p:nvPr/>
        </p:nvGrpSpPr>
        <p:grpSpPr>
          <a:xfrm>
            <a:off x="4604010" y="4451192"/>
            <a:ext cx="2909338" cy="1712819"/>
            <a:chOff x="4604010" y="4114330"/>
            <a:chExt cx="2909338" cy="1712819"/>
          </a:xfrm>
        </p:grpSpPr>
        <p:grpSp>
          <p:nvGrpSpPr>
            <p:cNvPr id="35" name="组合 34"/>
            <p:cNvGrpSpPr/>
            <p:nvPr/>
          </p:nvGrpSpPr>
          <p:grpSpPr>
            <a:xfrm>
              <a:off x="5785671" y="4114330"/>
              <a:ext cx="546016" cy="546016"/>
              <a:chOff x="5785671" y="4269844"/>
              <a:chExt cx="546016" cy="546016"/>
            </a:xfrm>
          </p:grpSpPr>
          <p:sp>
            <p:nvSpPr>
              <p:cNvPr id="38" name="椭圆 37"/>
              <p:cNvSpPr/>
              <p:nvPr/>
            </p:nvSpPr>
            <p:spPr>
              <a:xfrm>
                <a:off x="5785671" y="4269844"/>
                <a:ext cx="546016" cy="54601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39" name="Freeform 247"/>
              <p:cNvSpPr>
                <a:spLocks noEditPoints="1"/>
              </p:cNvSpPr>
              <p:nvPr/>
            </p:nvSpPr>
            <p:spPr bwMode="auto">
              <a:xfrm>
                <a:off x="5908660" y="4393627"/>
                <a:ext cx="300038" cy="298450"/>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1 h 85"/>
                  <a:gd name="T16" fmla="*/ 21 w 85"/>
                  <a:gd name="T17" fmla="*/ 61 h 85"/>
                  <a:gd name="T18" fmla="*/ 21 w 85"/>
                  <a:gd name="T19" fmla="*/ 68 h 85"/>
                  <a:gd name="T20" fmla="*/ 27 w 85"/>
                  <a:gd name="T21" fmla="*/ 68 h 85"/>
                  <a:gd name="T22" fmla="*/ 27 w 85"/>
                  <a:gd name="T23" fmla="*/ 61 h 85"/>
                  <a:gd name="T24" fmla="*/ 30 w 85"/>
                  <a:gd name="T25" fmla="*/ 61 h 85"/>
                  <a:gd name="T26" fmla="*/ 30 w 85"/>
                  <a:gd name="T27" fmla="*/ 57 h 85"/>
                  <a:gd name="T28" fmla="*/ 54 w 85"/>
                  <a:gd name="T29" fmla="*/ 57 h 85"/>
                  <a:gd name="T30" fmla="*/ 54 w 85"/>
                  <a:gd name="T31" fmla="*/ 61 h 85"/>
                  <a:gd name="T32" fmla="*/ 57 w 85"/>
                  <a:gd name="T33" fmla="*/ 61 h 85"/>
                  <a:gd name="T34" fmla="*/ 57 w 85"/>
                  <a:gd name="T35" fmla="*/ 68 h 85"/>
                  <a:gd name="T36" fmla="*/ 63 w 85"/>
                  <a:gd name="T37" fmla="*/ 68 h 85"/>
                  <a:gd name="T38" fmla="*/ 63 w 85"/>
                  <a:gd name="T39" fmla="*/ 61 h 85"/>
                  <a:gd name="T40" fmla="*/ 66 w 85"/>
                  <a:gd name="T41" fmla="*/ 61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50000"/>
                      <a:lumOff val="50000"/>
                    </a:schemeClr>
                  </a:solidFill>
                </a:endParaRPr>
              </a:p>
            </p:txBody>
          </p:sp>
        </p:grpSp>
        <p:sp>
          <p:nvSpPr>
            <p:cNvPr id="36" name="矩形 35"/>
            <p:cNvSpPr/>
            <p:nvPr/>
          </p:nvSpPr>
          <p:spPr>
            <a:xfrm>
              <a:off x="4604010" y="5088485"/>
              <a:ext cx="2909338" cy="738664"/>
            </a:xfrm>
            <a:prstGeom prst="rect">
              <a:avLst/>
            </a:prstGeom>
          </p:spPr>
          <p:txBody>
            <a:bodyPr wrap="square">
              <a:spAutoFit/>
            </a:bodyPr>
            <a:lstStyle/>
            <a:p>
              <a:pPr algn="ct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37" name="文本框 309"/>
            <p:cNvSpPr txBox="1"/>
            <p:nvPr/>
          </p:nvSpPr>
          <p:spPr>
            <a:xfrm>
              <a:off x="5555019" y="4710598"/>
              <a:ext cx="1107996" cy="369332"/>
            </a:xfrm>
            <a:prstGeom prst="rect">
              <a:avLst/>
            </a:prstGeom>
            <a:noFill/>
          </p:spPr>
          <p:txBody>
            <a:bodyPr wrap="none" rtlCol="0">
              <a:spAutoFit/>
            </a:bodyPr>
            <a:lstStyle/>
            <a:p>
              <a:pPr algn="ctr"/>
              <a:r>
                <a:rPr lang="zh-CN" altLang="en-US" dirty="0">
                  <a:solidFill>
                    <a:schemeClr val="tx1">
                      <a:lumMod val="50000"/>
                      <a:lumOff val="50000"/>
                    </a:schemeClr>
                  </a:solidFill>
                  <a:latin typeface="微软雅黑 Light" panose="020B0502040204020203" pitchFamily="34" charset="-122"/>
                  <a:ea typeface="微软雅黑 Light" panose="020B0502040204020203" pitchFamily="34" charset="-122"/>
                </a:rPr>
                <a:t>文字内容</a:t>
              </a:r>
            </a:p>
          </p:txBody>
        </p:sp>
      </p:grpSp>
      <p:grpSp>
        <p:nvGrpSpPr>
          <p:cNvPr id="40" name="组合 39"/>
          <p:cNvGrpSpPr/>
          <p:nvPr/>
        </p:nvGrpSpPr>
        <p:grpSpPr>
          <a:xfrm>
            <a:off x="8235482" y="4451192"/>
            <a:ext cx="2917550" cy="1712819"/>
            <a:chOff x="8235482" y="4114330"/>
            <a:chExt cx="2917550" cy="1712819"/>
          </a:xfrm>
        </p:grpSpPr>
        <p:grpSp>
          <p:nvGrpSpPr>
            <p:cNvPr id="41" name="组合 40"/>
            <p:cNvGrpSpPr/>
            <p:nvPr/>
          </p:nvGrpSpPr>
          <p:grpSpPr>
            <a:xfrm>
              <a:off x="9421249" y="4114330"/>
              <a:ext cx="546016" cy="546016"/>
              <a:chOff x="9456922" y="4269844"/>
              <a:chExt cx="546016" cy="546016"/>
            </a:xfrm>
          </p:grpSpPr>
          <p:sp>
            <p:nvSpPr>
              <p:cNvPr id="44" name="椭圆 43"/>
              <p:cNvSpPr/>
              <p:nvPr/>
            </p:nvSpPr>
            <p:spPr>
              <a:xfrm>
                <a:off x="9456922" y="4269844"/>
                <a:ext cx="546016" cy="54601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5" name="Freeform 257"/>
              <p:cNvSpPr>
                <a:spLocks noEditPoints="1"/>
              </p:cNvSpPr>
              <p:nvPr/>
            </p:nvSpPr>
            <p:spPr bwMode="auto">
              <a:xfrm>
                <a:off x="9564036" y="4369021"/>
                <a:ext cx="331788" cy="347663"/>
              </a:xfrm>
              <a:custGeom>
                <a:avLst/>
                <a:gdLst>
                  <a:gd name="T0" fmla="*/ 160 w 209"/>
                  <a:gd name="T1" fmla="*/ 28 h 219"/>
                  <a:gd name="T2" fmla="*/ 169 w 209"/>
                  <a:gd name="T3" fmla="*/ 9 h 219"/>
                  <a:gd name="T4" fmla="*/ 140 w 209"/>
                  <a:gd name="T5" fmla="*/ 17 h 219"/>
                  <a:gd name="T6" fmla="*/ 7 w 209"/>
                  <a:gd name="T7" fmla="*/ 148 h 219"/>
                  <a:gd name="T8" fmla="*/ 29 w 209"/>
                  <a:gd name="T9" fmla="*/ 208 h 219"/>
                  <a:gd name="T10" fmla="*/ 29 w 209"/>
                  <a:gd name="T11" fmla="*/ 159 h 219"/>
                  <a:gd name="T12" fmla="*/ 100 w 209"/>
                  <a:gd name="T13" fmla="*/ 108 h 219"/>
                  <a:gd name="T14" fmla="*/ 109 w 209"/>
                  <a:gd name="T15" fmla="*/ 86 h 219"/>
                  <a:gd name="T16" fmla="*/ 80 w 209"/>
                  <a:gd name="T17" fmla="*/ 97 h 219"/>
                  <a:gd name="T18" fmla="*/ 71 w 209"/>
                  <a:gd name="T19" fmla="*/ 93 h 219"/>
                  <a:gd name="T20" fmla="*/ 109 w 209"/>
                  <a:gd name="T21" fmla="*/ 77 h 219"/>
                  <a:gd name="T22" fmla="*/ 124 w 209"/>
                  <a:gd name="T23" fmla="*/ 86 h 219"/>
                  <a:gd name="T24" fmla="*/ 124 w 209"/>
                  <a:gd name="T25" fmla="*/ 17 h 219"/>
                  <a:gd name="T26" fmla="*/ 169 w 209"/>
                  <a:gd name="T27" fmla="*/ 0 h 219"/>
                  <a:gd name="T28" fmla="*/ 171 w 209"/>
                  <a:gd name="T29" fmla="*/ 0 h 219"/>
                  <a:gd name="T30" fmla="*/ 209 w 209"/>
                  <a:gd name="T31" fmla="*/ 17 h 219"/>
                  <a:gd name="T32" fmla="*/ 160 w 209"/>
                  <a:gd name="T33" fmla="*/ 175 h 219"/>
                  <a:gd name="T34" fmla="*/ 146 w 209"/>
                  <a:gd name="T35" fmla="*/ 168 h 219"/>
                  <a:gd name="T36" fmla="*/ 100 w 209"/>
                  <a:gd name="T37" fmla="*/ 197 h 219"/>
                  <a:gd name="T38" fmla="*/ 82 w 209"/>
                  <a:gd name="T39" fmla="*/ 188 h 219"/>
                  <a:gd name="T40" fmla="*/ 35 w 209"/>
                  <a:gd name="T41" fmla="*/ 219 h 219"/>
                  <a:gd name="T42" fmla="*/ 2 w 209"/>
                  <a:gd name="T43" fmla="*/ 204 h 219"/>
                  <a:gd name="T44" fmla="*/ 0 w 209"/>
                  <a:gd name="T45" fmla="*/ 202 h 219"/>
                  <a:gd name="T46" fmla="*/ 0 w 209"/>
                  <a:gd name="T47" fmla="*/ 139 h 219"/>
                  <a:gd name="T48" fmla="*/ 42 w 209"/>
                  <a:gd name="T49" fmla="*/ 122 h 219"/>
                  <a:gd name="T50" fmla="*/ 44 w 209"/>
                  <a:gd name="T51" fmla="*/ 122 h 219"/>
                  <a:gd name="T52" fmla="*/ 82 w 209"/>
                  <a:gd name="T53" fmla="*/ 139 h 219"/>
                  <a:gd name="T54" fmla="*/ 93 w 209"/>
                  <a:gd name="T55" fmla="*/ 186 h 219"/>
                  <a:gd name="T56" fmla="*/ 71 w 209"/>
                  <a:gd name="T57" fmla="*/ 108 h 219"/>
                  <a:gd name="T58" fmla="*/ 64 w 209"/>
                  <a:gd name="T59" fmla="*/ 131 h 219"/>
                  <a:gd name="T60" fmla="*/ 64 w 209"/>
                  <a:gd name="T61" fmla="*/ 97 h 219"/>
                  <a:gd name="T62" fmla="*/ 131 w 209"/>
                  <a:gd name="T63" fmla="*/ 88 h 219"/>
                  <a:gd name="T64" fmla="*/ 146 w 209"/>
                  <a:gd name="T65" fmla="*/ 97 h 219"/>
                  <a:gd name="T66" fmla="*/ 153 w 209"/>
                  <a:gd name="T67" fmla="*/ 164 h 219"/>
                  <a:gd name="T68" fmla="*/ 131 w 209"/>
                  <a:gd name="T69" fmla="*/ 28 h 219"/>
                  <a:gd name="T70" fmla="*/ 131 w 209"/>
                  <a:gd name="T71" fmla="*/ 88 h 219"/>
                  <a:gd name="T72" fmla="*/ 35 w 209"/>
                  <a:gd name="T73" fmla="*/ 148 h 219"/>
                  <a:gd name="T74" fmla="*/ 44 w 209"/>
                  <a:gd name="T75" fmla="*/ 128 h 219"/>
                  <a:gd name="T76" fmla="*/ 15 w 209"/>
                  <a:gd name="T77" fmla="*/ 139 h 219"/>
                  <a:gd name="T78" fmla="*/ 162 w 209"/>
                  <a:gd name="T79" fmla="*/ 35 h 219"/>
                  <a:gd name="T80" fmla="*/ 160 w 209"/>
                  <a:gd name="T81" fmla="*/ 3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9" h="219">
                    <a:moveTo>
                      <a:pt x="140" y="17"/>
                    </a:moveTo>
                    <a:lnTo>
                      <a:pt x="160" y="28"/>
                    </a:lnTo>
                    <a:lnTo>
                      <a:pt x="189" y="17"/>
                    </a:lnTo>
                    <a:lnTo>
                      <a:pt x="169" y="9"/>
                    </a:lnTo>
                    <a:lnTo>
                      <a:pt x="140" y="17"/>
                    </a:lnTo>
                    <a:lnTo>
                      <a:pt x="140" y="17"/>
                    </a:lnTo>
                    <a:close/>
                    <a:moveTo>
                      <a:pt x="29" y="159"/>
                    </a:moveTo>
                    <a:lnTo>
                      <a:pt x="7" y="148"/>
                    </a:lnTo>
                    <a:lnTo>
                      <a:pt x="7" y="199"/>
                    </a:lnTo>
                    <a:lnTo>
                      <a:pt x="29" y="208"/>
                    </a:lnTo>
                    <a:lnTo>
                      <a:pt x="29" y="159"/>
                    </a:lnTo>
                    <a:lnTo>
                      <a:pt x="29" y="159"/>
                    </a:lnTo>
                    <a:close/>
                    <a:moveTo>
                      <a:pt x="80" y="97"/>
                    </a:moveTo>
                    <a:lnTo>
                      <a:pt x="100" y="108"/>
                    </a:lnTo>
                    <a:lnTo>
                      <a:pt x="129" y="95"/>
                    </a:lnTo>
                    <a:lnTo>
                      <a:pt x="109" y="86"/>
                    </a:lnTo>
                    <a:lnTo>
                      <a:pt x="80" y="97"/>
                    </a:lnTo>
                    <a:lnTo>
                      <a:pt x="80" y="97"/>
                    </a:lnTo>
                    <a:close/>
                    <a:moveTo>
                      <a:pt x="64" y="97"/>
                    </a:moveTo>
                    <a:lnTo>
                      <a:pt x="71" y="93"/>
                    </a:lnTo>
                    <a:lnTo>
                      <a:pt x="106" y="80"/>
                    </a:lnTo>
                    <a:lnTo>
                      <a:pt x="109" y="77"/>
                    </a:lnTo>
                    <a:lnTo>
                      <a:pt x="109" y="80"/>
                    </a:lnTo>
                    <a:lnTo>
                      <a:pt x="124" y="86"/>
                    </a:lnTo>
                    <a:lnTo>
                      <a:pt x="124" y="24"/>
                    </a:lnTo>
                    <a:lnTo>
                      <a:pt x="124" y="17"/>
                    </a:lnTo>
                    <a:lnTo>
                      <a:pt x="131" y="15"/>
                    </a:lnTo>
                    <a:lnTo>
                      <a:pt x="169" y="0"/>
                    </a:lnTo>
                    <a:lnTo>
                      <a:pt x="169" y="0"/>
                    </a:lnTo>
                    <a:lnTo>
                      <a:pt x="171" y="0"/>
                    </a:lnTo>
                    <a:lnTo>
                      <a:pt x="200" y="15"/>
                    </a:lnTo>
                    <a:lnTo>
                      <a:pt x="209" y="17"/>
                    </a:lnTo>
                    <a:lnTo>
                      <a:pt x="209" y="157"/>
                    </a:lnTo>
                    <a:lnTo>
                      <a:pt x="160" y="175"/>
                    </a:lnTo>
                    <a:lnTo>
                      <a:pt x="155" y="173"/>
                    </a:lnTo>
                    <a:lnTo>
                      <a:pt x="146" y="168"/>
                    </a:lnTo>
                    <a:lnTo>
                      <a:pt x="146" y="179"/>
                    </a:lnTo>
                    <a:lnTo>
                      <a:pt x="100" y="197"/>
                    </a:lnTo>
                    <a:lnTo>
                      <a:pt x="93" y="195"/>
                    </a:lnTo>
                    <a:lnTo>
                      <a:pt x="82" y="188"/>
                    </a:lnTo>
                    <a:lnTo>
                      <a:pt x="82" y="204"/>
                    </a:lnTo>
                    <a:lnTo>
                      <a:pt x="35" y="219"/>
                    </a:lnTo>
                    <a:lnTo>
                      <a:pt x="31" y="217"/>
                    </a:lnTo>
                    <a:lnTo>
                      <a:pt x="2" y="204"/>
                    </a:lnTo>
                    <a:lnTo>
                      <a:pt x="0" y="204"/>
                    </a:lnTo>
                    <a:lnTo>
                      <a:pt x="0" y="202"/>
                    </a:lnTo>
                    <a:lnTo>
                      <a:pt x="0" y="144"/>
                    </a:lnTo>
                    <a:lnTo>
                      <a:pt x="0" y="139"/>
                    </a:lnTo>
                    <a:lnTo>
                      <a:pt x="7" y="135"/>
                    </a:lnTo>
                    <a:lnTo>
                      <a:pt x="42" y="122"/>
                    </a:lnTo>
                    <a:lnTo>
                      <a:pt x="44" y="119"/>
                    </a:lnTo>
                    <a:lnTo>
                      <a:pt x="44" y="122"/>
                    </a:lnTo>
                    <a:lnTo>
                      <a:pt x="75" y="135"/>
                    </a:lnTo>
                    <a:lnTo>
                      <a:pt x="82" y="139"/>
                    </a:lnTo>
                    <a:lnTo>
                      <a:pt x="82" y="182"/>
                    </a:lnTo>
                    <a:lnTo>
                      <a:pt x="93" y="186"/>
                    </a:lnTo>
                    <a:lnTo>
                      <a:pt x="93" y="117"/>
                    </a:lnTo>
                    <a:lnTo>
                      <a:pt x="71" y="108"/>
                    </a:lnTo>
                    <a:lnTo>
                      <a:pt x="71" y="133"/>
                    </a:lnTo>
                    <a:lnTo>
                      <a:pt x="64" y="131"/>
                    </a:lnTo>
                    <a:lnTo>
                      <a:pt x="64" y="102"/>
                    </a:lnTo>
                    <a:lnTo>
                      <a:pt x="64" y="97"/>
                    </a:lnTo>
                    <a:lnTo>
                      <a:pt x="64" y="97"/>
                    </a:lnTo>
                    <a:close/>
                    <a:moveTo>
                      <a:pt x="131" y="88"/>
                    </a:moveTo>
                    <a:lnTo>
                      <a:pt x="140" y="93"/>
                    </a:lnTo>
                    <a:lnTo>
                      <a:pt x="146" y="97"/>
                    </a:lnTo>
                    <a:lnTo>
                      <a:pt x="146" y="162"/>
                    </a:lnTo>
                    <a:lnTo>
                      <a:pt x="153" y="164"/>
                    </a:lnTo>
                    <a:lnTo>
                      <a:pt x="153" y="40"/>
                    </a:lnTo>
                    <a:lnTo>
                      <a:pt x="131" y="28"/>
                    </a:lnTo>
                    <a:lnTo>
                      <a:pt x="131" y="88"/>
                    </a:lnTo>
                    <a:lnTo>
                      <a:pt x="131" y="88"/>
                    </a:lnTo>
                    <a:close/>
                    <a:moveTo>
                      <a:pt x="15" y="139"/>
                    </a:moveTo>
                    <a:lnTo>
                      <a:pt x="35" y="148"/>
                    </a:lnTo>
                    <a:lnTo>
                      <a:pt x="64" y="137"/>
                    </a:lnTo>
                    <a:lnTo>
                      <a:pt x="44" y="128"/>
                    </a:lnTo>
                    <a:lnTo>
                      <a:pt x="15" y="139"/>
                    </a:lnTo>
                    <a:lnTo>
                      <a:pt x="15" y="139"/>
                    </a:lnTo>
                    <a:close/>
                    <a:moveTo>
                      <a:pt x="160" y="35"/>
                    </a:moveTo>
                    <a:lnTo>
                      <a:pt x="162" y="35"/>
                    </a:lnTo>
                    <a:lnTo>
                      <a:pt x="160" y="35"/>
                    </a:lnTo>
                    <a:lnTo>
                      <a:pt x="160" y="35"/>
                    </a:lnTo>
                    <a:lnTo>
                      <a:pt x="160" y="3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50000"/>
                      <a:lumOff val="50000"/>
                    </a:schemeClr>
                  </a:solidFill>
                </a:endParaRPr>
              </a:p>
            </p:txBody>
          </p:sp>
        </p:grpSp>
        <p:sp>
          <p:nvSpPr>
            <p:cNvPr id="42" name="矩形 41"/>
            <p:cNvSpPr/>
            <p:nvPr/>
          </p:nvSpPr>
          <p:spPr>
            <a:xfrm>
              <a:off x="8235482" y="5088485"/>
              <a:ext cx="2917550" cy="738664"/>
            </a:xfrm>
            <a:prstGeom prst="rect">
              <a:avLst/>
            </a:prstGeom>
            <a:solidFill>
              <a:srgbClr val="F1F1F1">
                <a:alpha val="52000"/>
              </a:srgbClr>
            </a:solidFill>
          </p:spPr>
          <p:txBody>
            <a:bodyPr wrap="square" rtlCol="0">
              <a:spAutoFit/>
            </a:bodyPr>
            <a:lstStyle/>
            <a:p>
              <a:pPr algn="ct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ct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43" name="文本框 315"/>
            <p:cNvSpPr txBox="1"/>
            <p:nvPr/>
          </p:nvSpPr>
          <p:spPr>
            <a:xfrm>
              <a:off x="9181455" y="4710598"/>
              <a:ext cx="1107996" cy="369332"/>
            </a:xfrm>
            <a:prstGeom prst="rect">
              <a:avLst/>
            </a:prstGeom>
            <a:noFill/>
          </p:spPr>
          <p:txBody>
            <a:bodyPr wrap="none" rtlCol="0">
              <a:spAutoFit/>
            </a:bodyPr>
            <a:lstStyle/>
            <a:p>
              <a:pPr algn="ctr"/>
              <a:r>
                <a:rPr lang="zh-CN" altLang="en-US" dirty="0" smtClean="0">
                  <a:solidFill>
                    <a:schemeClr val="tx1">
                      <a:lumMod val="50000"/>
                      <a:lumOff val="50000"/>
                    </a:schemeClr>
                  </a:solidFill>
                  <a:latin typeface="微软雅黑 Light" panose="020B0502040204020203" pitchFamily="34" charset="-122"/>
                  <a:ea typeface="微软雅黑 Light" panose="020B0502040204020203" pitchFamily="34" charset="-122"/>
                </a:rPr>
                <a:t>文字内容</a:t>
              </a:r>
            </a:p>
          </p:txBody>
        </p:sp>
      </p:grpSp>
    </p:spTree>
    <p:extLst>
      <p:ext uri="{BB962C8B-B14F-4D97-AF65-F5344CB8AC3E}">
        <p14:creationId xmlns:p14="http://schemas.microsoft.com/office/powerpoint/2010/main" val="1953123420"/>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21" presetClass="entr" presetSubtype="1" fill="hold" nodeType="withEffect">
                                  <p:stCondLst>
                                    <p:cond delay="800"/>
                                  </p:stCondLst>
                                  <p:childTnLst>
                                    <p:set>
                                      <p:cBhvr>
                                        <p:cTn id="19" dur="1" fill="hold">
                                          <p:stCondLst>
                                            <p:cond delay="0"/>
                                          </p:stCondLst>
                                        </p:cTn>
                                        <p:tgtEl>
                                          <p:spTgt spid="20"/>
                                        </p:tgtEl>
                                        <p:attrNameLst>
                                          <p:attrName>style.visibility</p:attrName>
                                        </p:attrNameLst>
                                      </p:cBhvr>
                                      <p:to>
                                        <p:strVal val="visible"/>
                                      </p:to>
                                    </p:set>
                                    <p:animEffect transition="in" filter="wheel(1)">
                                      <p:cBhvr>
                                        <p:cTn id="20" dur="500"/>
                                        <p:tgtEl>
                                          <p:spTgt spid="20"/>
                                        </p:tgtEl>
                                      </p:cBhvr>
                                    </p:animEffect>
                                  </p:childTnLst>
                                </p:cTn>
                              </p:par>
                              <p:par>
                                <p:cTn id="21" presetID="21" presetClass="entr" presetSubtype="1" fill="hold" nodeType="withEffect">
                                  <p:stCondLst>
                                    <p:cond delay="1000"/>
                                  </p:stCondLst>
                                  <p:childTnLst>
                                    <p:set>
                                      <p:cBhvr>
                                        <p:cTn id="22" dur="1" fill="hold">
                                          <p:stCondLst>
                                            <p:cond delay="0"/>
                                          </p:stCondLst>
                                        </p:cTn>
                                        <p:tgtEl>
                                          <p:spTgt spid="16"/>
                                        </p:tgtEl>
                                        <p:attrNameLst>
                                          <p:attrName>style.visibility</p:attrName>
                                        </p:attrNameLst>
                                      </p:cBhvr>
                                      <p:to>
                                        <p:strVal val="visible"/>
                                      </p:to>
                                    </p:set>
                                    <p:animEffect transition="in" filter="wheel(1)">
                                      <p:cBhvr>
                                        <p:cTn id="23" dur="500"/>
                                        <p:tgtEl>
                                          <p:spTgt spid="16"/>
                                        </p:tgtEl>
                                      </p:cBhvr>
                                    </p:animEffect>
                                  </p:childTnLst>
                                </p:cTn>
                              </p:par>
                              <p:par>
                                <p:cTn id="24" presetID="21" presetClass="entr" presetSubtype="1" fill="hold" nodeType="withEffect">
                                  <p:stCondLst>
                                    <p:cond delay="1200"/>
                                  </p:stCondLst>
                                  <p:childTnLst>
                                    <p:set>
                                      <p:cBhvr>
                                        <p:cTn id="25" dur="1" fill="hold">
                                          <p:stCondLst>
                                            <p:cond delay="0"/>
                                          </p:stCondLst>
                                        </p:cTn>
                                        <p:tgtEl>
                                          <p:spTgt spid="24"/>
                                        </p:tgtEl>
                                        <p:attrNameLst>
                                          <p:attrName>style.visibility</p:attrName>
                                        </p:attrNameLst>
                                      </p:cBhvr>
                                      <p:to>
                                        <p:strVal val="visible"/>
                                      </p:to>
                                    </p:set>
                                    <p:animEffect transition="in" filter="wheel(1)">
                                      <p:cBhvr>
                                        <p:cTn id="26" dur="500"/>
                                        <p:tgtEl>
                                          <p:spTgt spid="24"/>
                                        </p:tgtEl>
                                      </p:cBhvr>
                                    </p:animEffect>
                                  </p:childTnLst>
                                </p:cTn>
                              </p:par>
                              <p:par>
                                <p:cTn id="27" presetID="2" presetClass="entr" presetSubtype="4" decel="100000" fill="hold" nodeType="withEffect">
                                  <p:stCondLst>
                                    <p:cond delay="15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ppt_x"/>
                                          </p:val>
                                        </p:tav>
                                        <p:tav tm="100000">
                                          <p:val>
                                            <p:strVal val="#ppt_x"/>
                                          </p:val>
                                        </p:tav>
                                      </p:tavLst>
                                    </p:anim>
                                    <p:anim calcmode="lin" valueType="num">
                                      <p:cBhvr additive="base">
                                        <p:cTn id="30" dur="5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70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19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Temp\400页超强PPT模板\花PNG\65789.pn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rot="4036017" flipH="1" flipV="1">
            <a:off x="-1777203" y="-2206329"/>
            <a:ext cx="3110810" cy="69296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F:\Temp\400页超强PPT模板\花PNG\65789.pn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rot="17563983" flipV="1">
            <a:off x="10867236" y="-2206330"/>
            <a:ext cx="3110810" cy="692967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4103839" y="399268"/>
            <a:ext cx="3818270" cy="729094"/>
            <a:chOff x="3929028" y="495853"/>
            <a:chExt cx="3818270" cy="729094"/>
          </a:xfrm>
        </p:grpSpPr>
        <p:sp>
          <p:nvSpPr>
            <p:cNvPr id="7" name="椭圆 6"/>
            <p:cNvSpPr/>
            <p:nvPr/>
          </p:nvSpPr>
          <p:spPr>
            <a:xfrm>
              <a:off x="3929028" y="534171"/>
              <a:ext cx="611036" cy="61103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itchFamily="34" charset="-122"/>
                  <a:ea typeface="微软雅黑" pitchFamily="34" charset="-122"/>
                </a:rPr>
                <a:t>5</a:t>
              </a:r>
              <a:endParaRPr lang="zh-CN" altLang="en-US" sz="3600" b="1" dirty="0">
                <a:solidFill>
                  <a:schemeClr val="bg1"/>
                </a:solidFill>
                <a:latin typeface="微软雅黑" pitchFamily="34" charset="-122"/>
                <a:ea typeface="微软雅黑" pitchFamily="34" charset="-122"/>
              </a:endParaRPr>
            </a:p>
          </p:txBody>
        </p:sp>
        <p:sp>
          <p:nvSpPr>
            <p:cNvPr id="8"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chemeClr val="tx1">
                      <a:lumMod val="50000"/>
                      <a:lumOff val="50000"/>
                    </a:schemeClr>
                  </a:solidFill>
                  <a:latin typeface="微软雅黑" panose="020B0503020204020204" pitchFamily="34" charset="-122"/>
                  <a:ea typeface="微软雅黑" panose="020B0503020204020204" pitchFamily="34" charset="-122"/>
                </a:rPr>
                <a:t>点击加入标题文字</a:t>
              </a:r>
              <a:endParaRPr lang="en-US" sz="2400" b="1" cap="small"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tx1">
                      <a:lumMod val="50000"/>
                      <a:lumOff val="50000"/>
                    </a:schemeClr>
                  </a:solidFill>
                </a:rPr>
                <a:t>Click add title text description</a:t>
              </a:r>
              <a:endParaRPr lang="zh-CN" altLang="en-US" dirty="0">
                <a:solidFill>
                  <a:schemeClr val="tx1">
                    <a:lumMod val="50000"/>
                    <a:lumOff val="50000"/>
                  </a:schemeClr>
                </a:solidFill>
              </a:endParaRPr>
            </a:p>
          </p:txBody>
        </p:sp>
      </p:grpSp>
      <p:grpSp>
        <p:nvGrpSpPr>
          <p:cNvPr id="10" name="组合 9"/>
          <p:cNvGrpSpPr/>
          <p:nvPr/>
        </p:nvGrpSpPr>
        <p:grpSpPr>
          <a:xfrm flipV="1">
            <a:off x="-17617" y="1272756"/>
            <a:ext cx="12222544" cy="64698"/>
            <a:chOff x="2424953" y="1238297"/>
            <a:chExt cx="7305796" cy="76200"/>
          </a:xfrm>
          <a:solidFill>
            <a:srgbClr val="E94E60"/>
          </a:solidFill>
        </p:grpSpPr>
        <p:sp>
          <p:nvSpPr>
            <p:cNvPr id="11" name="Rectangle 13"/>
            <p:cNvSpPr/>
            <p:nvPr/>
          </p:nvSpPr>
          <p:spPr>
            <a:xfrm>
              <a:off x="242495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2" name="Rectangle 14"/>
            <p:cNvSpPr/>
            <p:nvPr/>
          </p:nvSpPr>
          <p:spPr>
            <a:xfrm>
              <a:off x="8267708" y="1238297"/>
              <a:ext cx="1463041"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3" name="Rectangle 15"/>
            <p:cNvSpPr/>
            <p:nvPr/>
          </p:nvSpPr>
          <p:spPr>
            <a:xfrm>
              <a:off x="535103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4" name="Rectangle 16"/>
            <p:cNvSpPr/>
            <p:nvPr/>
          </p:nvSpPr>
          <p:spPr>
            <a:xfrm>
              <a:off x="681407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sp>
          <p:nvSpPr>
            <p:cNvPr id="15" name="Rectangle 17"/>
            <p:cNvSpPr/>
            <p:nvPr/>
          </p:nvSpPr>
          <p:spPr>
            <a:xfrm>
              <a:off x="3887993" y="1238297"/>
              <a:ext cx="146304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94E60"/>
                </a:solidFill>
                <a:effectLst/>
                <a:uLnTx/>
                <a:uFillTx/>
                <a:latin typeface="Rockwell"/>
                <a:ea typeface="+mn-ea"/>
                <a:cs typeface="+mn-cs"/>
              </a:endParaRPr>
            </a:p>
          </p:txBody>
        </p:sp>
      </p:grpSp>
      <p:grpSp>
        <p:nvGrpSpPr>
          <p:cNvPr id="28" name="7 4"/>
          <p:cNvGrpSpPr/>
          <p:nvPr>
            <p:custDataLst>
              <p:tags r:id="rId1"/>
            </p:custDataLst>
          </p:nvPr>
        </p:nvGrpSpPr>
        <p:grpSpPr>
          <a:xfrm>
            <a:off x="4433888" y="2429345"/>
            <a:ext cx="3324225" cy="3322637"/>
            <a:chOff x="4320074" y="2124551"/>
            <a:chExt cx="3324225" cy="3322637"/>
          </a:xfrm>
        </p:grpSpPr>
        <p:sp>
          <p:nvSpPr>
            <p:cNvPr id="29" name="3"/>
            <p:cNvSpPr>
              <a:spLocks/>
            </p:cNvSpPr>
            <p:nvPr/>
          </p:nvSpPr>
          <p:spPr bwMode="auto">
            <a:xfrm>
              <a:off x="4320074" y="2124551"/>
              <a:ext cx="1624012" cy="1624012"/>
            </a:xfrm>
            <a:custGeom>
              <a:avLst/>
              <a:gdLst>
                <a:gd name="T0" fmla="*/ 0 w 1624031"/>
                <a:gd name="T1" fmla="*/ 1623955 h 1624031"/>
                <a:gd name="T2" fmla="*/ 1623955 w 1624031"/>
                <a:gd name="T3" fmla="*/ 0 h 1624031"/>
                <a:gd name="T4" fmla="*/ 1623955 w 1624031"/>
                <a:gd name="T5" fmla="*/ 1623955 h 1624031"/>
                <a:gd name="T6" fmla="*/ 0 w 1624031"/>
                <a:gd name="T7" fmla="*/ 1623955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1624031"/>
                  </a:moveTo>
                  <a:cubicBezTo>
                    <a:pt x="0" y="727103"/>
                    <a:pt x="727103" y="0"/>
                    <a:pt x="1624031" y="0"/>
                  </a:cubicBezTo>
                  <a:lnTo>
                    <a:pt x="1624031" y="1624031"/>
                  </a:lnTo>
                  <a:lnTo>
                    <a:pt x="0" y="1624031"/>
                  </a:lnTo>
                  <a:close/>
                </a:path>
              </a:pathLst>
            </a:custGeom>
            <a:solidFill>
              <a:srgbClr val="E94E60"/>
            </a:solidFill>
            <a:ln>
              <a:noFill/>
            </a:ln>
          </p:spPr>
          <p:txBody>
            <a:bodyPr lIns="546788" tIns="546788" rIns="71120" bIns="71120" anchor="ctr"/>
            <a:lstStyle/>
            <a:p>
              <a:endParaRPr lang="zh-CN" altLang="en-US"/>
            </a:p>
          </p:txBody>
        </p:sp>
        <p:sp>
          <p:nvSpPr>
            <p:cNvPr id="30" name="7 4"/>
            <p:cNvSpPr>
              <a:spLocks/>
            </p:cNvSpPr>
            <p:nvPr/>
          </p:nvSpPr>
          <p:spPr bwMode="auto">
            <a:xfrm>
              <a:off x="6020286" y="2124551"/>
              <a:ext cx="1624013" cy="1624012"/>
            </a:xfrm>
            <a:custGeom>
              <a:avLst/>
              <a:gdLst>
                <a:gd name="T0" fmla="*/ 0 w 1624031"/>
                <a:gd name="T1" fmla="*/ 0 h 1624031"/>
                <a:gd name="T2" fmla="*/ 1623959 w 1624031"/>
                <a:gd name="T3" fmla="*/ 1623955 h 1624031"/>
                <a:gd name="T4" fmla="*/ 0 w 1624031"/>
                <a:gd name="T5" fmla="*/ 1623955 h 1624031"/>
                <a:gd name="T6" fmla="*/ 0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0"/>
                  </a:moveTo>
                  <a:cubicBezTo>
                    <a:pt x="896928" y="0"/>
                    <a:pt x="1624031" y="727103"/>
                    <a:pt x="1624031" y="1624031"/>
                  </a:cubicBezTo>
                  <a:lnTo>
                    <a:pt x="0" y="1624031"/>
                  </a:lnTo>
                  <a:lnTo>
                    <a:pt x="0" y="0"/>
                  </a:lnTo>
                  <a:close/>
                </a:path>
              </a:pathLst>
            </a:custGeom>
            <a:solidFill>
              <a:schemeClr val="tx1">
                <a:lumMod val="50000"/>
                <a:lumOff val="50000"/>
              </a:schemeClr>
            </a:solidFill>
            <a:ln>
              <a:noFill/>
            </a:ln>
          </p:spPr>
          <p:txBody>
            <a:bodyPr lIns="71120" tIns="546788" rIns="546788" bIns="71120" anchor="ctr"/>
            <a:lstStyle/>
            <a:p>
              <a:endParaRPr lang="zh-CN" altLang="en-US"/>
            </a:p>
          </p:txBody>
        </p:sp>
        <p:sp>
          <p:nvSpPr>
            <p:cNvPr id="31" name="5"/>
            <p:cNvSpPr>
              <a:spLocks/>
            </p:cNvSpPr>
            <p:nvPr/>
          </p:nvSpPr>
          <p:spPr bwMode="auto">
            <a:xfrm>
              <a:off x="6020286" y="3823176"/>
              <a:ext cx="1624013" cy="1624012"/>
            </a:xfrm>
            <a:custGeom>
              <a:avLst/>
              <a:gdLst>
                <a:gd name="T0" fmla="*/ 1623959 w 1624031"/>
                <a:gd name="T1" fmla="*/ 0 h 1624031"/>
                <a:gd name="T2" fmla="*/ 0 w 1624031"/>
                <a:gd name="T3" fmla="*/ 1623955 h 1624031"/>
                <a:gd name="T4" fmla="*/ 0 w 1624031"/>
                <a:gd name="T5" fmla="*/ 0 h 1624031"/>
                <a:gd name="T6" fmla="*/ 1623959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0"/>
                  </a:moveTo>
                  <a:cubicBezTo>
                    <a:pt x="1624031" y="896928"/>
                    <a:pt x="896928" y="1624031"/>
                    <a:pt x="0" y="1624031"/>
                  </a:cubicBezTo>
                  <a:lnTo>
                    <a:pt x="0" y="0"/>
                  </a:lnTo>
                  <a:lnTo>
                    <a:pt x="1624031" y="0"/>
                  </a:lnTo>
                  <a:close/>
                </a:path>
              </a:pathLst>
            </a:custGeom>
            <a:solidFill>
              <a:srgbClr val="E94E60"/>
            </a:solidFill>
            <a:ln>
              <a:noFill/>
            </a:ln>
          </p:spPr>
          <p:txBody>
            <a:bodyPr lIns="71120" tIns="71121" rIns="546788" bIns="546788" anchor="ctr"/>
            <a:lstStyle/>
            <a:p>
              <a:endParaRPr lang="zh-CN" altLang="en-US"/>
            </a:p>
          </p:txBody>
        </p:sp>
        <p:sp>
          <p:nvSpPr>
            <p:cNvPr id="32" name="6"/>
            <p:cNvSpPr>
              <a:spLocks/>
            </p:cNvSpPr>
            <p:nvPr/>
          </p:nvSpPr>
          <p:spPr bwMode="auto">
            <a:xfrm>
              <a:off x="4320074" y="3823176"/>
              <a:ext cx="1624012" cy="1624012"/>
            </a:xfrm>
            <a:custGeom>
              <a:avLst/>
              <a:gdLst>
                <a:gd name="T0" fmla="*/ 1623955 w 1624031"/>
                <a:gd name="T1" fmla="*/ 1623955 h 1624031"/>
                <a:gd name="T2" fmla="*/ 0 w 1624031"/>
                <a:gd name="T3" fmla="*/ 0 h 1624031"/>
                <a:gd name="T4" fmla="*/ 1623955 w 1624031"/>
                <a:gd name="T5" fmla="*/ 0 h 1624031"/>
                <a:gd name="T6" fmla="*/ 1623955 w 1624031"/>
                <a:gd name="T7" fmla="*/ 1623955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1624031"/>
                  </a:moveTo>
                  <a:cubicBezTo>
                    <a:pt x="727103" y="1624031"/>
                    <a:pt x="0" y="896928"/>
                    <a:pt x="0" y="0"/>
                  </a:cubicBezTo>
                  <a:lnTo>
                    <a:pt x="1624031" y="0"/>
                  </a:lnTo>
                  <a:lnTo>
                    <a:pt x="1624031" y="1624031"/>
                  </a:lnTo>
                  <a:close/>
                </a:path>
              </a:pathLst>
            </a:custGeom>
            <a:solidFill>
              <a:schemeClr val="tx1">
                <a:lumMod val="50000"/>
                <a:lumOff val="50000"/>
              </a:schemeClr>
            </a:solidFill>
            <a:ln>
              <a:noFill/>
            </a:ln>
          </p:spPr>
          <p:txBody>
            <a:bodyPr lIns="546788" tIns="71120" rIns="71120" bIns="546788" anchor="ctr"/>
            <a:lstStyle/>
            <a:p>
              <a:endParaRPr lang="zh-CN" altLang="en-US"/>
            </a:p>
          </p:txBody>
        </p:sp>
        <p:sp>
          <p:nvSpPr>
            <p:cNvPr id="33" name="环形箭头 7"/>
            <p:cNvSpPr>
              <a:spLocks/>
            </p:cNvSpPr>
            <p:nvPr/>
          </p:nvSpPr>
          <p:spPr bwMode="auto">
            <a:xfrm>
              <a:off x="5701199" y="3448526"/>
              <a:ext cx="561975" cy="487362"/>
            </a:xfrm>
            <a:custGeom>
              <a:avLst/>
              <a:gdLst>
                <a:gd name="T0" fmla="*/ 30747 w 560722"/>
                <a:gd name="T1" fmla="*/ 243348 h 487584"/>
                <a:gd name="T2" fmla="*/ 251893 w 560722"/>
                <a:gd name="T3" fmla="*/ 32031 h 487584"/>
                <a:gd name="T4" fmla="*/ 521061 w 560722"/>
                <a:gd name="T5" fmla="*/ 173521 h 487584"/>
                <a:gd name="T6" fmla="*/ 548907 w 560722"/>
                <a:gd name="T7" fmla="*/ 173521 h 487584"/>
                <a:gd name="T8" fmla="*/ 504256 w 560722"/>
                <a:gd name="T9" fmla="*/ 243348 h 487584"/>
                <a:gd name="T10" fmla="*/ 425918 w 560722"/>
                <a:gd name="T11" fmla="*/ 173521 h 487584"/>
                <a:gd name="T12" fmla="*/ 452230 w 560722"/>
                <a:gd name="T13" fmla="*/ 173521 h 487584"/>
                <a:gd name="T14" fmla="*/ 252514 w 560722"/>
                <a:gd name="T15" fmla="*/ 93198 h 487584"/>
                <a:gd name="T16" fmla="*/ 92242 w 560722"/>
                <a:gd name="T17" fmla="*/ 243348 h 487584"/>
                <a:gd name="T18" fmla="*/ 30747 w 560722"/>
                <a:gd name="T19" fmla="*/ 243348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环形箭头 8"/>
            <p:cNvSpPr>
              <a:spLocks/>
            </p:cNvSpPr>
            <p:nvPr/>
          </p:nvSpPr>
          <p:spPr bwMode="auto">
            <a:xfrm rot="10800000">
              <a:off x="5701199" y="3635851"/>
              <a:ext cx="561975" cy="487362"/>
            </a:xfrm>
            <a:custGeom>
              <a:avLst/>
              <a:gdLst>
                <a:gd name="T0" fmla="*/ 30747 w 560722"/>
                <a:gd name="T1" fmla="*/ 243348 h 487584"/>
                <a:gd name="T2" fmla="*/ 251893 w 560722"/>
                <a:gd name="T3" fmla="*/ 32031 h 487584"/>
                <a:gd name="T4" fmla="*/ 521061 w 560722"/>
                <a:gd name="T5" fmla="*/ 173521 h 487584"/>
                <a:gd name="T6" fmla="*/ 548907 w 560722"/>
                <a:gd name="T7" fmla="*/ 173521 h 487584"/>
                <a:gd name="T8" fmla="*/ 504256 w 560722"/>
                <a:gd name="T9" fmla="*/ 243348 h 487584"/>
                <a:gd name="T10" fmla="*/ 425918 w 560722"/>
                <a:gd name="T11" fmla="*/ 173521 h 487584"/>
                <a:gd name="T12" fmla="*/ 452230 w 560722"/>
                <a:gd name="T13" fmla="*/ 173521 h 487584"/>
                <a:gd name="T14" fmla="*/ 252514 w 560722"/>
                <a:gd name="T15" fmla="*/ 93198 h 487584"/>
                <a:gd name="T16" fmla="*/ 92242 w 560722"/>
                <a:gd name="T17" fmla="*/ 243348 h 487584"/>
                <a:gd name="T18" fmla="*/ 30747 w 560722"/>
                <a:gd name="T19" fmla="*/ 243348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1"/>
            <p:cNvSpPr txBox="1"/>
            <p:nvPr/>
          </p:nvSpPr>
          <p:spPr>
            <a:xfrm>
              <a:off x="6339374" y="2787787"/>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01</a:t>
              </a:r>
              <a:endParaRPr lang="zh-CN" altLang="en-US" sz="3600" dirty="0">
                <a:solidFill>
                  <a:schemeClr val="bg1"/>
                </a:solidFill>
                <a:latin typeface="Impact" panose="020B0806030902050204" pitchFamily="34" charset="0"/>
              </a:endParaRPr>
            </a:p>
          </p:txBody>
        </p:sp>
        <p:sp>
          <p:nvSpPr>
            <p:cNvPr id="36" name="51"/>
            <p:cNvSpPr txBox="1"/>
            <p:nvPr/>
          </p:nvSpPr>
          <p:spPr>
            <a:xfrm>
              <a:off x="6339374" y="4282037"/>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02</a:t>
              </a:r>
              <a:endParaRPr lang="zh-CN" altLang="en-US" sz="3600" dirty="0">
                <a:solidFill>
                  <a:schemeClr val="bg1"/>
                </a:solidFill>
                <a:latin typeface="Impact" panose="020B0806030902050204" pitchFamily="34" charset="0"/>
              </a:endParaRPr>
            </a:p>
          </p:txBody>
        </p:sp>
        <p:sp>
          <p:nvSpPr>
            <p:cNvPr id="37" name="52"/>
            <p:cNvSpPr txBox="1"/>
            <p:nvPr/>
          </p:nvSpPr>
          <p:spPr>
            <a:xfrm>
              <a:off x="5003595" y="2816373"/>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04</a:t>
              </a:r>
              <a:endParaRPr lang="zh-CN" altLang="en-US" sz="3600" dirty="0">
                <a:solidFill>
                  <a:schemeClr val="bg1"/>
                </a:solidFill>
                <a:latin typeface="Impact" panose="020B0806030902050204" pitchFamily="34" charset="0"/>
              </a:endParaRPr>
            </a:p>
          </p:txBody>
        </p:sp>
        <p:sp>
          <p:nvSpPr>
            <p:cNvPr id="38" name="53"/>
            <p:cNvSpPr txBox="1"/>
            <p:nvPr/>
          </p:nvSpPr>
          <p:spPr>
            <a:xfrm>
              <a:off x="5003595" y="4310623"/>
              <a:ext cx="737419" cy="646331"/>
            </a:xfrm>
            <a:prstGeom prst="rect">
              <a:avLst/>
            </a:prstGeom>
            <a:noFill/>
          </p:spPr>
          <p:txBody>
            <a:bodyPr wrap="square" rtlCol="0">
              <a:spAutoFit/>
            </a:bodyPr>
            <a:lstStyle/>
            <a:p>
              <a:r>
                <a:rPr lang="en-US" altLang="zh-CN" sz="3600" dirty="0">
                  <a:solidFill>
                    <a:schemeClr val="bg1"/>
                  </a:solidFill>
                  <a:latin typeface="Impact" panose="020B0806030902050204" pitchFamily="34" charset="0"/>
                </a:rPr>
                <a:t>03</a:t>
              </a:r>
              <a:endParaRPr lang="zh-CN" altLang="en-US" sz="3600" dirty="0">
                <a:solidFill>
                  <a:schemeClr val="bg1"/>
                </a:solidFill>
                <a:latin typeface="Impact" panose="020B0806030902050204" pitchFamily="34" charset="0"/>
              </a:endParaRPr>
            </a:p>
          </p:txBody>
        </p:sp>
      </p:grpSp>
      <p:sp>
        <p:nvSpPr>
          <p:cNvPr id="39" name="54"/>
          <p:cNvSpPr/>
          <p:nvPr>
            <p:custDataLst>
              <p:tags r:id="rId2"/>
            </p:custDataLst>
          </p:nvPr>
        </p:nvSpPr>
        <p:spPr>
          <a:xfrm>
            <a:off x="7701057" y="3128864"/>
            <a:ext cx="3655201" cy="523220"/>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40" name="55"/>
          <p:cNvSpPr/>
          <p:nvPr>
            <p:custDataLst>
              <p:tags r:id="rId3"/>
            </p:custDataLst>
          </p:nvPr>
        </p:nvSpPr>
        <p:spPr>
          <a:xfrm>
            <a:off x="7701057" y="2632577"/>
            <a:ext cx="2483686" cy="461665"/>
          </a:xfrm>
          <a:prstGeom prst="rect">
            <a:avLst/>
          </a:prstGeom>
        </p:spPr>
        <p:txBody>
          <a:bodyPr wrap="square">
            <a:spAutoFit/>
          </a:bodyPr>
          <a:lstStyle/>
          <a:p>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41" name="56"/>
          <p:cNvSpPr/>
          <p:nvPr>
            <p:custDataLst>
              <p:tags r:id="rId4"/>
            </p:custDataLst>
          </p:nvPr>
        </p:nvSpPr>
        <p:spPr>
          <a:xfrm>
            <a:off x="7701057" y="5173614"/>
            <a:ext cx="3655201" cy="523220"/>
          </a:xfrm>
          <a:prstGeom prst="rect">
            <a:avLst/>
          </a:prstGeom>
        </p:spPr>
        <p:txBody>
          <a:bodyPr wrap="square">
            <a:spAutoFit/>
          </a:bodyPr>
          <a:lstStyle/>
          <a:p>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42" name="57"/>
          <p:cNvSpPr/>
          <p:nvPr>
            <p:custDataLst>
              <p:tags r:id="rId5"/>
            </p:custDataLst>
          </p:nvPr>
        </p:nvSpPr>
        <p:spPr>
          <a:xfrm>
            <a:off x="7701057" y="4720869"/>
            <a:ext cx="2483686" cy="461665"/>
          </a:xfrm>
          <a:prstGeom prst="rect">
            <a:avLst/>
          </a:prstGeom>
        </p:spPr>
        <p:txBody>
          <a:bodyPr wrap="square">
            <a:spAutoFit/>
          </a:bodyPr>
          <a:lstStyle/>
          <a:p>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43" name="58"/>
          <p:cNvSpPr/>
          <p:nvPr>
            <p:custDataLst>
              <p:tags r:id="rId6"/>
            </p:custDataLst>
          </p:nvPr>
        </p:nvSpPr>
        <p:spPr>
          <a:xfrm>
            <a:off x="663215" y="3099836"/>
            <a:ext cx="3655201" cy="523220"/>
          </a:xfrm>
          <a:prstGeom prst="rect">
            <a:avLst/>
          </a:prstGeom>
        </p:spPr>
        <p:txBody>
          <a:bodyPr wrap="square">
            <a:spAutoFit/>
          </a:bodyPr>
          <a:lstStyle/>
          <a:p>
            <a:pPr algn="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44" name="59"/>
          <p:cNvSpPr/>
          <p:nvPr>
            <p:custDataLst>
              <p:tags r:id="rId7"/>
            </p:custDataLst>
          </p:nvPr>
        </p:nvSpPr>
        <p:spPr>
          <a:xfrm>
            <a:off x="1834730" y="2632577"/>
            <a:ext cx="2483686" cy="461665"/>
          </a:xfrm>
          <a:prstGeom prst="rect">
            <a:avLst/>
          </a:prstGeom>
        </p:spPr>
        <p:txBody>
          <a:bodyPr wrap="square">
            <a:spAutoFit/>
          </a:bodyPr>
          <a:lstStyle/>
          <a:p>
            <a:pPr algn="r"/>
            <a:r>
              <a:rPr lang="zh-CN" altLang="en-US" sz="2400" i="1" dirty="0" smtClean="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45" name="60"/>
          <p:cNvSpPr/>
          <p:nvPr>
            <p:custDataLst>
              <p:tags r:id="rId8"/>
            </p:custDataLst>
          </p:nvPr>
        </p:nvSpPr>
        <p:spPr>
          <a:xfrm>
            <a:off x="627252" y="5173614"/>
            <a:ext cx="3655201" cy="523220"/>
          </a:xfrm>
          <a:prstGeom prst="rect">
            <a:avLst/>
          </a:prstGeom>
        </p:spPr>
        <p:txBody>
          <a:bodyPr wrap="square">
            <a:spAutoFit/>
          </a:bodyPr>
          <a:lstStyle/>
          <a:p>
            <a:pPr algn="r"/>
            <a:r>
              <a:rPr lang="zh-CN" altLang="en-US" sz="1400" dirty="0">
                <a:solidFill>
                  <a:schemeClr val="bg1">
                    <a:lumMod val="50000"/>
                  </a:schemeClr>
                </a:solidFill>
                <a:latin typeface="微软雅黑" pitchFamily="34" charset="-122"/>
                <a:ea typeface="微软雅黑" pitchFamily="34" charset="-122"/>
              </a:rPr>
              <a:t>单击此处添加文本单击此处添加文本</a:t>
            </a:r>
            <a:endParaRPr lang="en-US" altLang="zh-CN" sz="1400" dirty="0">
              <a:solidFill>
                <a:schemeClr val="bg1">
                  <a:lumMod val="50000"/>
                </a:schemeClr>
              </a:solidFill>
              <a:latin typeface="微软雅黑" pitchFamily="34" charset="-122"/>
              <a:ea typeface="微软雅黑" pitchFamily="34" charset="-122"/>
            </a:endParaRPr>
          </a:p>
          <a:p>
            <a:pPr algn="r"/>
            <a:r>
              <a:rPr lang="zh-CN" altLang="en-US" sz="1400" dirty="0">
                <a:solidFill>
                  <a:schemeClr val="bg1">
                    <a:lumMod val="50000"/>
                  </a:schemeClr>
                </a:solidFill>
                <a:latin typeface="微软雅黑" pitchFamily="34" charset="-122"/>
                <a:ea typeface="微软雅黑" pitchFamily="34" charset="-122"/>
              </a:rPr>
              <a:t>单击此处添加文本</a:t>
            </a:r>
            <a:endParaRPr lang="en-US" altLang="zh-CN" sz="1400" dirty="0">
              <a:solidFill>
                <a:schemeClr val="bg1">
                  <a:lumMod val="50000"/>
                </a:schemeClr>
              </a:solidFill>
              <a:latin typeface="微软雅黑" pitchFamily="34" charset="-122"/>
              <a:ea typeface="微软雅黑" pitchFamily="34" charset="-122"/>
            </a:endParaRPr>
          </a:p>
        </p:txBody>
      </p:sp>
      <p:sp>
        <p:nvSpPr>
          <p:cNvPr id="46" name="61"/>
          <p:cNvSpPr/>
          <p:nvPr>
            <p:custDataLst>
              <p:tags r:id="rId9"/>
            </p:custDataLst>
          </p:nvPr>
        </p:nvSpPr>
        <p:spPr>
          <a:xfrm>
            <a:off x="1798767" y="4720869"/>
            <a:ext cx="2483686" cy="461665"/>
          </a:xfrm>
          <a:prstGeom prst="rect">
            <a:avLst/>
          </a:prstGeom>
        </p:spPr>
        <p:txBody>
          <a:bodyPr wrap="square">
            <a:spAutoFit/>
          </a:bodyPr>
          <a:lstStyle/>
          <a:p>
            <a:pPr algn="r"/>
            <a:r>
              <a:rPr lang="zh-CN" altLang="en-US"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rPr>
              <a:t>添加文字</a:t>
            </a:r>
            <a:endParaRPr lang="en-US" altLang="zh-CN" sz="2400" i="1" dirty="0">
              <a:solidFill>
                <a:schemeClr val="tx1">
                  <a:lumMod val="50000"/>
                  <a:lumOff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Tree>
    <p:extLst>
      <p:ext uri="{BB962C8B-B14F-4D97-AF65-F5344CB8AC3E}">
        <p14:creationId xmlns:p14="http://schemas.microsoft.com/office/powerpoint/2010/main" val="852006982"/>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750"/>
                                        <p:tgtEl>
                                          <p:spTgt spid="4"/>
                                        </p:tgtEl>
                                      </p:cBhvr>
                                    </p:animEffect>
                                  </p:childTnLst>
                                </p:cTn>
                              </p:par>
                              <p:par>
                                <p:cTn id="8" presetID="21"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3)">
                                      <p:cBhvr>
                                        <p:cTn id="10" dur="750"/>
                                        <p:tgtEl>
                                          <p:spTgt spid="5"/>
                                        </p:tgtEl>
                                      </p:cBhvr>
                                    </p:animEffec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10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childTnLst>
                                </p:cTn>
                              </p:par>
                              <p:par>
                                <p:cTn id="18" presetID="10" presetClass="entr" presetSubtype="0" fill="hold" nodeType="withEffect">
                                  <p:stCondLst>
                                    <p:cond delay="180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210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par>
                                <p:cTn id="24" presetID="10" presetClass="entr" presetSubtype="0" fill="hold" grpId="0" nodeType="withEffect">
                                  <p:stCondLst>
                                    <p:cond delay="240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9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12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5000987" y="1578347"/>
            <a:ext cx="1999004" cy="199900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19805853">
            <a:off x="4516435" y="1319183"/>
            <a:ext cx="2892640" cy="2550095"/>
            <a:chOff x="2254011" y="26435"/>
            <a:chExt cx="7848413" cy="6919006"/>
          </a:xfrm>
        </p:grpSpPr>
        <p:pic>
          <p:nvPicPr>
            <p:cNvPr id="10"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4788797" y="2442517"/>
              <a:ext cx="2790252" cy="621559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312172" y="630348"/>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flipV="1">
              <a:off x="2254011" y="400890"/>
              <a:ext cx="2790252" cy="62155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F:\Temp\400页超强PPT模板\花PNG\6578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flipH="1" flipV="1">
              <a:off x="4913169" y="-1686237"/>
              <a:ext cx="2790252" cy="6215596"/>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5"/>
          <p:cNvSpPr txBox="1"/>
          <p:nvPr>
            <p:custDataLst>
              <p:tags r:id="rId1"/>
            </p:custDataLst>
          </p:nvPr>
        </p:nvSpPr>
        <p:spPr>
          <a:xfrm>
            <a:off x="4352045" y="2176911"/>
            <a:ext cx="3242718" cy="769441"/>
          </a:xfrm>
          <a:prstGeom prst="rect">
            <a:avLst/>
          </a:prstGeom>
          <a:noFill/>
        </p:spPr>
        <p:txBody>
          <a:bodyPr wrap="square" rtlCol="0">
            <a:spAutoFit/>
          </a:bodyPr>
          <a:lstStyle/>
          <a:p>
            <a:pPr algn="ctr"/>
            <a:r>
              <a:rPr lang="en-US" altLang="zh-CN" sz="4400" b="1" dirty="0" smtClean="0">
                <a:solidFill>
                  <a:schemeClr val="bg1"/>
                </a:solidFill>
                <a:latin typeface="微软雅黑" pitchFamily="34" charset="-122"/>
                <a:ea typeface="微软雅黑" pitchFamily="34" charset="-122"/>
              </a:rPr>
              <a:t>02</a:t>
            </a:r>
            <a:endParaRPr lang="zh-CN" altLang="en-US" sz="4400" b="1" dirty="0">
              <a:solidFill>
                <a:schemeClr val="bg1"/>
              </a:solidFill>
              <a:latin typeface="微软雅黑" pitchFamily="34" charset="-122"/>
              <a:ea typeface="微软雅黑" pitchFamily="34" charset="-122"/>
            </a:endParaRPr>
          </a:p>
        </p:txBody>
      </p:sp>
      <p:sp>
        <p:nvSpPr>
          <p:cNvPr id="18" name="矩形 69"/>
          <p:cNvSpPr>
            <a:spLocks noChangeArrowheads="1"/>
          </p:cNvSpPr>
          <p:nvPr/>
        </p:nvSpPr>
        <p:spPr bwMode="auto">
          <a:xfrm>
            <a:off x="3534391" y="428659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a:solidFill>
                  <a:srgbClr val="E94E60"/>
                </a:solidFill>
                <a:latin typeface="微软雅黑" pitchFamily="34" charset="-122"/>
                <a:ea typeface="微软雅黑" pitchFamily="34" charset="-122"/>
                <a:sym typeface="微软雅黑" pitchFamily="34" charset="-122"/>
              </a:rPr>
              <a:t>点击添加标题</a:t>
            </a:r>
            <a:endParaRPr lang="en-US" altLang="zh-CN" sz="4800" b="1" dirty="0">
              <a:solidFill>
                <a:srgbClr val="E94E60"/>
              </a:solidFill>
              <a:latin typeface="微软雅黑" pitchFamily="34" charset="-122"/>
              <a:ea typeface="微软雅黑" pitchFamily="34" charset="-122"/>
              <a:sym typeface="微软雅黑" pitchFamily="34" charset="-122"/>
            </a:endParaRPr>
          </a:p>
        </p:txBody>
      </p:sp>
      <p:sp>
        <p:nvSpPr>
          <p:cNvPr id="19" name="矩形 70"/>
          <p:cNvSpPr>
            <a:spLocks noChangeArrowheads="1"/>
          </p:cNvSpPr>
          <p:nvPr/>
        </p:nvSpPr>
        <p:spPr bwMode="auto">
          <a:xfrm>
            <a:off x="1317717" y="519639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处在</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369788" y="4859487"/>
            <a:ext cx="1456264"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332888" y="4859487"/>
            <a:ext cx="1379619" cy="1"/>
          </a:xfrm>
          <a:prstGeom prst="line">
            <a:avLst/>
          </a:prstGeom>
          <a:ln w="9525">
            <a:solidFill>
              <a:srgbClr val="E94E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8203266"/>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par>
                                <p:cTn id="17" presetID="42" presetClass="entr" presetSubtype="0"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2"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250"/>
                            </p:stCondLst>
                            <p:childTnLst>
                              <p:par>
                                <p:cTn id="35" presetID="31"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fltVal val="0"/>
                                          </p:val>
                                        </p:tav>
                                        <p:tav tm="100000">
                                          <p:val>
                                            <p:strVal val="#ppt_w"/>
                                          </p:val>
                                        </p:tav>
                                      </p:tavLst>
                                    </p:anim>
                                    <p:anim calcmode="lin" valueType="num">
                                      <p:cBhvr>
                                        <p:cTn id="38" dur="1000" fill="hold"/>
                                        <p:tgtEl>
                                          <p:spTgt spid="19"/>
                                        </p:tgtEl>
                                        <p:attrNameLst>
                                          <p:attrName>ppt_h</p:attrName>
                                        </p:attrNameLst>
                                      </p:cBhvr>
                                      <p:tavLst>
                                        <p:tav tm="0">
                                          <p:val>
                                            <p:fltVal val="0"/>
                                          </p:val>
                                        </p:tav>
                                        <p:tav tm="100000">
                                          <p:val>
                                            <p:strVal val="#ppt_h"/>
                                          </p:val>
                                        </p:tav>
                                      </p:tavLst>
                                    </p:anim>
                                    <p:anim calcmode="lin" valueType="num">
                                      <p:cBhvr>
                                        <p:cTn id="39" dur="1000" fill="hold"/>
                                        <p:tgtEl>
                                          <p:spTgt spid="19"/>
                                        </p:tgtEl>
                                        <p:attrNameLst>
                                          <p:attrName>style.rotation</p:attrName>
                                        </p:attrNameLst>
                                      </p:cBhvr>
                                      <p:tavLst>
                                        <p:tav tm="0">
                                          <p:val>
                                            <p:fltVal val="90"/>
                                          </p:val>
                                        </p:tav>
                                        <p:tav tm="100000">
                                          <p:val>
                                            <p:fltVal val="0"/>
                                          </p:val>
                                        </p:tav>
                                      </p:tavLst>
                                    </p:anim>
                                    <p:animEffect transition="in" filter="fade">
                                      <p:cBhvr>
                                        <p:cTn id="4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p:bldP spid="18"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1543</TotalTime>
  <Words>3481</Words>
  <Application>Microsoft Office PowerPoint</Application>
  <PresentationFormat>自定义</PresentationFormat>
  <Paragraphs>303</Paragraphs>
  <Slides>27</Slides>
  <Notes>2</Notes>
  <HiddenSlides>0</HiddenSlides>
  <MMClips>0</MMClips>
  <ScaleCrop>false</ScaleCrop>
  <HeadingPairs>
    <vt:vector size="4" baseType="variant">
      <vt:variant>
        <vt:lpstr>主题</vt:lpstr>
      </vt:variant>
      <vt:variant>
        <vt:i4>11</vt:i4>
      </vt:variant>
      <vt:variant>
        <vt:lpstr>幻灯片标题</vt:lpstr>
      </vt:variant>
      <vt:variant>
        <vt:i4>27</vt:i4>
      </vt:variant>
    </vt:vector>
  </HeadingPairs>
  <TitlesOfParts>
    <vt:vector size="38" baseType="lpstr">
      <vt:lpstr>Office 主题​​</vt:lpstr>
      <vt:lpstr>1_Office Theme</vt:lpstr>
      <vt:lpstr>2_Office Theme</vt:lpstr>
      <vt:lpstr>3_Office Theme</vt:lpstr>
      <vt:lpstr>4_Office Theme</vt:lpstr>
      <vt:lpstr>5_Office Theme</vt:lpstr>
      <vt:lpstr>6_Office Theme</vt:lpstr>
      <vt:lpstr>7_Office Theme</vt:lpstr>
      <vt:lpstr>8_Office Theme</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花边</dc:title>
  <dc:creator>第一PPT</dc:creator>
  <cp:keywords>www.1ppt.com</cp:keywords>
  <cp:lastModifiedBy>Windows User</cp:lastModifiedBy>
  <cp:revision>1082</cp:revision>
  <dcterms:created xsi:type="dcterms:W3CDTF">2015-12-01T09:06:39Z</dcterms:created>
  <dcterms:modified xsi:type="dcterms:W3CDTF">2019-05-20T09:09:18Z</dcterms:modified>
</cp:coreProperties>
</file>