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7" r:id="rId2"/>
  </p:sldMasterIdLst>
  <p:notesMasterIdLst>
    <p:notesMasterId r:id="rId30"/>
  </p:notesMasterIdLst>
  <p:sldIdLst>
    <p:sldId id="294" r:id="rId3"/>
    <p:sldId id="296" r:id="rId4"/>
    <p:sldId id="297" r:id="rId5"/>
    <p:sldId id="328" r:id="rId6"/>
    <p:sldId id="332" r:id="rId7"/>
    <p:sldId id="333" r:id="rId8"/>
    <p:sldId id="334" r:id="rId9"/>
    <p:sldId id="335" r:id="rId10"/>
    <p:sldId id="329" r:id="rId11"/>
    <p:sldId id="337" r:id="rId12"/>
    <p:sldId id="338" r:id="rId13"/>
    <p:sldId id="339" r:id="rId14"/>
    <p:sldId id="350" r:id="rId15"/>
    <p:sldId id="330" r:id="rId16"/>
    <p:sldId id="341" r:id="rId17"/>
    <p:sldId id="342" r:id="rId18"/>
    <p:sldId id="343" r:id="rId19"/>
    <p:sldId id="344" r:id="rId20"/>
    <p:sldId id="345" r:id="rId21"/>
    <p:sldId id="331" r:id="rId22"/>
    <p:sldId id="347" r:id="rId23"/>
    <p:sldId id="348" r:id="rId24"/>
    <p:sldId id="351" r:id="rId25"/>
    <p:sldId id="349" r:id="rId26"/>
    <p:sldId id="327" r:id="rId27"/>
    <p:sldId id="326" r:id="rId28"/>
    <p:sldId id="352" r:id="rId29"/>
  </p:sldIdLst>
  <p:sldSz cx="12190413" cy="6859588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C066"/>
    <a:srgbClr val="FC6E5B"/>
    <a:srgbClr val="01ACBE"/>
    <a:srgbClr val="000000"/>
    <a:srgbClr val="14B28B"/>
    <a:srgbClr val="336699"/>
    <a:srgbClr val="FBC75D"/>
    <a:srgbClr val="66BFBC"/>
    <a:srgbClr val="1F497D"/>
    <a:srgbClr val="445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81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-102" y="-1446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1055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109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2032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2032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791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227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120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1659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150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997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3207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7910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1381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9561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7119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7119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3207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279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379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791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224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330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21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614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791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216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552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011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21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3167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44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536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5014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923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08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702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42818" y="642465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6" r:id="rId12"/>
    <p:sldLayoutId id="214748370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324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椭圆 56"/>
          <p:cNvSpPr/>
          <p:nvPr/>
        </p:nvSpPr>
        <p:spPr>
          <a:xfrm>
            <a:off x="7663259" y="3167470"/>
            <a:ext cx="1375644" cy="1375644"/>
          </a:xfrm>
          <a:prstGeom prst="ellipse">
            <a:avLst/>
          </a:prstGeom>
          <a:gradFill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</a:gradFill>
          <a:ln w="25400">
            <a:solidFill>
              <a:srgbClr val="01ACBE"/>
            </a:solidFill>
          </a:ln>
          <a:effectLst>
            <a:outerShdw blurRad="254000" dist="1524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976844" y="3347466"/>
            <a:ext cx="767712" cy="1015653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zh-CN" altLang="en-US" sz="6000" b="1" dirty="0" smtClean="0">
                <a:latin typeface="微软雅黑" pitchFamily="34" charset="-122"/>
                <a:ea typeface="微软雅黑" pitchFamily="34" charset="-122"/>
              </a:rPr>
              <a:t>规</a:t>
            </a:r>
            <a:endParaRPr lang="zh-CN" altLang="en-US" sz="6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1989956" y="3167470"/>
            <a:ext cx="1375644" cy="1375644"/>
          </a:xfrm>
          <a:prstGeom prst="ellipse">
            <a:avLst/>
          </a:prstGeom>
          <a:gradFill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</a:gradFill>
          <a:ln w="25400">
            <a:solidFill>
              <a:srgbClr val="FC6E5B"/>
            </a:solidFill>
          </a:ln>
          <a:effectLst>
            <a:outerShdw blurRad="254000" dist="1524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09890" y="3347466"/>
            <a:ext cx="735776" cy="1015653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大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2" name="椭圆 191"/>
          <p:cNvSpPr/>
          <p:nvPr/>
        </p:nvSpPr>
        <p:spPr>
          <a:xfrm>
            <a:off x="-1953301" y="5582230"/>
            <a:ext cx="4109802" cy="4109802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3" name="椭圆 192"/>
          <p:cNvSpPr/>
          <p:nvPr/>
        </p:nvSpPr>
        <p:spPr>
          <a:xfrm>
            <a:off x="2843368" y="6358419"/>
            <a:ext cx="3336549" cy="3336549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4" name="椭圆 193"/>
          <p:cNvSpPr/>
          <p:nvPr/>
        </p:nvSpPr>
        <p:spPr>
          <a:xfrm>
            <a:off x="1536043" y="6219076"/>
            <a:ext cx="1901316" cy="1901316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5" name="椭圆 194"/>
          <p:cNvSpPr/>
          <p:nvPr/>
        </p:nvSpPr>
        <p:spPr>
          <a:xfrm>
            <a:off x="4678430" y="6253018"/>
            <a:ext cx="5029120" cy="502912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6" name="椭圆 195"/>
          <p:cNvSpPr/>
          <p:nvPr/>
        </p:nvSpPr>
        <p:spPr>
          <a:xfrm>
            <a:off x="10572637" y="5629445"/>
            <a:ext cx="2765086" cy="276508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7" name="椭圆 196"/>
          <p:cNvSpPr/>
          <p:nvPr/>
        </p:nvSpPr>
        <p:spPr>
          <a:xfrm>
            <a:off x="8159452" y="5971793"/>
            <a:ext cx="3381476" cy="3381476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06" name="椭圆 105"/>
          <p:cNvSpPr/>
          <p:nvPr/>
        </p:nvSpPr>
        <p:spPr>
          <a:xfrm>
            <a:off x="4288370" y="3167470"/>
            <a:ext cx="1375644" cy="1375644"/>
          </a:xfrm>
          <a:prstGeom prst="ellipse">
            <a:avLst/>
          </a:prstGeom>
          <a:gradFill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</a:gradFill>
          <a:ln w="25400">
            <a:solidFill>
              <a:srgbClr val="8CC066"/>
            </a:solidFill>
          </a:ln>
          <a:effectLst>
            <a:outerShdw blurRad="254000" dist="1524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602484" y="3347466"/>
            <a:ext cx="765048" cy="1015653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zh-CN" altLang="en-US" sz="6000" b="1" dirty="0">
                <a:latin typeface="微软雅黑" pitchFamily="34" charset="-122"/>
                <a:ea typeface="微软雅黑" pitchFamily="34" charset="-122"/>
              </a:rPr>
              <a:t>生</a:t>
            </a:r>
          </a:p>
        </p:txBody>
      </p:sp>
      <p:sp>
        <p:nvSpPr>
          <p:cNvPr id="108" name="椭圆 107"/>
          <p:cNvSpPr/>
          <p:nvPr/>
        </p:nvSpPr>
        <p:spPr>
          <a:xfrm>
            <a:off x="5435000" y="3167470"/>
            <a:ext cx="1375644" cy="1375644"/>
          </a:xfrm>
          <a:prstGeom prst="ellipse">
            <a:avLst/>
          </a:prstGeom>
          <a:gradFill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</a:gradFill>
          <a:ln w="25400">
            <a:solidFill>
              <a:srgbClr val="01ACBE"/>
            </a:solidFill>
          </a:ln>
          <a:effectLst>
            <a:outerShdw blurRad="254000" dist="1524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803347" y="3347466"/>
            <a:ext cx="631852" cy="1015653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zh-CN" altLang="en-US" sz="6000" b="1" dirty="0" smtClean="0">
                <a:latin typeface="微软雅黑" pitchFamily="34" charset="-122"/>
                <a:ea typeface="微软雅黑" pitchFamily="34" charset="-122"/>
              </a:rPr>
              <a:t>职</a:t>
            </a:r>
            <a:endParaRPr lang="zh-CN" altLang="en-US" sz="6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6570842" y="3167470"/>
            <a:ext cx="1375644" cy="1375644"/>
          </a:xfrm>
          <a:prstGeom prst="ellipse">
            <a:avLst/>
          </a:prstGeom>
          <a:gradFill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</a:gradFill>
          <a:ln w="25400">
            <a:solidFill>
              <a:srgbClr val="FC6E5B"/>
            </a:solidFill>
          </a:ln>
          <a:effectLst>
            <a:outerShdw blurRad="254000" dist="1524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884427" y="3347466"/>
            <a:ext cx="767712" cy="1015653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zh-CN" altLang="en-US" sz="6000" b="1" dirty="0" smtClean="0">
                <a:latin typeface="微软雅黑" pitchFamily="34" charset="-122"/>
                <a:ea typeface="微软雅黑" pitchFamily="34" charset="-122"/>
              </a:rPr>
              <a:t>业</a:t>
            </a:r>
            <a:endParaRPr lang="zh-CN" altLang="en-US" sz="6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3127226" y="3167470"/>
            <a:ext cx="1375644" cy="1375644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524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447160" y="3347466"/>
            <a:ext cx="735776" cy="1015653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" name="椭圆 152"/>
          <p:cNvSpPr/>
          <p:nvPr/>
        </p:nvSpPr>
        <p:spPr>
          <a:xfrm flipV="1">
            <a:off x="4324909" y="4898186"/>
            <a:ext cx="381402" cy="381540"/>
          </a:xfrm>
          <a:prstGeom prst="ellipse">
            <a:avLst/>
          </a:prstGeom>
          <a:noFill/>
          <a:ln w="28575">
            <a:solidFill>
              <a:srgbClr val="01ACBE"/>
            </a:solidFill>
          </a:ln>
          <a:effectLst>
            <a:outerShdw blurRad="330200" dir="2700000" sx="73000" sy="73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spcCol="0" rtlCol="0" anchor="ctr"/>
          <a:lstStyle/>
          <a:p>
            <a:pPr algn="ctr"/>
            <a:endParaRPr lang="zh-CN" altLang="en-US" dirty="0">
              <a:solidFill>
                <a:srgbClr val="01ACBE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4844377" y="4895063"/>
            <a:ext cx="2582722" cy="461647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r>
              <a:rPr lang="zh-CN" altLang="en-US" sz="2400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演讲</a:t>
            </a:r>
            <a:r>
              <a:rPr lang="zh-CN" altLang="en-US" sz="2400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zh-CN" altLang="en-US" sz="2400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2400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5" name="椭圆 154"/>
          <p:cNvSpPr/>
          <p:nvPr/>
        </p:nvSpPr>
        <p:spPr>
          <a:xfrm flipV="1">
            <a:off x="4409747" y="4983055"/>
            <a:ext cx="211726" cy="211803"/>
          </a:xfrm>
          <a:prstGeom prst="ellipse">
            <a:avLst/>
          </a:prstGeom>
          <a:gradFill>
            <a:gsLst>
              <a:gs pos="0">
                <a:srgbClr val="108692"/>
              </a:gs>
              <a:gs pos="100000">
                <a:srgbClr val="16B2C1"/>
              </a:gs>
            </a:gsLst>
            <a:lin ang="5400000" scaled="0"/>
          </a:gra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spcCol="0" rtlCol="0" anchor="ctr"/>
          <a:lstStyle/>
          <a:p>
            <a:pPr algn="ctr"/>
            <a:endParaRPr lang="zh-CN" altLang="en-US" dirty="0">
              <a:solidFill>
                <a:srgbClr val="01ACBE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3743754" y="5499909"/>
            <a:ext cx="4506325" cy="400091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r>
              <a:rPr lang="zh-CN" altLang="en-US" sz="2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适用于个人介绍</a:t>
            </a:r>
            <a:r>
              <a:rPr lang="en-US" altLang="zh-CN" sz="2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竞聘报告</a:t>
            </a:r>
            <a:r>
              <a:rPr lang="en-US" altLang="zh-CN" sz="2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000" b="1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自我介绍等</a:t>
            </a:r>
            <a:endParaRPr lang="zh-CN" altLang="en-US" sz="2000" b="1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7" name="椭圆 156"/>
          <p:cNvSpPr/>
          <p:nvPr/>
        </p:nvSpPr>
        <p:spPr>
          <a:xfrm>
            <a:off x="5090532" y="173316"/>
            <a:ext cx="882545" cy="882860"/>
          </a:xfrm>
          <a:prstGeom prst="ellipse">
            <a:avLst/>
          </a:prstGeom>
          <a:noFill/>
          <a:ln w="19050">
            <a:solidFill>
              <a:srgbClr val="8CC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58" name="椭圆 157"/>
          <p:cNvSpPr/>
          <p:nvPr/>
        </p:nvSpPr>
        <p:spPr>
          <a:xfrm>
            <a:off x="6474303" y="1785749"/>
            <a:ext cx="1168224" cy="1168643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59" name="椭圆 158"/>
          <p:cNvSpPr/>
          <p:nvPr/>
        </p:nvSpPr>
        <p:spPr>
          <a:xfrm>
            <a:off x="4207412" y="793115"/>
            <a:ext cx="1431451" cy="1431963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spcCol="0" rtlCol="0" anchor="ctr"/>
          <a:lstStyle/>
          <a:p>
            <a:pPr algn="ctr"/>
            <a:endParaRPr lang="zh-CN" altLang="en-US" dirty="0"/>
          </a:p>
        </p:txBody>
      </p:sp>
      <p:grpSp>
        <p:nvGrpSpPr>
          <p:cNvPr id="160" name="组合 159"/>
          <p:cNvGrpSpPr/>
          <p:nvPr/>
        </p:nvGrpSpPr>
        <p:grpSpPr>
          <a:xfrm rot="21028799">
            <a:off x="7038407" y="440951"/>
            <a:ext cx="441465" cy="664999"/>
            <a:chOff x="4298641" y="2780880"/>
            <a:chExt cx="478149" cy="719998"/>
          </a:xfrm>
          <a:noFill/>
          <a:effectLst/>
        </p:grpSpPr>
        <p:sp>
          <p:nvSpPr>
            <p:cNvPr id="161" name="椭圆 160"/>
            <p:cNvSpPr/>
            <p:nvPr/>
          </p:nvSpPr>
          <p:spPr>
            <a:xfrm>
              <a:off x="4575032" y="3299120"/>
              <a:ext cx="201758" cy="201758"/>
            </a:xfrm>
            <a:prstGeom prst="ellipse">
              <a:avLst/>
            </a:prstGeom>
            <a:grpFill/>
            <a:ln w="19050">
              <a:solidFill>
                <a:srgbClr val="FC6E5B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2" name="椭圆 161"/>
            <p:cNvSpPr/>
            <p:nvPr/>
          </p:nvSpPr>
          <p:spPr>
            <a:xfrm flipV="1">
              <a:off x="4298640" y="2780880"/>
              <a:ext cx="276392" cy="276392"/>
            </a:xfrm>
            <a:prstGeom prst="ellipse">
              <a:avLst/>
            </a:prstGeom>
            <a:grpFill/>
            <a:ln w="19050">
              <a:solidFill>
                <a:srgbClr val="FC6E5B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63" name="椭圆 162"/>
          <p:cNvSpPr/>
          <p:nvPr/>
        </p:nvSpPr>
        <p:spPr>
          <a:xfrm rot="21028799">
            <a:off x="6553504" y="974243"/>
            <a:ext cx="186279" cy="186346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 dirty="0"/>
          </a:p>
        </p:txBody>
      </p:sp>
      <p:sp>
        <p:nvSpPr>
          <p:cNvPr id="164" name="椭圆 163"/>
          <p:cNvSpPr/>
          <p:nvPr/>
        </p:nvSpPr>
        <p:spPr>
          <a:xfrm rot="21028799" flipV="1">
            <a:off x="6227894" y="1416916"/>
            <a:ext cx="364982" cy="365115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 dirty="0"/>
          </a:p>
        </p:txBody>
      </p:sp>
      <p:sp>
        <p:nvSpPr>
          <p:cNvPr id="165" name="椭圆 164"/>
          <p:cNvSpPr/>
          <p:nvPr/>
        </p:nvSpPr>
        <p:spPr>
          <a:xfrm rot="21028799">
            <a:off x="5669728" y="1531895"/>
            <a:ext cx="186279" cy="186346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 dirty="0"/>
          </a:p>
        </p:txBody>
      </p:sp>
      <p:sp>
        <p:nvSpPr>
          <p:cNvPr id="166" name="椭圆 165"/>
          <p:cNvSpPr/>
          <p:nvPr/>
        </p:nvSpPr>
        <p:spPr>
          <a:xfrm rot="21028799" flipV="1">
            <a:off x="6808866" y="1315167"/>
            <a:ext cx="400681" cy="400826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 dirty="0"/>
          </a:p>
        </p:txBody>
      </p:sp>
      <p:sp>
        <p:nvSpPr>
          <p:cNvPr id="167" name="椭圆 166"/>
          <p:cNvSpPr/>
          <p:nvPr/>
        </p:nvSpPr>
        <p:spPr>
          <a:xfrm rot="21028799">
            <a:off x="5793942" y="991202"/>
            <a:ext cx="409893" cy="410041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 dirty="0"/>
          </a:p>
        </p:txBody>
      </p:sp>
      <p:sp>
        <p:nvSpPr>
          <p:cNvPr id="168" name="椭圆 167"/>
          <p:cNvSpPr/>
          <p:nvPr/>
        </p:nvSpPr>
        <p:spPr>
          <a:xfrm rot="21028799" flipV="1">
            <a:off x="5069567" y="1357138"/>
            <a:ext cx="423395" cy="423548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 dirty="0"/>
          </a:p>
        </p:txBody>
      </p:sp>
      <p:sp>
        <p:nvSpPr>
          <p:cNvPr id="169" name="椭圆 168"/>
          <p:cNvSpPr/>
          <p:nvPr/>
        </p:nvSpPr>
        <p:spPr>
          <a:xfrm rot="10228799">
            <a:off x="4661790" y="2640331"/>
            <a:ext cx="186279" cy="186346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 dirty="0"/>
          </a:p>
        </p:txBody>
      </p:sp>
      <p:sp>
        <p:nvSpPr>
          <p:cNvPr id="170" name="椭圆 169"/>
          <p:cNvSpPr/>
          <p:nvPr/>
        </p:nvSpPr>
        <p:spPr>
          <a:xfrm rot="10228799" flipV="1">
            <a:off x="5683163" y="2018886"/>
            <a:ext cx="364982" cy="365115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 dirty="0"/>
          </a:p>
        </p:txBody>
      </p:sp>
      <p:sp>
        <p:nvSpPr>
          <p:cNvPr id="171" name="椭圆 170"/>
          <p:cNvSpPr/>
          <p:nvPr/>
        </p:nvSpPr>
        <p:spPr>
          <a:xfrm rot="10228799">
            <a:off x="6420034" y="2082680"/>
            <a:ext cx="186279" cy="186346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 dirty="0"/>
          </a:p>
        </p:txBody>
      </p:sp>
      <p:sp>
        <p:nvSpPr>
          <p:cNvPr id="172" name="椭圆 171"/>
          <p:cNvSpPr/>
          <p:nvPr/>
        </p:nvSpPr>
        <p:spPr>
          <a:xfrm rot="10228799" flipV="1">
            <a:off x="5066494" y="2084927"/>
            <a:ext cx="400681" cy="400826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 dirty="0"/>
          </a:p>
        </p:txBody>
      </p:sp>
      <p:sp>
        <p:nvSpPr>
          <p:cNvPr id="173" name="椭圆 172"/>
          <p:cNvSpPr/>
          <p:nvPr/>
        </p:nvSpPr>
        <p:spPr>
          <a:xfrm rot="10228799">
            <a:off x="6072204" y="2399675"/>
            <a:ext cx="409893" cy="410041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 dirty="0"/>
          </a:p>
        </p:txBody>
      </p:sp>
      <p:sp>
        <p:nvSpPr>
          <p:cNvPr id="174" name="椭圆 173"/>
          <p:cNvSpPr/>
          <p:nvPr/>
        </p:nvSpPr>
        <p:spPr>
          <a:xfrm rot="10228799" flipV="1">
            <a:off x="6783077" y="2020232"/>
            <a:ext cx="423395" cy="423548"/>
          </a:xfrm>
          <a:prstGeom prst="ellipse">
            <a:avLst/>
          </a:prstGeom>
          <a:noFill/>
          <a:ln w="1905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 dirty="0"/>
          </a:p>
        </p:txBody>
      </p:sp>
      <p:grpSp>
        <p:nvGrpSpPr>
          <p:cNvPr id="175" name="组合 174"/>
          <p:cNvGrpSpPr/>
          <p:nvPr/>
        </p:nvGrpSpPr>
        <p:grpSpPr>
          <a:xfrm>
            <a:off x="5062362" y="988371"/>
            <a:ext cx="2143053" cy="1852434"/>
            <a:chOff x="858879" y="2355867"/>
            <a:chExt cx="2143332" cy="1852005"/>
          </a:xfrm>
          <a:effectLst/>
        </p:grpSpPr>
        <p:sp>
          <p:nvSpPr>
            <p:cNvPr id="176" name="椭圆 175"/>
            <p:cNvSpPr/>
            <p:nvPr/>
          </p:nvSpPr>
          <p:spPr>
            <a:xfrm rot="21028799">
              <a:off x="2346083" y="2355867"/>
              <a:ext cx="186303" cy="186303"/>
            </a:xfrm>
            <a:prstGeom prst="ellipse">
              <a:avLst/>
            </a:prstGeom>
            <a:noFill/>
            <a:ln w="19050">
              <a:solidFill>
                <a:srgbClr val="01ACBE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7" name="椭圆 176"/>
            <p:cNvSpPr/>
            <p:nvPr/>
          </p:nvSpPr>
          <p:spPr>
            <a:xfrm rot="21028799" flipV="1">
              <a:off x="2020431" y="2798439"/>
              <a:ext cx="365030" cy="365030"/>
            </a:xfrm>
            <a:prstGeom prst="ellipse">
              <a:avLst/>
            </a:prstGeom>
            <a:noFill/>
            <a:ln w="19050">
              <a:solidFill>
                <a:srgbClr val="01ACBE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8" name="椭圆 177"/>
            <p:cNvSpPr/>
            <p:nvPr/>
          </p:nvSpPr>
          <p:spPr>
            <a:xfrm rot="21028799">
              <a:off x="1462192" y="2913389"/>
              <a:ext cx="186303" cy="186303"/>
            </a:xfrm>
            <a:prstGeom prst="ellipse">
              <a:avLst/>
            </a:prstGeom>
            <a:noFill/>
            <a:ln w="19050">
              <a:solidFill>
                <a:srgbClr val="01ACBE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9" name="椭圆 178"/>
            <p:cNvSpPr/>
            <p:nvPr/>
          </p:nvSpPr>
          <p:spPr>
            <a:xfrm rot="21028799" flipV="1">
              <a:off x="2601478" y="2696712"/>
              <a:ext cx="400733" cy="400733"/>
            </a:xfrm>
            <a:prstGeom prst="ellipse">
              <a:avLst/>
            </a:prstGeom>
            <a:noFill/>
            <a:ln w="19050">
              <a:solidFill>
                <a:srgbClr val="01ACBE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0" name="椭圆 179"/>
            <p:cNvSpPr/>
            <p:nvPr/>
          </p:nvSpPr>
          <p:spPr>
            <a:xfrm rot="21028799">
              <a:off x="1586423" y="2372823"/>
              <a:ext cx="409946" cy="409946"/>
            </a:xfrm>
            <a:prstGeom prst="ellipse">
              <a:avLst/>
            </a:prstGeom>
            <a:noFill/>
            <a:ln w="19050">
              <a:solidFill>
                <a:srgbClr val="01ACBE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1" name="椭圆 180"/>
            <p:cNvSpPr/>
            <p:nvPr/>
          </p:nvSpPr>
          <p:spPr>
            <a:xfrm rot="21028799" flipV="1">
              <a:off x="861953" y="2738674"/>
              <a:ext cx="423450" cy="423450"/>
            </a:xfrm>
            <a:prstGeom prst="ellipse">
              <a:avLst/>
            </a:prstGeom>
            <a:noFill/>
            <a:ln w="19050">
              <a:solidFill>
                <a:srgbClr val="01ACBE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2" name="椭圆 181"/>
            <p:cNvSpPr/>
            <p:nvPr/>
          </p:nvSpPr>
          <p:spPr>
            <a:xfrm rot="10228799">
              <a:off x="1328704" y="4021569"/>
              <a:ext cx="186303" cy="186303"/>
            </a:xfrm>
            <a:prstGeom prst="ellipse">
              <a:avLst/>
            </a:prstGeom>
            <a:noFill/>
            <a:ln w="19050">
              <a:solidFill>
                <a:srgbClr val="01ACBE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3" name="椭圆 182"/>
            <p:cNvSpPr/>
            <p:nvPr/>
          </p:nvSpPr>
          <p:spPr>
            <a:xfrm rot="10228799" flipV="1">
              <a:off x="1475629" y="3400270"/>
              <a:ext cx="365030" cy="365030"/>
            </a:xfrm>
            <a:prstGeom prst="ellipse">
              <a:avLst/>
            </a:prstGeom>
            <a:noFill/>
            <a:ln w="19050">
              <a:solidFill>
                <a:srgbClr val="01ACBE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4" name="椭圆 183"/>
            <p:cNvSpPr/>
            <p:nvPr/>
          </p:nvSpPr>
          <p:spPr>
            <a:xfrm rot="10228799">
              <a:off x="2212595" y="3464047"/>
              <a:ext cx="186303" cy="186303"/>
            </a:xfrm>
            <a:prstGeom prst="ellipse">
              <a:avLst/>
            </a:prstGeom>
            <a:noFill/>
            <a:ln w="19050">
              <a:solidFill>
                <a:srgbClr val="01ACBE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5" name="椭圆 184"/>
            <p:cNvSpPr/>
            <p:nvPr/>
          </p:nvSpPr>
          <p:spPr>
            <a:xfrm rot="10228799" flipV="1">
              <a:off x="858879" y="3466294"/>
              <a:ext cx="400733" cy="400733"/>
            </a:xfrm>
            <a:prstGeom prst="ellipse">
              <a:avLst/>
            </a:prstGeom>
            <a:noFill/>
            <a:ln w="19050">
              <a:solidFill>
                <a:srgbClr val="01ACBE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6" name="椭圆 185"/>
            <p:cNvSpPr/>
            <p:nvPr/>
          </p:nvSpPr>
          <p:spPr>
            <a:xfrm rot="10228799">
              <a:off x="1864721" y="3780970"/>
              <a:ext cx="409946" cy="409946"/>
            </a:xfrm>
            <a:prstGeom prst="ellipse">
              <a:avLst/>
            </a:prstGeom>
            <a:noFill/>
            <a:ln w="19050">
              <a:solidFill>
                <a:srgbClr val="01ACBE"/>
              </a:solidFill>
            </a:ln>
            <a:effectLst>
              <a:outerShdw blurRad="330200" dist="88900" dir="2700000" sx="92000" sy="92000" algn="ctr" rotWithShape="0">
                <a:srgbClr val="000000">
                  <a:alpha val="8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7" name="椭圆 186"/>
            <p:cNvSpPr/>
            <p:nvPr/>
          </p:nvSpPr>
          <p:spPr>
            <a:xfrm rot="10228799" flipV="1">
              <a:off x="2575687" y="3401615"/>
              <a:ext cx="423450" cy="423450"/>
            </a:xfrm>
            <a:prstGeom prst="ellipse">
              <a:avLst/>
            </a:prstGeom>
            <a:noFill/>
            <a:ln w="19050">
              <a:solidFill>
                <a:srgbClr val="01ACBE"/>
              </a:solidFill>
            </a:ln>
            <a:effectLst>
              <a:outerShdw blurRad="330200" dist="38100" dir="2700000" sx="65000" sy="65000" algn="ctr" rotWithShape="0">
                <a:srgbClr val="000000">
                  <a:alpha val="8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88" name="椭圆 187"/>
          <p:cNvSpPr/>
          <p:nvPr/>
        </p:nvSpPr>
        <p:spPr>
          <a:xfrm>
            <a:off x="4949839" y="635081"/>
            <a:ext cx="2417499" cy="241837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1ACB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9" name="椭圆 188"/>
          <p:cNvSpPr/>
          <p:nvPr/>
        </p:nvSpPr>
        <p:spPr>
          <a:xfrm>
            <a:off x="5048536" y="733814"/>
            <a:ext cx="2220105" cy="2220908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1" name="椭圆 190"/>
          <p:cNvSpPr/>
          <p:nvPr/>
        </p:nvSpPr>
        <p:spPr>
          <a:xfrm>
            <a:off x="5046612" y="732292"/>
            <a:ext cx="2223952" cy="2223952"/>
          </a:xfrm>
          <a:prstGeom prst="ellipse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8806041" y="3167470"/>
            <a:ext cx="1375644" cy="1375644"/>
          </a:xfrm>
          <a:prstGeom prst="ellipse">
            <a:avLst/>
          </a:prstGeom>
          <a:gradFill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</a:gradFill>
          <a:ln w="25400">
            <a:solidFill>
              <a:srgbClr val="8CC066"/>
            </a:solidFill>
          </a:ln>
          <a:effectLst>
            <a:outerShdw blurRad="254000" dist="1524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119626" y="3347466"/>
            <a:ext cx="767712" cy="1015653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zh-CN" altLang="en-US" sz="6000" b="1" dirty="0" smtClean="0">
                <a:latin typeface="微软雅黑" pitchFamily="34" charset="-122"/>
                <a:ea typeface="微软雅黑" pitchFamily="34" charset="-122"/>
              </a:rPr>
              <a:t>划</a:t>
            </a:r>
            <a:endParaRPr lang="zh-CN" altLang="en-US" sz="60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8306063"/>
      </p:ext>
    </p:extLst>
  </p:cSld>
  <p:clrMapOvr>
    <a:masterClrMapping/>
  </p:clrMapOvr>
  <p:transition spd="slow" advClick="0" advTm="1000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3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3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3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3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3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3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3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9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3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3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3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3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3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3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3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3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3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3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3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4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35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5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3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35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4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35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" presetClass="exit" presetSubtype="3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2" presetClass="exit" presetSubtype="1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8" dur="35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" presetClass="exit" presetSubtype="9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2" dur="350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" presetClass="exit" presetSubtype="4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350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350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4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350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350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" presetClass="exit" presetSubtype="6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4" dur="35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35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7" presetID="2" presetClass="exit" presetSubtype="12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8" dur="35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35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2" presetClass="exit" presetSubtype="6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2" dur="350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350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xit" presetSubtype="2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6" dur="350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350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9" presetID="21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8)">
                                          <p:cBhvr>
                                            <p:cTn id="121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5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3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3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15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15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3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15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1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3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1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1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15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1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3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2" dur="15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3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89" dur="1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3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6" dur="1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3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1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4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6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3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0" dur="15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3" dur="3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4" dur="3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5" dur="3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217" dur="1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8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2" dur="3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224" dur="1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5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226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2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9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2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3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4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6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7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8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239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1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2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3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5" dur="3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6" dur="3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7" dur="3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8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49" dur="150" fill="hold"/>
                                            <p:tgtEl>
                                              <p:spTgt spid="19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0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2" dur="3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3" dur="3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4" dur="3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5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56" dur="150" fill="hold"/>
                                            <p:tgtEl>
                                              <p:spTgt spid="19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7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9" dur="3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3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1" dur="3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263" dur="150" fill="hold"/>
                                            <p:tgtEl>
                                              <p:spTgt spid="19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6" dur="3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7" dur="3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8" dur="3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270" dur="150" fill="hold"/>
                                            <p:tgtEl>
                                              <p:spTgt spid="19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1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3" dur="3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4" dur="3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5" dur="3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6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77" dur="150" fill="hold"/>
                                            <p:tgtEl>
                                              <p:spTgt spid="19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8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0" dur="3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1" dur="3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2" dur="3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3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84" dur="150" fill="hold"/>
                                            <p:tgtEl>
                                              <p:spTgt spid="19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7" grpId="1" animBg="1"/>
          <p:bldP spid="58" grpId="0"/>
          <p:bldP spid="58" grpId="1"/>
          <p:bldP spid="55" grpId="0" animBg="1"/>
          <p:bldP spid="55" grpId="1" animBg="1"/>
          <p:bldP spid="56" grpId="0"/>
          <p:bldP spid="56" grpId="1"/>
          <p:bldP spid="192" grpId="0" animBg="1"/>
          <p:bldP spid="192" grpId="1" animBg="1"/>
          <p:bldP spid="193" grpId="0" animBg="1"/>
          <p:bldP spid="193" grpId="1" animBg="1"/>
          <p:bldP spid="194" grpId="0" animBg="1"/>
          <p:bldP spid="194" grpId="1" animBg="1"/>
          <p:bldP spid="195" grpId="0" animBg="1"/>
          <p:bldP spid="195" grpId="1" animBg="1"/>
          <p:bldP spid="196" grpId="0" animBg="1"/>
          <p:bldP spid="196" grpId="1" animBg="1"/>
          <p:bldP spid="197" grpId="0" animBg="1"/>
          <p:bldP spid="197" grpId="1" animBg="1"/>
          <p:bldP spid="106" grpId="0" animBg="1"/>
          <p:bldP spid="106" grpId="1" animBg="1"/>
          <p:bldP spid="107" grpId="0"/>
          <p:bldP spid="107" grpId="1"/>
          <p:bldP spid="108" grpId="0" animBg="1"/>
          <p:bldP spid="108" grpId="1" animBg="1"/>
          <p:bldP spid="109" grpId="0"/>
          <p:bldP spid="109" grpId="1"/>
          <p:bldP spid="110" grpId="0" animBg="1"/>
          <p:bldP spid="110" grpId="1" animBg="1"/>
          <p:bldP spid="111" grpId="0"/>
          <p:bldP spid="111" grpId="1"/>
          <p:bldP spid="112" grpId="0" animBg="1"/>
          <p:bldP spid="112" grpId="1" animBg="1"/>
          <p:bldP spid="114" grpId="0"/>
          <p:bldP spid="114" grpId="1"/>
          <p:bldP spid="153" grpId="0" animBg="1"/>
          <p:bldP spid="154" grpId="0"/>
          <p:bldP spid="155" grpId="0" animBg="1"/>
          <p:bldP spid="156" grpId="0"/>
          <p:bldP spid="157" grpId="0" animBg="1"/>
          <p:bldP spid="158" grpId="0" animBg="1"/>
          <p:bldP spid="159" grpId="0" animBg="1"/>
          <p:bldP spid="163" grpId="0" animBg="1"/>
          <p:bldP spid="163" grpId="1" animBg="1"/>
          <p:bldP spid="164" grpId="0" animBg="1"/>
          <p:bldP spid="164" grpId="1" animBg="1"/>
          <p:bldP spid="165" grpId="0" animBg="1"/>
          <p:bldP spid="165" grpId="1" animBg="1"/>
          <p:bldP spid="166" grpId="0" animBg="1"/>
          <p:bldP spid="166" grpId="1" animBg="1"/>
          <p:bldP spid="167" grpId="0" animBg="1"/>
          <p:bldP spid="167" grpId="1" animBg="1"/>
          <p:bldP spid="168" grpId="0" animBg="1"/>
          <p:bldP spid="168" grpId="1" animBg="1"/>
          <p:bldP spid="169" grpId="0" animBg="1"/>
          <p:bldP spid="169" grpId="1" animBg="1"/>
          <p:bldP spid="170" grpId="0" animBg="1"/>
          <p:bldP spid="170" grpId="1" animBg="1"/>
          <p:bldP spid="171" grpId="0" animBg="1"/>
          <p:bldP spid="171" grpId="1" animBg="1"/>
          <p:bldP spid="172" grpId="0" animBg="1"/>
          <p:bldP spid="172" grpId="1" animBg="1"/>
          <p:bldP spid="173" grpId="0" animBg="1"/>
          <p:bldP spid="173" grpId="1" animBg="1"/>
          <p:bldP spid="174" grpId="0" animBg="1"/>
          <p:bldP spid="174" grpId="1" animBg="1"/>
          <p:bldP spid="188" grpId="0" animBg="1"/>
          <p:bldP spid="189" grpId="0" animBg="1"/>
          <p:bldP spid="191" grpId="0" animBg="1"/>
          <p:bldP spid="59" grpId="0" animBg="1"/>
          <p:bldP spid="59" grpId="1" animBg="1"/>
          <p:bldP spid="60" grpId="0"/>
          <p:bldP spid="60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3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3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3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3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3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3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3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9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3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3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3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3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3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3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3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3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3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3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3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4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35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35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3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35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2" presetClass="exit" presetSubtype="4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35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3" presetID="2" presetClass="exit" presetSubtype="3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2" presetClass="exit" presetSubtype="1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8" dur="35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" presetClass="exit" presetSubtype="9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2" dur="350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5" presetID="2" presetClass="exit" presetSubtype="4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6" dur="350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350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9" presetID="2" presetClass="exit" presetSubtype="4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0" dur="350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350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" presetClass="exit" presetSubtype="6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4" dur="35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350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7" presetID="2" presetClass="exit" presetSubtype="12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8" dur="35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35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2" presetClass="exit" presetSubtype="6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2" dur="350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350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xit" presetSubtype="2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16" dur="350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350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349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9" presetID="21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8)">
                                          <p:cBhvr>
                                            <p:cTn id="121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5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3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3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15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15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3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15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1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3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1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3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1" dur="3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15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75" dur="1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8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3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0" dur="3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2" dur="15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5" dur="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6" dur="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7" dur="3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8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89" dur="1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3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6" dur="1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3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3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203" dur="1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4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6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8" dur="3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10" dur="15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3" dur="3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4" dur="3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5" dur="3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6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217" dur="1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8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0" dur="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1" dur="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2" dur="3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224" dur="1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5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22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9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2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3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6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7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8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2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1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2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3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5" dur="3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6" dur="3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7" dur="3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8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49" dur="150" fill="hold"/>
                                            <p:tgtEl>
                                              <p:spTgt spid="19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0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2" dur="3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3" dur="3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4" dur="3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5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56" dur="150" fill="hold"/>
                                            <p:tgtEl>
                                              <p:spTgt spid="19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7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9" dur="3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3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1" dur="3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2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263" dur="150" fill="hold"/>
                                            <p:tgtEl>
                                              <p:spTgt spid="19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6" dur="3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7" dur="3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8" dur="3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270" dur="150" fill="hold"/>
                                            <p:tgtEl>
                                              <p:spTgt spid="19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1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3" dur="3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4" dur="3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5" dur="3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6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77" dur="150" fill="hold"/>
                                            <p:tgtEl>
                                              <p:spTgt spid="19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8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0" dur="3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1" dur="3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2" dur="3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3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84" dur="150" fill="hold"/>
                                            <p:tgtEl>
                                              <p:spTgt spid="19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7" grpId="1" animBg="1"/>
          <p:bldP spid="58" grpId="0"/>
          <p:bldP spid="58" grpId="1"/>
          <p:bldP spid="55" grpId="0" animBg="1"/>
          <p:bldP spid="55" grpId="1" animBg="1"/>
          <p:bldP spid="56" grpId="0"/>
          <p:bldP spid="56" grpId="1"/>
          <p:bldP spid="192" grpId="0" animBg="1"/>
          <p:bldP spid="192" grpId="1" animBg="1"/>
          <p:bldP spid="193" grpId="0" animBg="1"/>
          <p:bldP spid="193" grpId="1" animBg="1"/>
          <p:bldP spid="194" grpId="0" animBg="1"/>
          <p:bldP spid="194" grpId="1" animBg="1"/>
          <p:bldP spid="195" grpId="0" animBg="1"/>
          <p:bldP spid="195" grpId="1" animBg="1"/>
          <p:bldP spid="196" grpId="0" animBg="1"/>
          <p:bldP spid="196" grpId="1" animBg="1"/>
          <p:bldP spid="197" grpId="0" animBg="1"/>
          <p:bldP spid="197" grpId="1" animBg="1"/>
          <p:bldP spid="106" grpId="0" animBg="1"/>
          <p:bldP spid="106" grpId="1" animBg="1"/>
          <p:bldP spid="107" grpId="0"/>
          <p:bldP spid="107" grpId="1"/>
          <p:bldP spid="108" grpId="0" animBg="1"/>
          <p:bldP spid="108" grpId="1" animBg="1"/>
          <p:bldP spid="109" grpId="0"/>
          <p:bldP spid="109" grpId="1"/>
          <p:bldP spid="110" grpId="0" animBg="1"/>
          <p:bldP spid="110" grpId="1" animBg="1"/>
          <p:bldP spid="111" grpId="0"/>
          <p:bldP spid="111" grpId="1"/>
          <p:bldP spid="112" grpId="0" animBg="1"/>
          <p:bldP spid="112" grpId="1" animBg="1"/>
          <p:bldP spid="114" grpId="0"/>
          <p:bldP spid="114" grpId="1"/>
          <p:bldP spid="153" grpId="0" animBg="1"/>
          <p:bldP spid="154" grpId="0"/>
          <p:bldP spid="155" grpId="0" animBg="1"/>
          <p:bldP spid="156" grpId="0"/>
          <p:bldP spid="157" grpId="0" animBg="1"/>
          <p:bldP spid="158" grpId="0" animBg="1"/>
          <p:bldP spid="159" grpId="0" animBg="1"/>
          <p:bldP spid="163" grpId="0" animBg="1"/>
          <p:bldP spid="163" grpId="1" animBg="1"/>
          <p:bldP spid="164" grpId="0" animBg="1"/>
          <p:bldP spid="164" grpId="1" animBg="1"/>
          <p:bldP spid="165" grpId="0" animBg="1"/>
          <p:bldP spid="165" grpId="1" animBg="1"/>
          <p:bldP spid="166" grpId="0" animBg="1"/>
          <p:bldP spid="166" grpId="1" animBg="1"/>
          <p:bldP spid="167" grpId="0" animBg="1"/>
          <p:bldP spid="167" grpId="1" animBg="1"/>
          <p:bldP spid="168" grpId="0" animBg="1"/>
          <p:bldP spid="168" grpId="1" animBg="1"/>
          <p:bldP spid="169" grpId="0" animBg="1"/>
          <p:bldP spid="169" grpId="1" animBg="1"/>
          <p:bldP spid="170" grpId="0" animBg="1"/>
          <p:bldP spid="170" grpId="1" animBg="1"/>
          <p:bldP spid="171" grpId="0" animBg="1"/>
          <p:bldP spid="171" grpId="1" animBg="1"/>
          <p:bldP spid="172" grpId="0" animBg="1"/>
          <p:bldP spid="172" grpId="1" animBg="1"/>
          <p:bldP spid="173" grpId="0" animBg="1"/>
          <p:bldP spid="173" grpId="1" animBg="1"/>
          <p:bldP spid="174" grpId="0" animBg="1"/>
          <p:bldP spid="174" grpId="1" animBg="1"/>
          <p:bldP spid="188" grpId="0" animBg="1"/>
          <p:bldP spid="189" grpId="0" animBg="1"/>
          <p:bldP spid="191" grpId="0" animBg="1"/>
          <p:bldP spid="59" grpId="0" animBg="1"/>
          <p:bldP spid="59" grpId="1" animBg="1"/>
          <p:bldP spid="60" grpId="0"/>
          <p:bldP spid="60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2626593" y="3464066"/>
            <a:ext cx="36365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963605" y="2367426"/>
            <a:ext cx="1313219" cy="431079"/>
          </a:xfrm>
          <a:prstGeom prst="rect">
            <a:avLst/>
          </a:prstGeom>
        </p:spPr>
        <p:txBody>
          <a:bodyPr wrap="none" lIns="91392" tIns="45696" rIns="91392" bIns="4569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2950645" y="2782352"/>
            <a:ext cx="3312512" cy="68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2" tIns="45696" rIns="91392" bIns="4569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2" name="椭圆 11"/>
          <p:cNvSpPr/>
          <p:nvPr/>
        </p:nvSpPr>
        <p:spPr>
          <a:xfrm flipV="1">
            <a:off x="2481331" y="2651693"/>
            <a:ext cx="397025" cy="397192"/>
          </a:xfrm>
          <a:prstGeom prst="ellipse">
            <a:avLst/>
          </a:prstGeom>
          <a:solidFill>
            <a:srgbClr val="01ACBE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965312" y="2651695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924437" y="3464066"/>
            <a:ext cx="36365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261450" y="2367426"/>
            <a:ext cx="1313219" cy="431079"/>
          </a:xfrm>
          <a:prstGeom prst="rect">
            <a:avLst/>
          </a:prstGeom>
        </p:spPr>
        <p:txBody>
          <a:bodyPr wrap="none" lIns="91392" tIns="45696" rIns="91392" bIns="4569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7248490" y="2782352"/>
            <a:ext cx="3312512" cy="68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2" tIns="45696" rIns="91392" bIns="4569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7" name="椭圆 16"/>
          <p:cNvSpPr/>
          <p:nvPr/>
        </p:nvSpPr>
        <p:spPr>
          <a:xfrm flipV="1">
            <a:off x="6779178" y="2666290"/>
            <a:ext cx="397025" cy="397192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263160" y="2672385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2610990" y="5049547"/>
            <a:ext cx="36365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948002" y="3952907"/>
            <a:ext cx="1313219" cy="431079"/>
          </a:xfrm>
          <a:prstGeom prst="rect">
            <a:avLst/>
          </a:prstGeom>
        </p:spPr>
        <p:txBody>
          <a:bodyPr wrap="none" lIns="91392" tIns="45696" rIns="91392" bIns="4569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2935042" y="4367834"/>
            <a:ext cx="3312512" cy="68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2" tIns="45696" rIns="91392" bIns="4569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3" name="椭圆 22"/>
          <p:cNvSpPr/>
          <p:nvPr/>
        </p:nvSpPr>
        <p:spPr>
          <a:xfrm flipV="1">
            <a:off x="2465729" y="4237174"/>
            <a:ext cx="397025" cy="397192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1949711" y="4237176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6908834" y="5049547"/>
            <a:ext cx="36365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7245848" y="3952907"/>
            <a:ext cx="1313219" cy="431079"/>
          </a:xfrm>
          <a:prstGeom prst="rect">
            <a:avLst/>
          </a:prstGeom>
        </p:spPr>
        <p:txBody>
          <a:bodyPr wrap="none" lIns="91392" tIns="45696" rIns="91392" bIns="4569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7232887" y="4367834"/>
            <a:ext cx="3312512" cy="68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2" tIns="45696" rIns="91392" bIns="4569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8" name="椭圆 27"/>
          <p:cNvSpPr/>
          <p:nvPr/>
        </p:nvSpPr>
        <p:spPr>
          <a:xfrm flipV="1">
            <a:off x="6763575" y="4256925"/>
            <a:ext cx="397025" cy="397192"/>
          </a:xfrm>
          <a:prstGeom prst="ellipse">
            <a:avLst/>
          </a:prstGeom>
          <a:solidFill>
            <a:srgbClr val="01ACBE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6247556" y="4256928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37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行业概述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0398676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50"/>
                            </p:stCondLst>
                            <p:childTnLst>
                              <p:par>
                                <p:cTn id="4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3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850"/>
                            </p:stCondLst>
                            <p:childTnLst>
                              <p:par>
                                <p:cTn id="5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3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850"/>
                            </p:stCondLst>
                            <p:childTnLst>
                              <p:par>
                                <p:cTn id="6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350"/>
                            </p:stCondLst>
                            <p:childTnLst>
                              <p:par>
                                <p:cTn id="7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3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850"/>
                            </p:stCondLst>
                            <p:childTnLst>
                              <p:par>
                                <p:cTn id="8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35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850"/>
                            </p:stCondLst>
                            <p:childTnLst>
                              <p:par>
                                <p:cTn id="8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350"/>
                            </p:stCondLst>
                            <p:childTnLst>
                              <p:par>
                                <p:cTn id="9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3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850"/>
                            </p:stCondLst>
                            <p:childTnLst>
                              <p:par>
                                <p:cTn id="10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3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/>
      <p:bldP spid="15" grpId="0"/>
      <p:bldP spid="16" grpId="0"/>
      <p:bldP spid="17" grpId="0" animBg="1"/>
      <p:bldP spid="19" grpId="0"/>
      <p:bldP spid="21" grpId="0"/>
      <p:bldP spid="22" grpId="0"/>
      <p:bldP spid="23" grpId="0" animBg="1"/>
      <p:bldP spid="24" grpId="0"/>
      <p:bldP spid="26" grpId="0"/>
      <p:bldP spid="27" grpId="0"/>
      <p:bldP spid="28" grpId="0" animBg="1"/>
      <p:bldP spid="29" grpId="0"/>
      <p:bldP spid="39" grpId="0"/>
      <p:bldP spid="40" grpId="0" animBg="1"/>
      <p:bldP spid="40" grpId="1" animBg="1"/>
      <p:bldP spid="41" grpId="0"/>
      <p:bldP spid="4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梯形 6"/>
          <p:cNvSpPr/>
          <p:nvPr/>
        </p:nvSpPr>
        <p:spPr>
          <a:xfrm flipV="1">
            <a:off x="2732842" y="3725271"/>
            <a:ext cx="765041" cy="680652"/>
          </a:xfrm>
          <a:custGeom>
            <a:avLst/>
            <a:gdLst/>
            <a:ahLst/>
            <a:cxnLst/>
            <a:rect l="l" t="t" r="r" b="b"/>
            <a:pathLst>
              <a:path w="664036" h="590540">
                <a:moveTo>
                  <a:pt x="0" y="590540"/>
                </a:moveTo>
                <a:lnTo>
                  <a:pt x="664036" y="590540"/>
                </a:lnTo>
                <a:lnTo>
                  <a:pt x="664036" y="0"/>
                </a:lnTo>
                <a:lnTo>
                  <a:pt x="234846" y="0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3396908" y="3723037"/>
            <a:ext cx="1193951" cy="1027579"/>
          </a:xfrm>
          <a:custGeom>
            <a:avLst/>
            <a:gdLst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18 h 891558"/>
              <a:gd name="connsiteX1" fmla="*/ 0 w 1036320"/>
              <a:gd name="connsiteY1" fmla="*/ 594378 h 891558"/>
              <a:gd name="connsiteX2" fmla="*/ 1036320 w 1036320"/>
              <a:gd name="connsiteY2" fmla="*/ 891558 h 891558"/>
              <a:gd name="connsiteX3" fmla="*/ 1036320 w 1036320"/>
              <a:gd name="connsiteY3" fmla="*/ 289578 h 891558"/>
              <a:gd name="connsiteX4" fmla="*/ 0 w 1036320"/>
              <a:gd name="connsiteY4" fmla="*/ 18 h 891558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320" h="891540">
                <a:moveTo>
                  <a:pt x="0" y="0"/>
                </a:moveTo>
                <a:lnTo>
                  <a:pt x="0" y="594360"/>
                </a:lnTo>
                <a:cubicBezTo>
                  <a:pt x="947420" y="609600"/>
                  <a:pt x="5080" y="891540"/>
                  <a:pt x="1036320" y="891540"/>
                </a:cubicBezTo>
                <a:lnTo>
                  <a:pt x="1036320" y="289560"/>
                </a:lnTo>
                <a:cubicBezTo>
                  <a:pt x="20320" y="269240"/>
                  <a:pt x="947420" y="5080"/>
                  <a:pt x="0" y="0"/>
                </a:cubicBezTo>
                <a:close/>
              </a:path>
            </a:pathLst>
          </a:custGeom>
          <a:solidFill>
            <a:srgbClr val="01ACBE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1" name="五边形 10"/>
          <p:cNvSpPr/>
          <p:nvPr/>
        </p:nvSpPr>
        <p:spPr>
          <a:xfrm>
            <a:off x="4433275" y="4056756"/>
            <a:ext cx="6088214" cy="693859"/>
          </a:xfrm>
          <a:prstGeom prst="homePlate">
            <a:avLst/>
          </a:prstGeom>
          <a:solidFill>
            <a:srgbClr val="01ACBE"/>
          </a:solidFill>
          <a:ln>
            <a:noFill/>
          </a:ln>
          <a:effectLst>
            <a:outerShdw blurRad="152400" dist="63500" dir="2700000" sx="90000" sy="9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140547" y="3852900"/>
            <a:ext cx="691756" cy="461768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42"/>
          <p:cNvSpPr/>
          <p:nvPr/>
        </p:nvSpPr>
        <p:spPr>
          <a:xfrm flipH="1">
            <a:off x="4505282" y="4425913"/>
            <a:ext cx="4677879" cy="3247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  <a:endParaRPr lang="en-US" altLang="zh-CN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4" name="Rectangle 42"/>
          <p:cNvSpPr/>
          <p:nvPr/>
        </p:nvSpPr>
        <p:spPr>
          <a:xfrm flipH="1">
            <a:off x="4505284" y="4137288"/>
            <a:ext cx="2371413" cy="29186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15" name="任意多边形 14"/>
          <p:cNvSpPr/>
          <p:nvPr/>
        </p:nvSpPr>
        <p:spPr>
          <a:xfrm>
            <a:off x="3396908" y="2837190"/>
            <a:ext cx="1193951" cy="1027579"/>
          </a:xfrm>
          <a:custGeom>
            <a:avLst/>
            <a:gdLst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18 h 891558"/>
              <a:gd name="connsiteX1" fmla="*/ 0 w 1036320"/>
              <a:gd name="connsiteY1" fmla="*/ 594378 h 891558"/>
              <a:gd name="connsiteX2" fmla="*/ 1036320 w 1036320"/>
              <a:gd name="connsiteY2" fmla="*/ 891558 h 891558"/>
              <a:gd name="connsiteX3" fmla="*/ 1036320 w 1036320"/>
              <a:gd name="connsiteY3" fmla="*/ 289578 h 891558"/>
              <a:gd name="connsiteX4" fmla="*/ 0 w 1036320"/>
              <a:gd name="connsiteY4" fmla="*/ 18 h 891558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320" h="891540">
                <a:moveTo>
                  <a:pt x="0" y="0"/>
                </a:moveTo>
                <a:lnTo>
                  <a:pt x="0" y="594360"/>
                </a:lnTo>
                <a:cubicBezTo>
                  <a:pt x="947420" y="609600"/>
                  <a:pt x="5080" y="891540"/>
                  <a:pt x="1036320" y="891540"/>
                </a:cubicBezTo>
                <a:lnTo>
                  <a:pt x="1036320" y="289560"/>
                </a:lnTo>
                <a:cubicBezTo>
                  <a:pt x="20320" y="269240"/>
                  <a:pt x="947420" y="5080"/>
                  <a:pt x="0" y="0"/>
                </a:cubicBezTo>
                <a:close/>
              </a:path>
            </a:pathLst>
          </a:custGeom>
          <a:solidFill>
            <a:srgbClr val="FC6E5B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6" name="五边形 15"/>
          <p:cNvSpPr/>
          <p:nvPr/>
        </p:nvSpPr>
        <p:spPr>
          <a:xfrm>
            <a:off x="4433275" y="3170909"/>
            <a:ext cx="6088214" cy="693859"/>
          </a:xfrm>
          <a:prstGeom prst="homePlate">
            <a:avLst/>
          </a:prstGeom>
          <a:solidFill>
            <a:srgbClr val="FC6E5B"/>
          </a:solidFill>
          <a:ln>
            <a:noFill/>
          </a:ln>
          <a:effectLst>
            <a:outerShdw blurRad="152400" dist="63500" dir="2700000" sx="90000" sy="9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79"/>
          <p:cNvSpPr/>
          <p:nvPr/>
        </p:nvSpPr>
        <p:spPr>
          <a:xfrm>
            <a:off x="2400694" y="2839426"/>
            <a:ext cx="1212265" cy="680652"/>
          </a:xfrm>
          <a:custGeom>
            <a:avLst/>
            <a:gdLst/>
            <a:ahLst/>
            <a:cxnLst/>
            <a:rect l="l" t="t" r="r" b="b"/>
            <a:pathLst>
              <a:path w="1052216" h="590541">
                <a:moveTo>
                  <a:pt x="528119" y="0"/>
                </a:moveTo>
                <a:lnTo>
                  <a:pt x="1052216" y="0"/>
                </a:lnTo>
                <a:lnTo>
                  <a:pt x="1052216" y="590540"/>
                </a:lnTo>
                <a:lnTo>
                  <a:pt x="664036" y="590540"/>
                </a:lnTo>
                <a:lnTo>
                  <a:pt x="664036" y="590541"/>
                </a:lnTo>
                <a:lnTo>
                  <a:pt x="234846" y="590541"/>
                </a:lnTo>
                <a:lnTo>
                  <a:pt x="0" y="1"/>
                </a:lnTo>
                <a:lnTo>
                  <a:pt x="528119" y="1"/>
                </a:lnTo>
                <a:close/>
              </a:path>
            </a:pathLst>
          </a:custGeom>
          <a:solidFill>
            <a:srgbClr val="FC6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140547" y="2967053"/>
            <a:ext cx="691756" cy="461768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42"/>
          <p:cNvSpPr/>
          <p:nvPr/>
        </p:nvSpPr>
        <p:spPr>
          <a:xfrm flipH="1">
            <a:off x="4505282" y="3540065"/>
            <a:ext cx="4677879" cy="3247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  <a:endParaRPr lang="en-US" altLang="zh-CN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1" name="Rectangle 42"/>
          <p:cNvSpPr/>
          <p:nvPr/>
        </p:nvSpPr>
        <p:spPr>
          <a:xfrm flipH="1">
            <a:off x="4505284" y="3251439"/>
            <a:ext cx="2371413" cy="29186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22" name="任意多边形 21"/>
          <p:cNvSpPr/>
          <p:nvPr/>
        </p:nvSpPr>
        <p:spPr>
          <a:xfrm>
            <a:off x="3396908" y="1966584"/>
            <a:ext cx="1193951" cy="1027579"/>
          </a:xfrm>
          <a:custGeom>
            <a:avLst/>
            <a:gdLst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18 h 891558"/>
              <a:gd name="connsiteX1" fmla="*/ 0 w 1036320"/>
              <a:gd name="connsiteY1" fmla="*/ 594378 h 891558"/>
              <a:gd name="connsiteX2" fmla="*/ 1036320 w 1036320"/>
              <a:gd name="connsiteY2" fmla="*/ 891558 h 891558"/>
              <a:gd name="connsiteX3" fmla="*/ 1036320 w 1036320"/>
              <a:gd name="connsiteY3" fmla="*/ 289578 h 891558"/>
              <a:gd name="connsiteX4" fmla="*/ 0 w 1036320"/>
              <a:gd name="connsiteY4" fmla="*/ 18 h 891558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320" h="891540">
                <a:moveTo>
                  <a:pt x="0" y="0"/>
                </a:moveTo>
                <a:lnTo>
                  <a:pt x="0" y="594360"/>
                </a:lnTo>
                <a:cubicBezTo>
                  <a:pt x="947420" y="609600"/>
                  <a:pt x="5080" y="891540"/>
                  <a:pt x="1036320" y="891540"/>
                </a:cubicBezTo>
                <a:lnTo>
                  <a:pt x="1036320" y="289560"/>
                </a:lnTo>
                <a:cubicBezTo>
                  <a:pt x="20320" y="269240"/>
                  <a:pt x="947420" y="5080"/>
                  <a:pt x="0" y="0"/>
                </a:cubicBezTo>
                <a:close/>
              </a:path>
            </a:pathLst>
          </a:custGeom>
          <a:solidFill>
            <a:srgbClr val="01ACBE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3" name="五边形 22"/>
          <p:cNvSpPr/>
          <p:nvPr/>
        </p:nvSpPr>
        <p:spPr>
          <a:xfrm>
            <a:off x="4433275" y="2300304"/>
            <a:ext cx="6088214" cy="693859"/>
          </a:xfrm>
          <a:prstGeom prst="homePlate">
            <a:avLst/>
          </a:prstGeom>
          <a:solidFill>
            <a:srgbClr val="01ACBE"/>
          </a:solidFill>
          <a:ln>
            <a:noFill/>
          </a:ln>
          <a:effectLst>
            <a:outerShdw blurRad="152400" dist="63500" dir="2700000" sx="90000" sy="9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4" name="矩形 10"/>
          <p:cNvSpPr/>
          <p:nvPr/>
        </p:nvSpPr>
        <p:spPr>
          <a:xfrm>
            <a:off x="2065169" y="1968823"/>
            <a:ext cx="1598806" cy="680651"/>
          </a:xfrm>
          <a:custGeom>
            <a:avLst/>
            <a:gdLst/>
            <a:ahLst/>
            <a:cxnLst/>
            <a:rect l="l" t="t" r="r" b="b"/>
            <a:pathLst>
              <a:path w="1387724" h="590540">
                <a:moveTo>
                  <a:pt x="0" y="0"/>
                </a:moveTo>
                <a:lnTo>
                  <a:pt x="451620" y="0"/>
                </a:lnTo>
                <a:lnTo>
                  <a:pt x="664036" y="0"/>
                </a:lnTo>
                <a:lnTo>
                  <a:pt x="1387724" y="0"/>
                </a:lnTo>
                <a:lnTo>
                  <a:pt x="1387724" y="590540"/>
                </a:lnTo>
                <a:lnTo>
                  <a:pt x="664036" y="590540"/>
                </a:lnTo>
                <a:lnTo>
                  <a:pt x="451620" y="590540"/>
                </a:lnTo>
                <a:lnTo>
                  <a:pt x="234846" y="590540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3140547" y="2096450"/>
            <a:ext cx="691756" cy="461768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42"/>
          <p:cNvSpPr/>
          <p:nvPr/>
        </p:nvSpPr>
        <p:spPr>
          <a:xfrm flipH="1">
            <a:off x="4505282" y="2669462"/>
            <a:ext cx="4677879" cy="3247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  <a:endParaRPr lang="en-US" altLang="zh-CN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" name="Rectangle 42"/>
          <p:cNvSpPr/>
          <p:nvPr/>
        </p:nvSpPr>
        <p:spPr>
          <a:xfrm flipH="1">
            <a:off x="4505284" y="2380836"/>
            <a:ext cx="2371413" cy="29186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28" name="梯形 6"/>
          <p:cNvSpPr/>
          <p:nvPr/>
        </p:nvSpPr>
        <p:spPr>
          <a:xfrm flipV="1">
            <a:off x="3076935" y="4690153"/>
            <a:ext cx="765041" cy="680652"/>
          </a:xfrm>
          <a:custGeom>
            <a:avLst/>
            <a:gdLst/>
            <a:ahLst/>
            <a:cxnLst/>
            <a:rect l="l" t="t" r="r" b="b"/>
            <a:pathLst>
              <a:path w="664036" h="590540">
                <a:moveTo>
                  <a:pt x="0" y="590540"/>
                </a:moveTo>
                <a:lnTo>
                  <a:pt x="664036" y="590540"/>
                </a:lnTo>
                <a:lnTo>
                  <a:pt x="664036" y="0"/>
                </a:lnTo>
                <a:lnTo>
                  <a:pt x="234846" y="0"/>
                </a:lnTo>
                <a:close/>
              </a:path>
            </a:pathLst>
          </a:custGeom>
          <a:solidFill>
            <a:srgbClr val="FC6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3632394" y="4683381"/>
            <a:ext cx="1193951" cy="1027579"/>
          </a:xfrm>
          <a:custGeom>
            <a:avLst/>
            <a:gdLst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18 h 891558"/>
              <a:gd name="connsiteX1" fmla="*/ 0 w 1036320"/>
              <a:gd name="connsiteY1" fmla="*/ 594378 h 891558"/>
              <a:gd name="connsiteX2" fmla="*/ 1036320 w 1036320"/>
              <a:gd name="connsiteY2" fmla="*/ 891558 h 891558"/>
              <a:gd name="connsiteX3" fmla="*/ 1036320 w 1036320"/>
              <a:gd name="connsiteY3" fmla="*/ 289578 h 891558"/>
              <a:gd name="connsiteX4" fmla="*/ 0 w 1036320"/>
              <a:gd name="connsiteY4" fmla="*/ 18 h 891558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320" h="891540">
                <a:moveTo>
                  <a:pt x="0" y="0"/>
                </a:moveTo>
                <a:lnTo>
                  <a:pt x="0" y="594360"/>
                </a:lnTo>
                <a:cubicBezTo>
                  <a:pt x="947420" y="609600"/>
                  <a:pt x="5080" y="891540"/>
                  <a:pt x="1036320" y="891540"/>
                </a:cubicBezTo>
                <a:lnTo>
                  <a:pt x="1036320" y="289560"/>
                </a:lnTo>
                <a:cubicBezTo>
                  <a:pt x="20320" y="269240"/>
                  <a:pt x="947420" y="5080"/>
                  <a:pt x="0" y="0"/>
                </a:cubicBezTo>
                <a:close/>
              </a:path>
            </a:pathLst>
          </a:custGeom>
          <a:solidFill>
            <a:srgbClr val="FC6E5B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30" name="五边形 29"/>
          <p:cNvSpPr/>
          <p:nvPr/>
        </p:nvSpPr>
        <p:spPr>
          <a:xfrm>
            <a:off x="4433275" y="5012111"/>
            <a:ext cx="6088214" cy="693859"/>
          </a:xfrm>
          <a:prstGeom prst="homePlate">
            <a:avLst/>
          </a:prstGeom>
          <a:solidFill>
            <a:srgbClr val="FC6E5B"/>
          </a:solidFill>
          <a:ln>
            <a:noFill/>
          </a:ln>
          <a:effectLst>
            <a:outerShdw blurRad="152400" dist="63500" dir="2700000" sx="90000" sy="9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3140547" y="4808256"/>
            <a:ext cx="691756" cy="461768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42"/>
          <p:cNvSpPr/>
          <p:nvPr/>
        </p:nvSpPr>
        <p:spPr>
          <a:xfrm flipH="1">
            <a:off x="4505282" y="5381267"/>
            <a:ext cx="4677879" cy="3247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  <a:endParaRPr lang="en-US" altLang="zh-CN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3" name="Rectangle 42"/>
          <p:cNvSpPr/>
          <p:nvPr/>
        </p:nvSpPr>
        <p:spPr>
          <a:xfrm flipH="1">
            <a:off x="4505284" y="5092642"/>
            <a:ext cx="2371413" cy="29186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35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等腰三角形 35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业</a:t>
            </a: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态前景分析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431405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6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6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6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600"/>
                            </p:stCondLst>
                            <p:childTnLst>
                              <p:par>
                                <p:cTn id="9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85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85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85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9850"/>
                            </p:stCondLst>
                            <p:childTnLst>
                              <p:par>
                                <p:cTn id="16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9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0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2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4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6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5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6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8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0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2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1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2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3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4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6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8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1100"/>
                            </p:stCondLst>
                            <p:childTnLst>
                              <p:par>
                                <p:cTn id="2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12100"/>
                            </p:stCondLst>
                            <p:childTnLst>
                              <p:par>
                                <p:cTn id="2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3100"/>
                            </p:stCondLst>
                            <p:childTnLst>
                              <p:par>
                                <p:cTn id="2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14100"/>
                            </p:stCondLst>
                            <p:childTnLst>
                              <p:par>
                                <p:cTn id="2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6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7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8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9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0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1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2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3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6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2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3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4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5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6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7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8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9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8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9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0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1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2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3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4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5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15350"/>
                            </p:stCondLst>
                            <p:childTnLst>
                              <p:par>
                                <p:cTn id="2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16350"/>
                            </p:stCondLst>
                            <p:childTnLst>
                              <p:par>
                                <p:cTn id="2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17350"/>
                            </p:stCondLst>
                            <p:childTnLst>
                              <p:par>
                                <p:cTn id="2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/>
      <p:bldP spid="32" grpId="0"/>
      <p:bldP spid="33" grpId="0"/>
      <p:bldP spid="37" grpId="0"/>
      <p:bldP spid="38" grpId="0" animBg="1"/>
      <p:bldP spid="38" grpId="1" animBg="1"/>
      <p:bldP spid="39" grpId="0"/>
      <p:bldP spid="3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6928" y="4207541"/>
            <a:ext cx="12207341" cy="192355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16"/>
          <p:cNvSpPr/>
          <p:nvPr/>
        </p:nvSpPr>
        <p:spPr>
          <a:xfrm rot="10800000">
            <a:off x="2567455" y="2218421"/>
            <a:ext cx="1368212" cy="1755371"/>
          </a:xfrm>
          <a:custGeom>
            <a:avLst/>
            <a:gdLst/>
            <a:ahLst/>
            <a:cxnLst/>
            <a:rect l="l" t="t" r="r" b="b"/>
            <a:pathLst>
              <a:path w="1368152" h="1754559">
                <a:moveTo>
                  <a:pt x="684076" y="1754559"/>
                </a:moveTo>
                <a:cubicBezTo>
                  <a:pt x="306271" y="1754559"/>
                  <a:pt x="0" y="1445288"/>
                  <a:pt x="0" y="1063784"/>
                </a:cubicBezTo>
                <a:cubicBezTo>
                  <a:pt x="0" y="844976"/>
                  <a:pt x="100747" y="649929"/>
                  <a:pt x="259415" y="525868"/>
                </a:cubicBezTo>
                <a:lnTo>
                  <a:pt x="706586" y="11919"/>
                </a:lnTo>
                <a:lnTo>
                  <a:pt x="710664" y="4942"/>
                </a:lnTo>
                <a:lnTo>
                  <a:pt x="711586" y="6173"/>
                </a:lnTo>
                <a:lnTo>
                  <a:pt x="716956" y="0"/>
                </a:lnTo>
                <a:lnTo>
                  <a:pt x="735882" y="38619"/>
                </a:lnTo>
                <a:lnTo>
                  <a:pt x="1088020" y="508871"/>
                </a:lnTo>
                <a:cubicBezTo>
                  <a:pt x="1258413" y="632938"/>
                  <a:pt x="1368152" y="835420"/>
                  <a:pt x="1368152" y="1063784"/>
                </a:cubicBezTo>
                <a:cubicBezTo>
                  <a:pt x="1368152" y="1445288"/>
                  <a:pt x="1061881" y="1754559"/>
                  <a:pt x="684076" y="1754559"/>
                </a:cubicBezTo>
                <a:close/>
              </a:path>
            </a:pathLst>
          </a:custGeom>
          <a:solidFill>
            <a:srgbClr val="01ACBE"/>
          </a:solidFill>
          <a:ln>
            <a:noFill/>
          </a:ln>
          <a:effectLst>
            <a:innerShdw blurRad="63500" dist="76200" dir="8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3034863" y="4100589"/>
            <a:ext cx="347354" cy="347494"/>
          </a:xfrm>
          <a:prstGeom prst="ellipse">
            <a:avLst/>
          </a:prstGeom>
          <a:solidFill>
            <a:srgbClr val="01ACBE"/>
          </a:solidFill>
          <a:ln w="19050">
            <a:solidFill>
              <a:schemeClr val="bg1"/>
            </a:solidFill>
          </a:ln>
          <a:effectLst>
            <a:outerShdw blurRad="254000" dist="50800" dir="7200000" sx="92000" sy="92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等腰三角形 16"/>
          <p:cNvSpPr/>
          <p:nvPr/>
        </p:nvSpPr>
        <p:spPr>
          <a:xfrm rot="10800000">
            <a:off x="4511756" y="2218419"/>
            <a:ext cx="1368212" cy="1755371"/>
          </a:xfrm>
          <a:custGeom>
            <a:avLst/>
            <a:gdLst/>
            <a:ahLst/>
            <a:cxnLst/>
            <a:rect l="l" t="t" r="r" b="b"/>
            <a:pathLst>
              <a:path w="1368152" h="1754559">
                <a:moveTo>
                  <a:pt x="684076" y="1754559"/>
                </a:moveTo>
                <a:cubicBezTo>
                  <a:pt x="306271" y="1754559"/>
                  <a:pt x="0" y="1445288"/>
                  <a:pt x="0" y="1063784"/>
                </a:cubicBezTo>
                <a:cubicBezTo>
                  <a:pt x="0" y="844976"/>
                  <a:pt x="100747" y="649929"/>
                  <a:pt x="259415" y="525868"/>
                </a:cubicBezTo>
                <a:lnTo>
                  <a:pt x="706586" y="11919"/>
                </a:lnTo>
                <a:lnTo>
                  <a:pt x="710664" y="4942"/>
                </a:lnTo>
                <a:lnTo>
                  <a:pt x="711586" y="6173"/>
                </a:lnTo>
                <a:lnTo>
                  <a:pt x="716956" y="0"/>
                </a:lnTo>
                <a:lnTo>
                  <a:pt x="735882" y="38619"/>
                </a:lnTo>
                <a:lnTo>
                  <a:pt x="1088020" y="508871"/>
                </a:lnTo>
                <a:cubicBezTo>
                  <a:pt x="1258413" y="632938"/>
                  <a:pt x="1368152" y="835420"/>
                  <a:pt x="1368152" y="1063784"/>
                </a:cubicBezTo>
                <a:cubicBezTo>
                  <a:pt x="1368152" y="1445288"/>
                  <a:pt x="1061881" y="1754559"/>
                  <a:pt x="684076" y="1754559"/>
                </a:cubicBezTo>
                <a:close/>
              </a:path>
            </a:pathLst>
          </a:custGeom>
          <a:solidFill>
            <a:srgbClr val="FC6E5B"/>
          </a:solidFill>
          <a:ln>
            <a:noFill/>
          </a:ln>
          <a:effectLst>
            <a:innerShdw blurRad="63500" dist="76200" dir="8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椭圆 12"/>
          <p:cNvSpPr/>
          <p:nvPr/>
        </p:nvSpPr>
        <p:spPr>
          <a:xfrm>
            <a:off x="4979164" y="4100587"/>
            <a:ext cx="347354" cy="347494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254000" dist="50800" dir="7200000" sx="92000" sy="92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等腰三角形 16"/>
          <p:cNvSpPr/>
          <p:nvPr/>
        </p:nvSpPr>
        <p:spPr>
          <a:xfrm rot="10800000">
            <a:off x="6456056" y="2218420"/>
            <a:ext cx="1368212" cy="1755371"/>
          </a:xfrm>
          <a:custGeom>
            <a:avLst/>
            <a:gdLst/>
            <a:ahLst/>
            <a:cxnLst/>
            <a:rect l="l" t="t" r="r" b="b"/>
            <a:pathLst>
              <a:path w="1368152" h="1754559">
                <a:moveTo>
                  <a:pt x="684076" y="1754559"/>
                </a:moveTo>
                <a:cubicBezTo>
                  <a:pt x="306271" y="1754559"/>
                  <a:pt x="0" y="1445288"/>
                  <a:pt x="0" y="1063784"/>
                </a:cubicBezTo>
                <a:cubicBezTo>
                  <a:pt x="0" y="844976"/>
                  <a:pt x="100747" y="649929"/>
                  <a:pt x="259415" y="525868"/>
                </a:cubicBezTo>
                <a:lnTo>
                  <a:pt x="706586" y="11919"/>
                </a:lnTo>
                <a:lnTo>
                  <a:pt x="710664" y="4942"/>
                </a:lnTo>
                <a:lnTo>
                  <a:pt x="711586" y="6173"/>
                </a:lnTo>
                <a:lnTo>
                  <a:pt x="716956" y="0"/>
                </a:lnTo>
                <a:lnTo>
                  <a:pt x="735882" y="38619"/>
                </a:lnTo>
                <a:lnTo>
                  <a:pt x="1088020" y="508871"/>
                </a:lnTo>
                <a:cubicBezTo>
                  <a:pt x="1258413" y="632938"/>
                  <a:pt x="1368152" y="835420"/>
                  <a:pt x="1368152" y="1063784"/>
                </a:cubicBezTo>
                <a:cubicBezTo>
                  <a:pt x="1368152" y="1445288"/>
                  <a:pt x="1061881" y="1754559"/>
                  <a:pt x="684076" y="1754559"/>
                </a:cubicBezTo>
                <a:close/>
              </a:path>
            </a:pathLst>
          </a:custGeom>
          <a:solidFill>
            <a:srgbClr val="01ACBE"/>
          </a:solidFill>
          <a:ln>
            <a:noFill/>
          </a:ln>
          <a:effectLst>
            <a:innerShdw blurRad="63500" dist="76200" dir="8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6937451" y="4100589"/>
            <a:ext cx="347354" cy="347494"/>
          </a:xfrm>
          <a:prstGeom prst="ellipse">
            <a:avLst/>
          </a:prstGeom>
          <a:solidFill>
            <a:srgbClr val="01ACBE"/>
          </a:solidFill>
          <a:ln w="19050">
            <a:solidFill>
              <a:schemeClr val="bg1"/>
            </a:solidFill>
          </a:ln>
          <a:effectLst>
            <a:outerShdw blurRad="254000" dist="50800" dir="7200000" sx="92000" sy="92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等腰三角形 16"/>
          <p:cNvSpPr/>
          <p:nvPr/>
        </p:nvSpPr>
        <p:spPr>
          <a:xfrm rot="10800000">
            <a:off x="8400356" y="2218420"/>
            <a:ext cx="1368212" cy="1755371"/>
          </a:xfrm>
          <a:custGeom>
            <a:avLst/>
            <a:gdLst/>
            <a:ahLst/>
            <a:cxnLst/>
            <a:rect l="l" t="t" r="r" b="b"/>
            <a:pathLst>
              <a:path w="1368152" h="1754559">
                <a:moveTo>
                  <a:pt x="684076" y="1754559"/>
                </a:moveTo>
                <a:cubicBezTo>
                  <a:pt x="306271" y="1754559"/>
                  <a:pt x="0" y="1445288"/>
                  <a:pt x="0" y="1063784"/>
                </a:cubicBezTo>
                <a:cubicBezTo>
                  <a:pt x="0" y="844976"/>
                  <a:pt x="100747" y="649929"/>
                  <a:pt x="259415" y="525868"/>
                </a:cubicBezTo>
                <a:lnTo>
                  <a:pt x="706586" y="11919"/>
                </a:lnTo>
                <a:lnTo>
                  <a:pt x="710664" y="4942"/>
                </a:lnTo>
                <a:lnTo>
                  <a:pt x="711586" y="6173"/>
                </a:lnTo>
                <a:lnTo>
                  <a:pt x="716956" y="0"/>
                </a:lnTo>
                <a:lnTo>
                  <a:pt x="735882" y="38619"/>
                </a:lnTo>
                <a:lnTo>
                  <a:pt x="1088020" y="508871"/>
                </a:lnTo>
                <a:cubicBezTo>
                  <a:pt x="1258413" y="632938"/>
                  <a:pt x="1368152" y="835420"/>
                  <a:pt x="1368152" y="1063784"/>
                </a:cubicBezTo>
                <a:cubicBezTo>
                  <a:pt x="1368152" y="1445288"/>
                  <a:pt x="1061881" y="1754559"/>
                  <a:pt x="684076" y="1754559"/>
                </a:cubicBezTo>
                <a:close/>
              </a:path>
            </a:pathLst>
          </a:custGeom>
          <a:solidFill>
            <a:srgbClr val="FC6E5B"/>
          </a:solidFill>
          <a:ln>
            <a:noFill/>
          </a:ln>
          <a:effectLst>
            <a:innerShdw blurRad="63500" dist="76200" dir="8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>
            <a:off x="8878665" y="4100588"/>
            <a:ext cx="347354" cy="347494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254000" dist="50800" dir="7200000" sx="92000" sy="92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Rectangle 42"/>
          <p:cNvSpPr/>
          <p:nvPr/>
        </p:nvSpPr>
        <p:spPr>
          <a:xfrm flipH="1">
            <a:off x="2567457" y="4739864"/>
            <a:ext cx="1570165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加入文字描述！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0" name="Rectangle 42"/>
          <p:cNvSpPr/>
          <p:nvPr/>
        </p:nvSpPr>
        <p:spPr>
          <a:xfrm flipH="1">
            <a:off x="4511756" y="4739864"/>
            <a:ext cx="1570165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加入文字描述！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1" name="Rectangle 42"/>
          <p:cNvSpPr/>
          <p:nvPr/>
        </p:nvSpPr>
        <p:spPr>
          <a:xfrm flipH="1">
            <a:off x="6470137" y="4739864"/>
            <a:ext cx="1570165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加入文字描述！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2" name="Rectangle 42"/>
          <p:cNvSpPr/>
          <p:nvPr/>
        </p:nvSpPr>
        <p:spPr>
          <a:xfrm flipH="1">
            <a:off x="8414438" y="4739864"/>
            <a:ext cx="1570165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加入文字描述！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3" name="标题 1"/>
          <p:cNvSpPr txBox="1">
            <a:spLocks/>
          </p:cNvSpPr>
          <p:nvPr/>
        </p:nvSpPr>
        <p:spPr>
          <a:xfrm>
            <a:off x="2711537" y="2568118"/>
            <a:ext cx="1080047" cy="795278"/>
          </a:xfrm>
          <a:prstGeom prst="rect">
            <a:avLst/>
          </a:prstGeom>
        </p:spPr>
        <p:txBody>
          <a:bodyPr lIns="179922" tIns="45700" rIns="91401" bIns="0">
            <a:normAutofit fontScale="92500" lnSpcReduction="10000"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加入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4" name="标题 1"/>
          <p:cNvSpPr txBox="1">
            <a:spLocks/>
          </p:cNvSpPr>
          <p:nvPr/>
        </p:nvSpPr>
        <p:spPr>
          <a:xfrm>
            <a:off x="4655838" y="2568118"/>
            <a:ext cx="1080047" cy="795278"/>
          </a:xfrm>
          <a:prstGeom prst="rect">
            <a:avLst/>
          </a:prstGeom>
        </p:spPr>
        <p:txBody>
          <a:bodyPr lIns="179922" tIns="45700" rIns="91401" bIns="0">
            <a:normAutofit fontScale="92500" lnSpcReduction="10000"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加入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5" name="标题 1"/>
          <p:cNvSpPr txBox="1">
            <a:spLocks/>
          </p:cNvSpPr>
          <p:nvPr/>
        </p:nvSpPr>
        <p:spPr>
          <a:xfrm>
            <a:off x="6600139" y="2578621"/>
            <a:ext cx="1080047" cy="795278"/>
          </a:xfrm>
          <a:prstGeom prst="rect">
            <a:avLst/>
          </a:prstGeom>
        </p:spPr>
        <p:txBody>
          <a:bodyPr lIns="179922" tIns="45700" rIns="91401" bIns="0">
            <a:normAutofit fontScale="92500" lnSpcReduction="10000"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加入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6" name="标题 1"/>
          <p:cNvSpPr txBox="1">
            <a:spLocks/>
          </p:cNvSpPr>
          <p:nvPr/>
        </p:nvSpPr>
        <p:spPr>
          <a:xfrm>
            <a:off x="8544499" y="2578621"/>
            <a:ext cx="1080047" cy="795278"/>
          </a:xfrm>
          <a:prstGeom prst="rect">
            <a:avLst/>
          </a:prstGeom>
        </p:spPr>
        <p:txBody>
          <a:bodyPr lIns="179922" tIns="45700" rIns="91401" bIns="0">
            <a:normAutofit fontScale="92500" lnSpcReduction="10000"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加入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28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岗位职责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2822412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50"/>
                            </p:stCondLst>
                            <p:childTnLst>
                              <p:par>
                                <p:cTn id="5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1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850"/>
                            </p:stCondLst>
                            <p:childTnLst>
                              <p:par>
                                <p:cTn id="7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1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350"/>
                            </p:stCondLst>
                            <p:childTnLst>
                              <p:par>
                                <p:cTn id="10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6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1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0" grpId="0"/>
      <p:bldP spid="31" grpId="0" animBg="1"/>
      <p:bldP spid="31" grpId="1" animBg="1"/>
      <p:bldP spid="32" grpId="0"/>
      <p:bldP spid="3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28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综述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Rectangle 2"/>
          <p:cNvSpPr/>
          <p:nvPr/>
        </p:nvSpPr>
        <p:spPr>
          <a:xfrm>
            <a:off x="3247798" y="3518272"/>
            <a:ext cx="3168352" cy="233278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990600" ty="-914400" sx="49000" sy="49000" flip="none" algn="tl"/>
          </a:blipFill>
          <a:ln w="57150">
            <a:solidFill>
              <a:srgbClr val="01A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201197" y="1842384"/>
            <a:ext cx="2620431" cy="461665"/>
            <a:chOff x="8641357" y="2133650"/>
            <a:chExt cx="2620431" cy="461665"/>
          </a:xfrm>
        </p:grpSpPr>
        <p:sp>
          <p:nvSpPr>
            <p:cNvPr id="3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FC6E5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1ACBE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C6E5B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FC6E5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348701" y="2277666"/>
            <a:ext cx="34563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Rectangle 2"/>
          <p:cNvSpPr/>
          <p:nvPr/>
        </p:nvSpPr>
        <p:spPr>
          <a:xfrm>
            <a:off x="1356071" y="1791537"/>
            <a:ext cx="3442990" cy="233278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03200" ty="12700" sx="100000" sy="100000" flip="none" algn="tl"/>
          </a:blipFill>
          <a:ln w="57150">
            <a:solidFill>
              <a:srgbClr val="03A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600517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5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1" grpId="1" animBg="1"/>
      <p:bldP spid="32" grpId="0"/>
      <p:bldP spid="32" grpId="1"/>
      <p:bldP spid="33" grpId="0" animBg="1"/>
      <p:bldP spid="37" grpId="0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692599" y="2560170"/>
            <a:ext cx="6497813" cy="1223716"/>
          </a:xfrm>
          <a:custGeom>
            <a:avLst/>
            <a:gdLst/>
            <a:ahLst/>
            <a:cxnLst/>
            <a:rect l="l" t="t" r="r" b="b"/>
            <a:pathLst>
              <a:path w="6497813" h="1223716">
                <a:moveTo>
                  <a:pt x="0" y="0"/>
                </a:moveTo>
                <a:lnTo>
                  <a:pt x="6497813" y="0"/>
                </a:lnTo>
                <a:lnTo>
                  <a:pt x="6497813" y="1223716"/>
                </a:lnTo>
                <a:lnTo>
                  <a:pt x="124270" y="1223716"/>
                </a:lnTo>
                <a:cubicBezTo>
                  <a:pt x="210685" y="1069007"/>
                  <a:pt x="259682" y="890681"/>
                  <a:pt x="259682" y="700911"/>
                </a:cubicBezTo>
                <a:cubicBezTo>
                  <a:pt x="259682" y="433116"/>
                  <a:pt x="162111" y="18811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108692"/>
              </a:gs>
              <a:gs pos="100000">
                <a:srgbClr val="16B2C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631155" y="2182230"/>
            <a:ext cx="2157702" cy="2157702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270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049477" y="2689925"/>
            <a:ext cx="4285273" cy="83099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胜任能力展示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48408" y="2526224"/>
            <a:ext cx="2157702" cy="132342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8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8307529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8" dur="3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9" grpId="1" animBg="1"/>
      <p:bldP spid="11" grpId="0"/>
      <p:bldP spid="13" grpId="0"/>
      <p:bldP spid="1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2977828" y="2028761"/>
            <a:ext cx="2050811" cy="2051664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38100">
            <a:solidFill>
              <a:schemeClr val="bg1"/>
            </a:solidFill>
          </a:ln>
          <a:effectLst>
            <a:outerShdw blurRad="254000" dist="1397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3123922" y="2174917"/>
            <a:ext cx="1758623" cy="1759352"/>
          </a:xfrm>
          <a:prstGeom prst="ellipse">
            <a:avLst/>
          </a:prstGeom>
          <a:solidFill>
            <a:srgbClr val="01ACBE"/>
          </a:solidFill>
          <a:ln w="19050">
            <a:noFill/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12725" y="2515735"/>
            <a:ext cx="1132800" cy="1077716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管理能力</a:t>
            </a: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5239055" y="2515734"/>
            <a:ext cx="987468" cy="987883"/>
          </a:xfrm>
          <a:custGeom>
            <a:avLst/>
            <a:gdLst>
              <a:gd name="T0" fmla="*/ 691 w 1112"/>
              <a:gd name="T1" fmla="*/ 75 h 1112"/>
              <a:gd name="T2" fmla="*/ 1037 w 1112"/>
              <a:gd name="T3" fmla="*/ 691 h 1112"/>
              <a:gd name="T4" fmla="*/ 421 w 1112"/>
              <a:gd name="T5" fmla="*/ 1038 h 1112"/>
              <a:gd name="T6" fmla="*/ 74 w 1112"/>
              <a:gd name="T7" fmla="*/ 421 h 1112"/>
              <a:gd name="T8" fmla="*/ 691 w 1112"/>
              <a:gd name="T9" fmla="*/ 7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2" h="1112">
                <a:moveTo>
                  <a:pt x="691" y="75"/>
                </a:moveTo>
                <a:cubicBezTo>
                  <a:pt x="956" y="149"/>
                  <a:pt x="1112" y="425"/>
                  <a:pt x="1037" y="691"/>
                </a:cubicBezTo>
                <a:cubicBezTo>
                  <a:pt x="963" y="957"/>
                  <a:pt x="687" y="1112"/>
                  <a:pt x="421" y="1038"/>
                </a:cubicBezTo>
                <a:cubicBezTo>
                  <a:pt x="155" y="963"/>
                  <a:pt x="0" y="687"/>
                  <a:pt x="74" y="421"/>
                </a:cubicBezTo>
                <a:cubicBezTo>
                  <a:pt x="149" y="156"/>
                  <a:pt x="425" y="0"/>
                  <a:pt x="691" y="75"/>
                </a:cubicBezTo>
                <a:close/>
              </a:path>
            </a:pathLst>
          </a:custGeom>
          <a:solidFill>
            <a:srgbClr val="FC6E5B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4787" y="2824921"/>
            <a:ext cx="941736" cy="369504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执行力</a:t>
            </a:r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4853851" y="3840830"/>
            <a:ext cx="976356" cy="978352"/>
          </a:xfrm>
          <a:custGeom>
            <a:avLst/>
            <a:gdLst>
              <a:gd name="T0" fmla="*/ 908 w 1101"/>
              <a:gd name="T1" fmla="*/ 201 h 1101"/>
              <a:gd name="T2" fmla="*/ 900 w 1101"/>
              <a:gd name="T3" fmla="*/ 908 h 1101"/>
              <a:gd name="T4" fmla="*/ 193 w 1101"/>
              <a:gd name="T5" fmla="*/ 900 h 1101"/>
              <a:gd name="T6" fmla="*/ 201 w 1101"/>
              <a:gd name="T7" fmla="*/ 193 h 1101"/>
              <a:gd name="T8" fmla="*/ 908 w 1101"/>
              <a:gd name="T9" fmla="*/ 201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1" h="1101">
                <a:moveTo>
                  <a:pt x="908" y="201"/>
                </a:moveTo>
                <a:cubicBezTo>
                  <a:pt x="1101" y="398"/>
                  <a:pt x="1097" y="715"/>
                  <a:pt x="900" y="908"/>
                </a:cubicBezTo>
                <a:cubicBezTo>
                  <a:pt x="703" y="1101"/>
                  <a:pt x="386" y="1098"/>
                  <a:pt x="193" y="900"/>
                </a:cubicBezTo>
                <a:cubicBezTo>
                  <a:pt x="0" y="703"/>
                  <a:pt x="3" y="386"/>
                  <a:pt x="201" y="193"/>
                </a:cubicBezTo>
                <a:cubicBezTo>
                  <a:pt x="398" y="0"/>
                  <a:pt x="715" y="4"/>
                  <a:pt x="908" y="201"/>
                </a:cubicBezTo>
                <a:close/>
              </a:path>
            </a:pathLst>
          </a:custGeom>
          <a:solidFill>
            <a:srgbClr val="01ACBE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01606" y="4145254"/>
            <a:ext cx="911008" cy="369504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协调力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>
            <a:off x="3512677" y="4458647"/>
            <a:ext cx="981118" cy="981529"/>
          </a:xfrm>
          <a:custGeom>
            <a:avLst/>
            <a:gdLst>
              <a:gd name="T0" fmla="*/ 1037 w 1105"/>
              <a:gd name="T1" fmla="*/ 429 h 1106"/>
              <a:gd name="T2" fmla="*/ 676 w 1105"/>
              <a:gd name="T3" fmla="*/ 1037 h 1106"/>
              <a:gd name="T4" fmla="*/ 68 w 1105"/>
              <a:gd name="T5" fmla="*/ 677 h 1106"/>
              <a:gd name="T6" fmla="*/ 428 w 1105"/>
              <a:gd name="T7" fmla="*/ 68 h 1106"/>
              <a:gd name="T8" fmla="*/ 1037 w 1105"/>
              <a:gd name="T9" fmla="*/ 429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5" h="1106">
                <a:moveTo>
                  <a:pt x="1037" y="429"/>
                </a:moveTo>
                <a:cubicBezTo>
                  <a:pt x="1105" y="696"/>
                  <a:pt x="944" y="969"/>
                  <a:pt x="676" y="1037"/>
                </a:cubicBezTo>
                <a:cubicBezTo>
                  <a:pt x="409" y="1106"/>
                  <a:pt x="137" y="944"/>
                  <a:pt x="68" y="677"/>
                </a:cubicBezTo>
                <a:cubicBezTo>
                  <a:pt x="0" y="409"/>
                  <a:pt x="161" y="137"/>
                  <a:pt x="428" y="68"/>
                </a:cubicBezTo>
                <a:cubicBezTo>
                  <a:pt x="696" y="0"/>
                  <a:pt x="968" y="161"/>
                  <a:pt x="1037" y="429"/>
                </a:cubicBezTo>
                <a:close/>
              </a:path>
            </a:pathLst>
          </a:custGeom>
          <a:solidFill>
            <a:srgbClr val="FC6E5B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59796" y="4764657"/>
            <a:ext cx="886882" cy="369504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>
            <a:off x="2268065" y="3927464"/>
            <a:ext cx="987468" cy="986294"/>
          </a:xfrm>
          <a:custGeom>
            <a:avLst/>
            <a:gdLst>
              <a:gd name="T0" fmla="*/ 1037 w 1112"/>
              <a:gd name="T1" fmla="*/ 691 h 1112"/>
              <a:gd name="T2" fmla="*/ 421 w 1112"/>
              <a:gd name="T3" fmla="*/ 1038 h 1112"/>
              <a:gd name="T4" fmla="*/ 74 w 1112"/>
              <a:gd name="T5" fmla="*/ 422 h 1112"/>
              <a:gd name="T6" fmla="*/ 691 w 1112"/>
              <a:gd name="T7" fmla="*/ 75 h 1112"/>
              <a:gd name="T8" fmla="*/ 1037 w 1112"/>
              <a:gd name="T9" fmla="*/ 691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2" h="1112">
                <a:moveTo>
                  <a:pt x="1037" y="691"/>
                </a:moveTo>
                <a:cubicBezTo>
                  <a:pt x="963" y="957"/>
                  <a:pt x="687" y="1112"/>
                  <a:pt x="421" y="1038"/>
                </a:cubicBezTo>
                <a:cubicBezTo>
                  <a:pt x="155" y="964"/>
                  <a:pt x="0" y="688"/>
                  <a:pt x="74" y="422"/>
                </a:cubicBezTo>
                <a:cubicBezTo>
                  <a:pt x="149" y="156"/>
                  <a:pt x="425" y="0"/>
                  <a:pt x="691" y="75"/>
                </a:cubicBezTo>
                <a:cubicBezTo>
                  <a:pt x="956" y="149"/>
                  <a:pt x="1112" y="425"/>
                  <a:pt x="1037" y="691"/>
                </a:cubicBezTo>
                <a:close/>
              </a:path>
            </a:pathLst>
          </a:custGeom>
          <a:solidFill>
            <a:srgbClr val="01ACBE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59062" y="4220509"/>
            <a:ext cx="1023617" cy="369504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12"/>
          <p:cNvSpPr>
            <a:spLocks/>
          </p:cNvSpPr>
          <p:nvPr/>
        </p:nvSpPr>
        <p:spPr bwMode="auto">
          <a:xfrm>
            <a:off x="1783852" y="2619462"/>
            <a:ext cx="977943" cy="978352"/>
          </a:xfrm>
          <a:custGeom>
            <a:avLst/>
            <a:gdLst>
              <a:gd name="T0" fmla="*/ 900 w 1101"/>
              <a:gd name="T1" fmla="*/ 908 h 1102"/>
              <a:gd name="T2" fmla="*/ 193 w 1101"/>
              <a:gd name="T3" fmla="*/ 901 h 1102"/>
              <a:gd name="T4" fmla="*/ 201 w 1101"/>
              <a:gd name="T5" fmla="*/ 193 h 1102"/>
              <a:gd name="T6" fmla="*/ 908 w 1101"/>
              <a:gd name="T7" fmla="*/ 201 h 1102"/>
              <a:gd name="T8" fmla="*/ 900 w 1101"/>
              <a:gd name="T9" fmla="*/ 908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1" h="1102">
                <a:moveTo>
                  <a:pt x="900" y="908"/>
                </a:moveTo>
                <a:cubicBezTo>
                  <a:pt x="702" y="1102"/>
                  <a:pt x="386" y="1098"/>
                  <a:pt x="193" y="901"/>
                </a:cubicBezTo>
                <a:cubicBezTo>
                  <a:pt x="0" y="703"/>
                  <a:pt x="3" y="387"/>
                  <a:pt x="201" y="193"/>
                </a:cubicBezTo>
                <a:cubicBezTo>
                  <a:pt x="398" y="0"/>
                  <a:pt x="715" y="4"/>
                  <a:pt x="908" y="201"/>
                </a:cubicBezTo>
                <a:cubicBezTo>
                  <a:pt x="1101" y="399"/>
                  <a:pt x="1097" y="715"/>
                  <a:pt x="900" y="908"/>
                </a:cubicBezTo>
                <a:close/>
              </a:path>
            </a:pathLst>
          </a:custGeom>
          <a:solidFill>
            <a:srgbClr val="FC6E5B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39193" y="2923886"/>
            <a:ext cx="875243" cy="369504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83"/>
          <p:cNvSpPr>
            <a:spLocks noChangeArrowheads="1"/>
          </p:cNvSpPr>
          <p:nvPr/>
        </p:nvSpPr>
        <p:spPr bwMode="auto">
          <a:xfrm>
            <a:off x="6580639" y="1982458"/>
            <a:ext cx="3556505" cy="3685944"/>
          </a:xfrm>
          <a:prstGeom prst="rect">
            <a:avLst/>
          </a:prstGeom>
          <a:solidFill>
            <a:schemeClr val="bg1"/>
          </a:solidFill>
          <a:ln w="9525" cmpd="sng">
            <a:solidFill>
              <a:srgbClr val="01ACBE"/>
            </a:solidFill>
            <a:miter lim="800000"/>
            <a:headEnd/>
            <a:tailEnd/>
          </a:ln>
        </p:spPr>
        <p:txBody>
          <a:bodyPr lIns="91401" tIns="45700" rIns="91401" bIns="45700"/>
          <a:lstStyle/>
          <a:p>
            <a:endParaRPr lang="zh-CN" altLang="en-US"/>
          </a:p>
        </p:txBody>
      </p:sp>
      <p:sp>
        <p:nvSpPr>
          <p:cNvPr id="24" name="TextBox 84"/>
          <p:cNvSpPr txBox="1">
            <a:spLocks noChangeArrowheads="1"/>
          </p:cNvSpPr>
          <p:nvPr/>
        </p:nvSpPr>
        <p:spPr bwMode="auto">
          <a:xfrm>
            <a:off x="6883454" y="2317742"/>
            <a:ext cx="2950881" cy="286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1" tIns="45700" rIns="91401" bIns="457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这里输入产品形式的简介，这里输入产品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形的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产品式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的简介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这里输入产品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形的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这里输入产品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形的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，输入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产品形式的简介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输产品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形式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的介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这输入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产品形式的简介，这里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输入品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形式的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里输入产品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形的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。入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产品形式的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26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管理能力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385411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6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6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1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6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1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600"/>
                            </p:stCondLst>
                            <p:childTnLst>
                              <p:par>
                                <p:cTn id="8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1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8" grpId="0"/>
      <p:bldP spid="29" grpId="0" animBg="1"/>
      <p:bldP spid="29" grpId="1" animBg="1"/>
      <p:bldP spid="30" grpId="0"/>
      <p:bldP spid="3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022934" y="2303335"/>
            <a:ext cx="2448626" cy="3097778"/>
          </a:xfrm>
          <a:prstGeom prst="rect">
            <a:avLst/>
          </a:prstGeom>
          <a:solidFill>
            <a:srgbClr val="EFEFEF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843028" y="2303335"/>
            <a:ext cx="2448626" cy="3097778"/>
          </a:xfrm>
          <a:prstGeom prst="rect">
            <a:avLst/>
          </a:prstGeom>
          <a:solidFill>
            <a:srgbClr val="EFEFEF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663123" y="2303335"/>
            <a:ext cx="2448626" cy="3097778"/>
          </a:xfrm>
          <a:prstGeom prst="rect">
            <a:avLst/>
          </a:prstGeom>
          <a:solidFill>
            <a:srgbClr val="EFEFEF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V="1">
            <a:off x="3048732" y="2517698"/>
            <a:ext cx="397025" cy="397192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532713" y="2516148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 flipV="1">
            <a:off x="5868825" y="2517698"/>
            <a:ext cx="397025" cy="397192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352806" y="2516148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 flipV="1">
            <a:off x="8755478" y="2517698"/>
            <a:ext cx="397025" cy="397192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239460" y="2516148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251121" y="3280903"/>
            <a:ext cx="1992249" cy="504290"/>
          </a:xfrm>
          <a:prstGeom prst="rect">
            <a:avLst/>
          </a:prstGeom>
          <a:solidFill>
            <a:srgbClr val="01ACBE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2640190" y="3332900"/>
            <a:ext cx="1210424" cy="400198"/>
          </a:xfrm>
          <a:prstGeom prst="rect">
            <a:avLst/>
          </a:prstGeom>
          <a:noFill/>
        </p:spPr>
        <p:txBody>
          <a:bodyPr wrap="none" lIns="91401" tIns="45700" rIns="91401" bIns="4570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加入标题</a:t>
            </a:r>
          </a:p>
        </p:txBody>
      </p:sp>
      <p:sp>
        <p:nvSpPr>
          <p:cNvPr id="21" name="Rectangle 42"/>
          <p:cNvSpPr/>
          <p:nvPr/>
        </p:nvSpPr>
        <p:spPr>
          <a:xfrm flipH="1">
            <a:off x="2288394" y="4104369"/>
            <a:ext cx="1917704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加入你的文字描述，加入你的文字描述，加入你的文字！</a:t>
            </a:r>
            <a:endParaRPr lang="en-US" altLang="zh-CN" sz="16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71212" y="3280903"/>
            <a:ext cx="1992249" cy="504290"/>
          </a:xfrm>
          <a:prstGeom prst="rect">
            <a:avLst/>
          </a:prstGeom>
          <a:solidFill>
            <a:srgbClr val="01ACBE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575121" y="3332900"/>
            <a:ext cx="953977" cy="400198"/>
          </a:xfrm>
          <a:prstGeom prst="rect">
            <a:avLst/>
          </a:prstGeom>
          <a:noFill/>
        </p:spPr>
        <p:txBody>
          <a:bodyPr wrap="none" lIns="91401" tIns="45700" rIns="91401" bIns="4570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二月份</a:t>
            </a:r>
          </a:p>
        </p:txBody>
      </p:sp>
      <p:sp>
        <p:nvSpPr>
          <p:cNvPr id="24" name="Rectangle 42"/>
          <p:cNvSpPr/>
          <p:nvPr/>
        </p:nvSpPr>
        <p:spPr>
          <a:xfrm flipH="1">
            <a:off x="5108485" y="4104369"/>
            <a:ext cx="1917704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加入你的文字描述，加入你的文字描述，加入你的文字！</a:t>
            </a:r>
            <a:endParaRPr lang="en-US" altLang="zh-CN" sz="16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891308" y="3279285"/>
            <a:ext cx="1992249" cy="504290"/>
          </a:xfrm>
          <a:prstGeom prst="rect">
            <a:avLst/>
          </a:prstGeom>
          <a:solidFill>
            <a:srgbClr val="01ACBE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8455066" y="3331282"/>
            <a:ext cx="953977" cy="400198"/>
          </a:xfrm>
          <a:prstGeom prst="rect">
            <a:avLst/>
          </a:prstGeom>
          <a:noFill/>
        </p:spPr>
        <p:txBody>
          <a:bodyPr wrap="none" lIns="91401" tIns="45700" rIns="91401" bIns="4570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三月份</a:t>
            </a:r>
          </a:p>
        </p:txBody>
      </p:sp>
      <p:sp>
        <p:nvSpPr>
          <p:cNvPr id="27" name="Rectangle 42"/>
          <p:cNvSpPr/>
          <p:nvPr/>
        </p:nvSpPr>
        <p:spPr>
          <a:xfrm flipH="1">
            <a:off x="7928583" y="4102750"/>
            <a:ext cx="1917704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加入你的文字描述，加入你的文字描述，加入你的文字！</a:t>
            </a:r>
            <a:endParaRPr lang="en-US" altLang="zh-CN" sz="16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29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核心竞争力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82130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3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8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5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35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3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8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3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35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35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8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4" grpId="0" animBg="1"/>
      <p:bldP spid="15" grpId="0"/>
      <p:bldP spid="16" grpId="0" animBg="1"/>
      <p:bldP spid="17" grpId="0"/>
      <p:bldP spid="19" grpId="0" animBg="1"/>
      <p:bldP spid="20" grpId="0"/>
      <p:bldP spid="21" grpId="0"/>
      <p:bldP spid="22" grpId="0" animBg="1"/>
      <p:bldP spid="23" grpId="0"/>
      <p:bldP spid="24" grpId="0"/>
      <p:bldP spid="25" grpId="0" animBg="1"/>
      <p:bldP spid="26" grpId="0"/>
      <p:bldP spid="27" grpId="0"/>
      <p:bldP spid="31" grpId="0"/>
      <p:bldP spid="32" grpId="0" animBg="1"/>
      <p:bldP spid="32" grpId="1" animBg="1"/>
      <p:bldP spid="33" grpId="0"/>
      <p:bldP spid="3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2"/>
          <p:cNvSpPr/>
          <p:nvPr/>
        </p:nvSpPr>
        <p:spPr>
          <a:xfrm>
            <a:off x="2307555" y="2214570"/>
            <a:ext cx="1714083" cy="1714802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solidFill>
            <a:srgbClr val="01ACBE"/>
          </a:solidFill>
          <a:ln w="19050">
            <a:solidFill>
              <a:schemeClr val="bg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12"/>
          <p:cNvSpPr/>
          <p:nvPr/>
        </p:nvSpPr>
        <p:spPr>
          <a:xfrm>
            <a:off x="3795207" y="3186254"/>
            <a:ext cx="1392799" cy="1393383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2"/>
          <p:cNvSpPr/>
          <p:nvPr/>
        </p:nvSpPr>
        <p:spPr>
          <a:xfrm>
            <a:off x="5132070" y="2710003"/>
            <a:ext cx="1498099" cy="1498726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solidFill>
            <a:srgbClr val="01ACBE"/>
          </a:solidFill>
          <a:ln w="19050">
            <a:solidFill>
              <a:schemeClr val="bg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2"/>
          <p:cNvSpPr/>
          <p:nvPr/>
        </p:nvSpPr>
        <p:spPr>
          <a:xfrm>
            <a:off x="6449325" y="1917548"/>
            <a:ext cx="1584245" cy="1584910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982198" y="2145584"/>
            <a:ext cx="1932392" cy="1933203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solidFill>
            <a:srgbClr val="01ACBE"/>
          </a:solidFill>
          <a:ln w="19050">
            <a:solidFill>
              <a:schemeClr val="bg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537746" y="2638572"/>
            <a:ext cx="1307175" cy="769615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共同</a:t>
            </a:r>
            <a:endParaRPr lang="en-US" altLang="zh-CN" sz="2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奋斗目标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24897" y="3466163"/>
            <a:ext cx="1307175" cy="708046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协调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27533" y="3105257"/>
            <a:ext cx="1307175" cy="708046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协调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职位关系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87860" y="2284461"/>
            <a:ext cx="1307175" cy="708046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协调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思想认知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9653" y="2632765"/>
            <a:ext cx="1435666" cy="892755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协调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工作执行</a:t>
            </a:r>
          </a:p>
        </p:txBody>
      </p:sp>
      <p:sp>
        <p:nvSpPr>
          <p:cNvPr id="20" name="矩形 19"/>
          <p:cNvSpPr/>
          <p:nvPr/>
        </p:nvSpPr>
        <p:spPr>
          <a:xfrm flipV="1">
            <a:off x="2138" y="4859366"/>
            <a:ext cx="12188276" cy="609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504"/>
          <p:cNvSpPr txBox="1"/>
          <p:nvPr/>
        </p:nvSpPr>
        <p:spPr>
          <a:xfrm>
            <a:off x="2068935" y="5102227"/>
            <a:ext cx="8260282" cy="700536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右键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点击图片选择设置图片格式可直接替换图片。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粘贴。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录入上述图表的综合描述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。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23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沟通协调力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8691762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00"/>
                            </p:stCondLst>
                            <p:childTnLst>
                              <p:par>
                                <p:cTn id="3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850"/>
                            </p:stCondLst>
                            <p:childTnLst>
                              <p:par>
                                <p:cTn id="4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00"/>
                            </p:stCondLst>
                            <p:childTnLst>
                              <p:par>
                                <p:cTn id="6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8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350"/>
                            </p:stCondLst>
                            <p:childTnLst>
                              <p:par>
                                <p:cTn id="7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6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1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6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9" grpId="0"/>
      <p:bldP spid="20" grpId="0" animBg="1"/>
      <p:bldP spid="21" grpId="0"/>
      <p:bldP spid="25" grpId="0"/>
      <p:bldP spid="26" grpId="0" animBg="1"/>
      <p:bldP spid="26" grpId="1" animBg="1"/>
      <p:bldP spid="27" grpId="0"/>
      <p:bldP spid="2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021468" y="2033021"/>
            <a:ext cx="2448626" cy="2737572"/>
          </a:xfrm>
          <a:prstGeom prst="rect">
            <a:avLst/>
          </a:prstGeom>
          <a:solidFill>
            <a:srgbClr val="01ACBE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129607" y="4986719"/>
            <a:ext cx="2232345" cy="504290"/>
          </a:xfrm>
          <a:prstGeom prst="rect">
            <a:avLst/>
          </a:prstGeom>
          <a:solidFill>
            <a:srgbClr val="FC6E5B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42"/>
          <p:cNvSpPr/>
          <p:nvPr/>
        </p:nvSpPr>
        <p:spPr>
          <a:xfrm flipH="1">
            <a:off x="2341587" y="5112194"/>
            <a:ext cx="1808392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战略执行力</a:t>
            </a:r>
          </a:p>
        </p:txBody>
      </p:sp>
      <p:sp>
        <p:nvSpPr>
          <p:cNvPr id="12" name="Rectangle 42"/>
          <p:cNvSpPr/>
          <p:nvPr/>
        </p:nvSpPr>
        <p:spPr>
          <a:xfrm flipH="1">
            <a:off x="2141662" y="5587481"/>
            <a:ext cx="2151034" cy="3602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加入你的文字描述，加入你的文字描述你的文字。</a:t>
            </a:r>
          </a:p>
        </p:txBody>
      </p:sp>
      <p:sp>
        <p:nvSpPr>
          <p:cNvPr id="13" name="矩形 12"/>
          <p:cNvSpPr/>
          <p:nvPr/>
        </p:nvSpPr>
        <p:spPr>
          <a:xfrm>
            <a:off x="4901665" y="2033021"/>
            <a:ext cx="2448626" cy="2737572"/>
          </a:xfrm>
          <a:prstGeom prst="rect">
            <a:avLst/>
          </a:prstGeom>
          <a:solidFill>
            <a:srgbClr val="01ACBE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009804" y="4986719"/>
            <a:ext cx="2232345" cy="504290"/>
          </a:xfrm>
          <a:prstGeom prst="rect">
            <a:avLst/>
          </a:prstGeom>
          <a:solidFill>
            <a:srgbClr val="FC6E5B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42"/>
          <p:cNvSpPr/>
          <p:nvPr/>
        </p:nvSpPr>
        <p:spPr>
          <a:xfrm flipH="1">
            <a:off x="5272578" y="5099491"/>
            <a:ext cx="1808392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战略执行力</a:t>
            </a:r>
          </a:p>
        </p:txBody>
      </p:sp>
      <p:sp>
        <p:nvSpPr>
          <p:cNvPr id="16" name="Rectangle 42"/>
          <p:cNvSpPr/>
          <p:nvPr/>
        </p:nvSpPr>
        <p:spPr>
          <a:xfrm flipH="1">
            <a:off x="5021859" y="5587481"/>
            <a:ext cx="2151034" cy="3602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加入你的文字描述，加入你的文字描述你的文字。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782112" y="2033021"/>
            <a:ext cx="2448626" cy="2737572"/>
          </a:xfrm>
          <a:prstGeom prst="rect">
            <a:avLst/>
          </a:prstGeom>
          <a:solidFill>
            <a:srgbClr val="01ACBE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890249" y="4986719"/>
            <a:ext cx="2232345" cy="504290"/>
          </a:xfrm>
          <a:prstGeom prst="rect">
            <a:avLst/>
          </a:prstGeom>
          <a:solidFill>
            <a:srgbClr val="FC6E5B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0" name="Rectangle 42"/>
          <p:cNvSpPr/>
          <p:nvPr/>
        </p:nvSpPr>
        <p:spPr>
          <a:xfrm flipH="1">
            <a:off x="8153025" y="5099491"/>
            <a:ext cx="1808392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战略执行力</a:t>
            </a:r>
          </a:p>
        </p:txBody>
      </p:sp>
      <p:sp>
        <p:nvSpPr>
          <p:cNvPr id="21" name="Rectangle 42"/>
          <p:cNvSpPr/>
          <p:nvPr/>
        </p:nvSpPr>
        <p:spPr>
          <a:xfrm flipH="1">
            <a:off x="7902304" y="5587481"/>
            <a:ext cx="2151034" cy="3602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加入你的文字描述，加入你的文字描述你的文字。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23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执行力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464400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6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35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8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3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9" grpId="0" animBg="1"/>
      <p:bldP spid="20" grpId="0"/>
      <p:bldP spid="21" grpId="0"/>
      <p:bldP spid="25" grpId="0"/>
      <p:bldP spid="26" grpId="0" animBg="1"/>
      <p:bldP spid="26" grpId="1" animBg="1"/>
      <p:bldP spid="27" grpId="0"/>
      <p:bldP spid="2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traight Connector 10"/>
          <p:cNvSpPr/>
          <p:nvPr/>
        </p:nvSpPr>
        <p:spPr>
          <a:xfrm>
            <a:off x="2108927" y="2795939"/>
            <a:ext cx="8641720" cy="4958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Teardrop 1"/>
          <p:cNvSpPr/>
          <p:nvPr/>
        </p:nvSpPr>
        <p:spPr>
          <a:xfrm rot="2714409">
            <a:off x="2010067" y="2338719"/>
            <a:ext cx="914824" cy="914440"/>
          </a:xfrm>
          <a:prstGeom prst="teardrop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id-ID"/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4472269" y="2454744"/>
            <a:ext cx="4872392" cy="581707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点击输入简要文字解说，不用多余的文字修饰，提炼核心概。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276084" y="2411004"/>
            <a:ext cx="1282718" cy="287730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表达沟通</a:t>
            </a:r>
            <a:endParaRPr lang="en-US" altLang="zh-CN" sz="1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Straight Connector 48"/>
          <p:cNvSpPr/>
          <p:nvPr/>
        </p:nvSpPr>
        <p:spPr>
          <a:xfrm flipV="1">
            <a:off x="2791463" y="3551866"/>
            <a:ext cx="7959183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989369" y="3177987"/>
            <a:ext cx="7134198" cy="581707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点击输入简要文字解说，解说文字尽量概括精炼，不用多余的文字修饰。</a:t>
            </a:r>
            <a:endParaRPr lang="en-US" altLang="zh-CN" sz="1400" b="1" dirty="0">
              <a:solidFill>
                <a:schemeClr val="tx1">
                  <a:lumMod val="50000"/>
                  <a:lumOff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3922685" y="3131418"/>
            <a:ext cx="1282718" cy="287730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做事主动</a:t>
            </a:r>
            <a:endParaRPr lang="en-US" altLang="zh-CN" sz="1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Straight Connector 58"/>
          <p:cNvSpPr/>
          <p:nvPr/>
        </p:nvSpPr>
        <p:spPr>
          <a:xfrm>
            <a:off x="2108926" y="4299547"/>
            <a:ext cx="8641720" cy="12856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41749" y="3895571"/>
            <a:ext cx="7564765" cy="581707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点击输入简要文字解说，不用多余的文字修饰解说所提炼的核心概念。</a:t>
            </a:r>
            <a:endParaRPr lang="en-US" altLang="zh-CN" sz="1400" b="1" dirty="0">
              <a:solidFill>
                <a:schemeClr val="tx1">
                  <a:lumMod val="50000"/>
                  <a:lumOff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3549147" y="3851831"/>
            <a:ext cx="1535510" cy="287730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包容与真诚</a:t>
            </a:r>
            <a:endParaRPr lang="en-US" altLang="zh-CN" sz="1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Straight Connector 68"/>
          <p:cNvSpPr/>
          <p:nvPr/>
        </p:nvSpPr>
        <p:spPr>
          <a:xfrm>
            <a:off x="2791464" y="5049943"/>
            <a:ext cx="7959183" cy="1473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7" name="Freeform 69"/>
          <p:cNvSpPr/>
          <p:nvPr/>
        </p:nvSpPr>
        <p:spPr>
          <a:xfrm>
            <a:off x="4582409" y="4997613"/>
            <a:ext cx="4998783" cy="358760"/>
          </a:xfrm>
          <a:custGeom>
            <a:avLst/>
            <a:gdLst>
              <a:gd name="connsiteX0" fmla="*/ 0 w 4998566"/>
              <a:gd name="connsiteY0" fmla="*/ 0 h 358594"/>
              <a:gd name="connsiteX1" fmla="*/ 4998566 w 4998566"/>
              <a:gd name="connsiteY1" fmla="*/ 0 h 358594"/>
              <a:gd name="connsiteX2" fmla="*/ 4998566 w 4998566"/>
              <a:gd name="connsiteY2" fmla="*/ 358594 h 358594"/>
              <a:gd name="connsiteX3" fmla="*/ 0 w 4998566"/>
              <a:gd name="connsiteY3" fmla="*/ 358594 h 358594"/>
              <a:gd name="connsiteX4" fmla="*/ 0 w 4998566"/>
              <a:gd name="connsiteY4" fmla="*/ 0 h 35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8566" h="358594">
                <a:moveTo>
                  <a:pt x="0" y="0"/>
                </a:moveTo>
                <a:lnTo>
                  <a:pt x="4998566" y="0"/>
                </a:lnTo>
                <a:lnTo>
                  <a:pt x="4998566" y="358594"/>
                </a:lnTo>
                <a:lnTo>
                  <a:pt x="0" y="35859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083" tIns="38083" rIns="38083" bIns="38083" numCol="1" spcCol="1270" anchor="b" anchorCtr="0">
            <a:noAutofit/>
          </a:bodyPr>
          <a:lstStyle/>
          <a:p>
            <a:pPr defTabSz="88897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000"/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4989369" y="4688026"/>
            <a:ext cx="6918163" cy="581707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点击输入简要文字解说，解说文字尽量概括精炼，不用多余的文字修饰。</a:t>
            </a:r>
            <a:endParaRPr lang="en-US" altLang="zh-CN" sz="1400" b="1" dirty="0">
              <a:solidFill>
                <a:schemeClr val="tx1">
                  <a:lumMod val="50000"/>
                  <a:lumOff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3922685" y="4644286"/>
            <a:ext cx="1282718" cy="287730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顾全大局</a:t>
            </a:r>
            <a:endParaRPr lang="en-US" altLang="zh-CN" sz="1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Teardrop 56"/>
          <p:cNvSpPr/>
          <p:nvPr/>
        </p:nvSpPr>
        <p:spPr>
          <a:xfrm rot="2714409">
            <a:off x="2010067" y="3843797"/>
            <a:ext cx="914824" cy="914440"/>
          </a:xfrm>
          <a:prstGeom prst="teardrop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id-ID"/>
          </a:p>
        </p:txBody>
      </p:sp>
      <p:sp>
        <p:nvSpPr>
          <p:cNvPr id="51" name="Teardrop 66"/>
          <p:cNvSpPr/>
          <p:nvPr/>
        </p:nvSpPr>
        <p:spPr>
          <a:xfrm rot="2714409">
            <a:off x="2656668" y="4597888"/>
            <a:ext cx="914824" cy="914440"/>
          </a:xfrm>
          <a:prstGeom prst="teardrop">
            <a:avLst/>
          </a:prstGeom>
          <a:solidFill>
            <a:srgbClr val="FC6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id-ID"/>
          </a:p>
        </p:txBody>
      </p:sp>
      <p:sp>
        <p:nvSpPr>
          <p:cNvPr id="52" name="Teardrop 46"/>
          <p:cNvSpPr/>
          <p:nvPr/>
        </p:nvSpPr>
        <p:spPr>
          <a:xfrm rot="2714409">
            <a:off x="2656668" y="3092810"/>
            <a:ext cx="914824" cy="914440"/>
          </a:xfrm>
          <a:prstGeom prst="teardrop">
            <a:avLst/>
          </a:prstGeom>
          <a:solidFill>
            <a:srgbClr val="FC6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id-ID"/>
          </a:p>
        </p:txBody>
      </p:sp>
      <p:sp>
        <p:nvSpPr>
          <p:cNvPr id="53" name="Freeform 116"/>
          <p:cNvSpPr>
            <a:spLocks/>
          </p:cNvSpPr>
          <p:nvPr/>
        </p:nvSpPr>
        <p:spPr bwMode="auto">
          <a:xfrm>
            <a:off x="2306574" y="2603956"/>
            <a:ext cx="352440" cy="393882"/>
          </a:xfrm>
          <a:custGeom>
            <a:avLst/>
            <a:gdLst>
              <a:gd name="T0" fmla="*/ 180 w 222"/>
              <a:gd name="T1" fmla="*/ 0 h 248"/>
              <a:gd name="T2" fmla="*/ 196 w 222"/>
              <a:gd name="T3" fmla="*/ 2 h 248"/>
              <a:gd name="T4" fmla="*/ 209 w 222"/>
              <a:gd name="T5" fmla="*/ 11 h 248"/>
              <a:gd name="T6" fmla="*/ 218 w 222"/>
              <a:gd name="T7" fmla="*/ 24 h 248"/>
              <a:gd name="T8" fmla="*/ 222 w 222"/>
              <a:gd name="T9" fmla="*/ 41 h 248"/>
              <a:gd name="T10" fmla="*/ 218 w 222"/>
              <a:gd name="T11" fmla="*/ 57 h 248"/>
              <a:gd name="T12" fmla="*/ 209 w 222"/>
              <a:gd name="T13" fmla="*/ 70 h 248"/>
              <a:gd name="T14" fmla="*/ 196 w 222"/>
              <a:gd name="T15" fmla="*/ 79 h 248"/>
              <a:gd name="T16" fmla="*/ 180 w 222"/>
              <a:gd name="T17" fmla="*/ 83 h 248"/>
              <a:gd name="T18" fmla="*/ 167 w 222"/>
              <a:gd name="T19" fmla="*/ 80 h 248"/>
              <a:gd name="T20" fmla="*/ 155 w 222"/>
              <a:gd name="T21" fmla="*/ 74 h 248"/>
              <a:gd name="T22" fmla="*/ 82 w 222"/>
              <a:gd name="T23" fmla="*/ 117 h 248"/>
              <a:gd name="T24" fmla="*/ 84 w 222"/>
              <a:gd name="T25" fmla="*/ 124 h 248"/>
              <a:gd name="T26" fmla="*/ 82 w 222"/>
              <a:gd name="T27" fmla="*/ 130 h 248"/>
              <a:gd name="T28" fmla="*/ 155 w 222"/>
              <a:gd name="T29" fmla="*/ 174 h 248"/>
              <a:gd name="T30" fmla="*/ 167 w 222"/>
              <a:gd name="T31" fmla="*/ 167 h 248"/>
              <a:gd name="T32" fmla="*/ 180 w 222"/>
              <a:gd name="T33" fmla="*/ 165 h 248"/>
              <a:gd name="T34" fmla="*/ 196 w 222"/>
              <a:gd name="T35" fmla="*/ 169 h 248"/>
              <a:gd name="T36" fmla="*/ 209 w 222"/>
              <a:gd name="T37" fmla="*/ 178 h 248"/>
              <a:gd name="T38" fmla="*/ 218 w 222"/>
              <a:gd name="T39" fmla="*/ 190 h 248"/>
              <a:gd name="T40" fmla="*/ 222 w 222"/>
              <a:gd name="T41" fmla="*/ 207 h 248"/>
              <a:gd name="T42" fmla="*/ 218 w 222"/>
              <a:gd name="T43" fmla="*/ 224 h 248"/>
              <a:gd name="T44" fmla="*/ 209 w 222"/>
              <a:gd name="T45" fmla="*/ 237 h 248"/>
              <a:gd name="T46" fmla="*/ 196 w 222"/>
              <a:gd name="T47" fmla="*/ 246 h 248"/>
              <a:gd name="T48" fmla="*/ 180 w 222"/>
              <a:gd name="T49" fmla="*/ 248 h 248"/>
              <a:gd name="T50" fmla="*/ 164 w 222"/>
              <a:gd name="T51" fmla="*/ 246 h 248"/>
              <a:gd name="T52" fmla="*/ 152 w 222"/>
              <a:gd name="T53" fmla="*/ 237 h 248"/>
              <a:gd name="T54" fmla="*/ 143 w 222"/>
              <a:gd name="T55" fmla="*/ 224 h 248"/>
              <a:gd name="T56" fmla="*/ 139 w 222"/>
              <a:gd name="T57" fmla="*/ 207 h 248"/>
              <a:gd name="T58" fmla="*/ 140 w 222"/>
              <a:gd name="T59" fmla="*/ 201 h 248"/>
              <a:gd name="T60" fmla="*/ 67 w 222"/>
              <a:gd name="T61" fmla="*/ 157 h 248"/>
              <a:gd name="T62" fmla="*/ 55 w 222"/>
              <a:gd name="T63" fmla="*/ 164 h 248"/>
              <a:gd name="T64" fmla="*/ 41 w 222"/>
              <a:gd name="T65" fmla="*/ 165 h 248"/>
              <a:gd name="T66" fmla="*/ 26 w 222"/>
              <a:gd name="T67" fmla="*/ 162 h 248"/>
              <a:gd name="T68" fmla="*/ 12 w 222"/>
              <a:gd name="T69" fmla="*/ 153 h 248"/>
              <a:gd name="T70" fmla="*/ 3 w 222"/>
              <a:gd name="T71" fmla="*/ 140 h 248"/>
              <a:gd name="T72" fmla="*/ 0 w 222"/>
              <a:gd name="T73" fmla="*/ 124 h 248"/>
              <a:gd name="T74" fmla="*/ 3 w 222"/>
              <a:gd name="T75" fmla="*/ 107 h 248"/>
              <a:gd name="T76" fmla="*/ 12 w 222"/>
              <a:gd name="T77" fmla="*/ 94 h 248"/>
              <a:gd name="T78" fmla="*/ 26 w 222"/>
              <a:gd name="T79" fmla="*/ 85 h 248"/>
              <a:gd name="T80" fmla="*/ 41 w 222"/>
              <a:gd name="T81" fmla="*/ 83 h 248"/>
              <a:gd name="T82" fmla="*/ 55 w 222"/>
              <a:gd name="T83" fmla="*/ 84 h 248"/>
              <a:gd name="T84" fmla="*/ 67 w 222"/>
              <a:gd name="T85" fmla="*/ 91 h 248"/>
              <a:gd name="T86" fmla="*/ 140 w 222"/>
              <a:gd name="T87" fmla="*/ 47 h 248"/>
              <a:gd name="T88" fmla="*/ 139 w 222"/>
              <a:gd name="T89" fmla="*/ 41 h 248"/>
              <a:gd name="T90" fmla="*/ 143 w 222"/>
              <a:gd name="T91" fmla="*/ 24 h 248"/>
              <a:gd name="T92" fmla="*/ 152 w 222"/>
              <a:gd name="T93" fmla="*/ 11 h 248"/>
              <a:gd name="T94" fmla="*/ 164 w 222"/>
              <a:gd name="T95" fmla="*/ 2 h 248"/>
              <a:gd name="T96" fmla="*/ 180 w 222"/>
              <a:gd name="T97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2" h="248">
                <a:moveTo>
                  <a:pt x="180" y="0"/>
                </a:moveTo>
                <a:lnTo>
                  <a:pt x="196" y="2"/>
                </a:lnTo>
                <a:lnTo>
                  <a:pt x="209" y="11"/>
                </a:lnTo>
                <a:lnTo>
                  <a:pt x="218" y="24"/>
                </a:lnTo>
                <a:lnTo>
                  <a:pt x="222" y="41"/>
                </a:lnTo>
                <a:lnTo>
                  <a:pt x="218" y="57"/>
                </a:lnTo>
                <a:lnTo>
                  <a:pt x="209" y="70"/>
                </a:lnTo>
                <a:lnTo>
                  <a:pt x="196" y="79"/>
                </a:lnTo>
                <a:lnTo>
                  <a:pt x="180" y="83"/>
                </a:lnTo>
                <a:lnTo>
                  <a:pt x="167" y="80"/>
                </a:lnTo>
                <a:lnTo>
                  <a:pt x="155" y="74"/>
                </a:lnTo>
                <a:lnTo>
                  <a:pt x="82" y="117"/>
                </a:lnTo>
                <a:lnTo>
                  <a:pt x="84" y="124"/>
                </a:lnTo>
                <a:lnTo>
                  <a:pt x="82" y="130"/>
                </a:lnTo>
                <a:lnTo>
                  <a:pt x="155" y="174"/>
                </a:lnTo>
                <a:lnTo>
                  <a:pt x="167" y="167"/>
                </a:lnTo>
                <a:lnTo>
                  <a:pt x="180" y="165"/>
                </a:lnTo>
                <a:lnTo>
                  <a:pt x="196" y="169"/>
                </a:lnTo>
                <a:lnTo>
                  <a:pt x="209" y="178"/>
                </a:lnTo>
                <a:lnTo>
                  <a:pt x="218" y="190"/>
                </a:lnTo>
                <a:lnTo>
                  <a:pt x="222" y="207"/>
                </a:lnTo>
                <a:lnTo>
                  <a:pt x="218" y="224"/>
                </a:lnTo>
                <a:lnTo>
                  <a:pt x="209" y="237"/>
                </a:lnTo>
                <a:lnTo>
                  <a:pt x="196" y="246"/>
                </a:lnTo>
                <a:lnTo>
                  <a:pt x="180" y="248"/>
                </a:lnTo>
                <a:lnTo>
                  <a:pt x="164" y="246"/>
                </a:lnTo>
                <a:lnTo>
                  <a:pt x="152" y="237"/>
                </a:lnTo>
                <a:lnTo>
                  <a:pt x="143" y="224"/>
                </a:lnTo>
                <a:lnTo>
                  <a:pt x="139" y="207"/>
                </a:lnTo>
                <a:lnTo>
                  <a:pt x="140" y="201"/>
                </a:lnTo>
                <a:lnTo>
                  <a:pt x="67" y="157"/>
                </a:lnTo>
                <a:lnTo>
                  <a:pt x="55" y="164"/>
                </a:lnTo>
                <a:lnTo>
                  <a:pt x="41" y="165"/>
                </a:lnTo>
                <a:lnTo>
                  <a:pt x="26" y="162"/>
                </a:lnTo>
                <a:lnTo>
                  <a:pt x="12" y="153"/>
                </a:lnTo>
                <a:lnTo>
                  <a:pt x="3" y="140"/>
                </a:lnTo>
                <a:lnTo>
                  <a:pt x="0" y="124"/>
                </a:lnTo>
                <a:lnTo>
                  <a:pt x="3" y="107"/>
                </a:lnTo>
                <a:lnTo>
                  <a:pt x="12" y="94"/>
                </a:lnTo>
                <a:lnTo>
                  <a:pt x="26" y="85"/>
                </a:lnTo>
                <a:lnTo>
                  <a:pt x="41" y="83"/>
                </a:lnTo>
                <a:lnTo>
                  <a:pt x="55" y="84"/>
                </a:lnTo>
                <a:lnTo>
                  <a:pt x="67" y="91"/>
                </a:lnTo>
                <a:lnTo>
                  <a:pt x="140" y="47"/>
                </a:lnTo>
                <a:lnTo>
                  <a:pt x="139" y="41"/>
                </a:lnTo>
                <a:lnTo>
                  <a:pt x="143" y="24"/>
                </a:lnTo>
                <a:lnTo>
                  <a:pt x="152" y="11"/>
                </a:lnTo>
                <a:lnTo>
                  <a:pt x="164" y="2"/>
                </a:lnTo>
                <a:lnTo>
                  <a:pt x="18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194"/>
          <a:stretch/>
        </p:blipFill>
        <p:spPr>
          <a:xfrm>
            <a:off x="2846841" y="3287363"/>
            <a:ext cx="578844" cy="549494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4661" y="4775195"/>
            <a:ext cx="578844" cy="549494"/>
          </a:xfrm>
          <a:prstGeom prst="rect">
            <a:avLst/>
          </a:prstGeom>
        </p:spPr>
      </p:pic>
      <p:sp>
        <p:nvSpPr>
          <p:cNvPr id="56" name="Freeform 6"/>
          <p:cNvSpPr>
            <a:spLocks noChangeAspect="1" noEditPoints="1"/>
          </p:cNvSpPr>
          <p:nvPr/>
        </p:nvSpPr>
        <p:spPr bwMode="auto">
          <a:xfrm>
            <a:off x="2295517" y="4069349"/>
            <a:ext cx="425293" cy="373749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57" name="组合 56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58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等腰三角形 58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团队合作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6730658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5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5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5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1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6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100"/>
                            </p:stCondLst>
                            <p:childTnLst>
                              <p:par>
                                <p:cTn id="6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6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1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85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35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85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350"/>
                            </p:stCondLst>
                            <p:childTnLst>
                              <p:par>
                                <p:cTn id="9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8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600"/>
                            </p:stCondLst>
                            <p:childTnLst>
                              <p:par>
                                <p:cTn id="10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100"/>
                            </p:stCondLst>
                            <p:childTnLst>
                              <p:par>
                                <p:cTn id="1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6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39" grpId="0"/>
      <p:bldP spid="41" grpId="0"/>
      <p:bldP spid="42" grpId="0"/>
      <p:bldP spid="44" grpId="0"/>
      <p:bldP spid="45" grpId="0"/>
      <p:bldP spid="48" grpId="0"/>
      <p:bldP spid="49" grpId="0"/>
      <p:bldP spid="50" grpId="0" animBg="1"/>
      <p:bldP spid="51" grpId="0" animBg="1"/>
      <p:bldP spid="52" grpId="0" animBg="1"/>
      <p:bldP spid="53" grpId="0" animBg="1"/>
      <p:bldP spid="56" grpId="0" animBg="1"/>
      <p:bldP spid="60" grpId="0"/>
      <p:bldP spid="61" grpId="0" animBg="1"/>
      <p:bldP spid="61" grpId="1" animBg="1"/>
      <p:bldP spid="62" grpId="0"/>
      <p:bldP spid="6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16"/>
          <p:cNvSpPr>
            <a:spLocks/>
          </p:cNvSpPr>
          <p:nvPr/>
        </p:nvSpPr>
        <p:spPr bwMode="auto">
          <a:xfrm>
            <a:off x="-157167" y="-25032"/>
            <a:ext cx="6965368" cy="6926075"/>
          </a:xfrm>
          <a:custGeom>
            <a:avLst/>
            <a:gdLst>
              <a:gd name="T0" fmla="*/ 0 w 6913864"/>
              <a:gd name="T1" fmla="*/ 19050 h 6877050"/>
              <a:gd name="T2" fmla="*/ 3788509 w 6913864"/>
              <a:gd name="T3" fmla="*/ 0 h 6877050"/>
              <a:gd name="T4" fmla="*/ 6911757 w 6913864"/>
              <a:gd name="T5" fmla="*/ 6877050 h 6877050"/>
              <a:gd name="T6" fmla="*/ 0 w 6913864"/>
              <a:gd name="T7" fmla="*/ 6877050 h 6877050"/>
              <a:gd name="T8" fmla="*/ 0 w 6913864"/>
              <a:gd name="T9" fmla="*/ 19050 h 68770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13864" h="6877050">
                <a:moveTo>
                  <a:pt x="0" y="19050"/>
                </a:moveTo>
                <a:lnTo>
                  <a:pt x="3789664" y="0"/>
                </a:lnTo>
                <a:lnTo>
                  <a:pt x="6913864" y="6877050"/>
                </a:lnTo>
                <a:lnTo>
                  <a:pt x="0" y="6877050"/>
                </a:lnTo>
                <a:lnTo>
                  <a:pt x="0" y="19050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011059" y="1891346"/>
            <a:ext cx="7669932" cy="3678973"/>
          </a:xfrm>
          <a:prstGeom prst="rect">
            <a:avLst/>
          </a:prstGeom>
          <a:solidFill>
            <a:srgbClr val="FFFFFF"/>
          </a:solidFill>
          <a:ln w="38100">
            <a:solidFill>
              <a:srgbClr val="FC6E5B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charset="0"/>
              <a:buNone/>
            </a:pPr>
            <a:endParaRPr lang="zh-CN" altLang="en-US" sz="3100">
              <a:solidFill>
                <a:srgbClr val="000000"/>
              </a:solidFill>
            </a:endParaRPr>
          </a:p>
        </p:txBody>
      </p: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2262531" y="2547884"/>
            <a:ext cx="7166988" cy="2554545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加入你的文字描述加入你的文字描述，加入你的加入你的文字描述！</a:t>
            </a:r>
            <a:endParaRPr lang="en-US" altLang="zh-CN" sz="16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endParaRPr lang="en-US" altLang="zh-CN" sz="1600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6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</a:t>
            </a: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入你的文字描述加入你的文字描述，加入你的加入你的文字描述！</a:t>
            </a:r>
            <a:endParaRPr lang="en-US" altLang="zh-CN" sz="16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endParaRPr lang="en-US" altLang="zh-CN" sz="16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加入你的文字描述加入你的文字描述，加入你的加入你的文字描述！</a:t>
            </a:r>
            <a:endParaRPr lang="en-US" altLang="zh-CN" sz="16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endParaRPr lang="en-US" altLang="zh-CN" sz="16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加入你的文字描述加入你的文字描述，加入你的加入你的文字描述！</a:t>
            </a:r>
            <a:endParaRPr lang="en-US" altLang="zh-CN" sz="16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endParaRPr lang="en-US" altLang="zh-CN" sz="16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加入你的文字描述加入你的文字描述，加入你的加入你的文字描述！</a:t>
            </a:r>
            <a:endParaRPr lang="en-US" altLang="zh-CN" sz="16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endParaRPr lang="en-US" altLang="zh-CN" sz="16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0" name="矩形 17"/>
          <p:cNvSpPr>
            <a:spLocks noChangeArrowheads="1"/>
          </p:cNvSpPr>
          <p:nvPr/>
        </p:nvSpPr>
        <p:spPr bwMode="auto">
          <a:xfrm>
            <a:off x="2428502" y="1164656"/>
            <a:ext cx="1175256" cy="58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前言</a:t>
            </a:r>
          </a:p>
        </p:txBody>
      </p:sp>
    </p:spTree>
    <p:extLst>
      <p:ext uri="{BB962C8B-B14F-4D97-AF65-F5344CB8AC3E}">
        <p14:creationId xmlns:p14="http://schemas.microsoft.com/office/powerpoint/2010/main" val="137451445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692599" y="2560170"/>
            <a:ext cx="6497813" cy="1223716"/>
          </a:xfrm>
          <a:custGeom>
            <a:avLst/>
            <a:gdLst/>
            <a:ahLst/>
            <a:cxnLst/>
            <a:rect l="l" t="t" r="r" b="b"/>
            <a:pathLst>
              <a:path w="6497813" h="1223716">
                <a:moveTo>
                  <a:pt x="0" y="0"/>
                </a:moveTo>
                <a:lnTo>
                  <a:pt x="6497813" y="0"/>
                </a:lnTo>
                <a:lnTo>
                  <a:pt x="6497813" y="1223716"/>
                </a:lnTo>
                <a:lnTo>
                  <a:pt x="124270" y="1223716"/>
                </a:lnTo>
                <a:cubicBezTo>
                  <a:pt x="210685" y="1069007"/>
                  <a:pt x="259682" y="890681"/>
                  <a:pt x="259682" y="700911"/>
                </a:cubicBezTo>
                <a:cubicBezTo>
                  <a:pt x="259682" y="433116"/>
                  <a:pt x="162111" y="18811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108692"/>
              </a:gs>
              <a:gs pos="100000">
                <a:srgbClr val="16B2C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631155" y="2182230"/>
            <a:ext cx="2157702" cy="2157702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270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049477" y="2689925"/>
            <a:ext cx="4285273" cy="83099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未来工作规划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48408" y="2526224"/>
            <a:ext cx="2157702" cy="132342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8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8307529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8" dur="3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9" grpId="1" animBg="1"/>
      <p:bldP spid="11" grpId="0"/>
      <p:bldP spid="13" grpId="0"/>
      <p:bldP spid="1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1"/>
          <p:cNvSpPr/>
          <p:nvPr/>
        </p:nvSpPr>
        <p:spPr>
          <a:xfrm>
            <a:off x="2753131" y="2235710"/>
            <a:ext cx="2736423" cy="1309202"/>
          </a:xfrm>
          <a:custGeom>
            <a:avLst/>
            <a:gdLst/>
            <a:ahLst/>
            <a:cxnLst/>
            <a:rect l="l" t="t" r="r" b="b"/>
            <a:pathLst>
              <a:path w="2736304" h="1308596">
                <a:moveTo>
                  <a:pt x="291391" y="0"/>
                </a:moveTo>
                <a:lnTo>
                  <a:pt x="1800289" y="0"/>
                </a:lnTo>
                <a:cubicBezTo>
                  <a:pt x="1884459" y="0"/>
                  <a:pt x="1952692" y="68233"/>
                  <a:pt x="1952692" y="152403"/>
                </a:cubicBezTo>
                <a:lnTo>
                  <a:pt x="1952692" y="394196"/>
                </a:lnTo>
                <a:lnTo>
                  <a:pt x="2583901" y="394196"/>
                </a:lnTo>
                <a:cubicBezTo>
                  <a:pt x="2668071" y="394196"/>
                  <a:pt x="2736304" y="462429"/>
                  <a:pt x="2736304" y="546599"/>
                </a:cubicBezTo>
                <a:lnTo>
                  <a:pt x="2736304" y="1156193"/>
                </a:lnTo>
                <a:cubicBezTo>
                  <a:pt x="2736304" y="1240363"/>
                  <a:pt x="2668071" y="1308596"/>
                  <a:pt x="2583901" y="1308596"/>
                </a:cubicBezTo>
                <a:lnTo>
                  <a:pt x="152403" y="1308596"/>
                </a:lnTo>
                <a:cubicBezTo>
                  <a:pt x="68233" y="1308596"/>
                  <a:pt x="0" y="1240363"/>
                  <a:pt x="0" y="1156193"/>
                </a:cubicBezTo>
                <a:lnTo>
                  <a:pt x="0" y="546599"/>
                </a:lnTo>
                <a:cubicBezTo>
                  <a:pt x="0" y="467013"/>
                  <a:pt x="61003" y="401675"/>
                  <a:pt x="138988" y="396905"/>
                </a:cubicBezTo>
                <a:lnTo>
                  <a:pt x="138988" y="152403"/>
                </a:lnTo>
                <a:cubicBezTo>
                  <a:pt x="138988" y="68233"/>
                  <a:pt x="207221" y="0"/>
                  <a:pt x="291391" y="0"/>
                </a:cubicBezTo>
                <a:close/>
              </a:path>
            </a:pathLst>
          </a:custGeom>
          <a:solidFill>
            <a:srgbClr val="01ACBE"/>
          </a:solidFill>
          <a:ln>
            <a:solidFill>
              <a:schemeClr val="bg1"/>
            </a:solidFill>
          </a:ln>
          <a:effectLst>
            <a:outerShdw blurRad="63500" dir="13500000" sy="23000" kx="12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6"/>
          <p:cNvSpPr>
            <a:spLocks noChangeAspect="1" noEditPoints="1"/>
          </p:cNvSpPr>
          <p:nvPr/>
        </p:nvSpPr>
        <p:spPr bwMode="auto">
          <a:xfrm>
            <a:off x="2989814" y="2756142"/>
            <a:ext cx="651620" cy="572647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Rectangle 42"/>
          <p:cNvSpPr/>
          <p:nvPr/>
        </p:nvSpPr>
        <p:spPr>
          <a:xfrm flipH="1">
            <a:off x="3698581" y="2752454"/>
            <a:ext cx="1727846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加入你的文字描述，加入你的字描述，加入你的文字。</a:t>
            </a:r>
          </a:p>
        </p:txBody>
      </p:sp>
      <p:sp>
        <p:nvSpPr>
          <p:cNvPr id="12" name="Rectangle 42"/>
          <p:cNvSpPr/>
          <p:nvPr/>
        </p:nvSpPr>
        <p:spPr>
          <a:xfrm flipH="1">
            <a:off x="3265880" y="2339067"/>
            <a:ext cx="1296410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20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团队建设</a:t>
            </a:r>
          </a:p>
        </p:txBody>
      </p:sp>
      <p:sp>
        <p:nvSpPr>
          <p:cNvPr id="13" name="圆角矩形 1"/>
          <p:cNvSpPr/>
          <p:nvPr/>
        </p:nvSpPr>
        <p:spPr>
          <a:xfrm>
            <a:off x="6755694" y="2235710"/>
            <a:ext cx="2736423" cy="1309202"/>
          </a:xfrm>
          <a:custGeom>
            <a:avLst/>
            <a:gdLst/>
            <a:ahLst/>
            <a:cxnLst/>
            <a:rect l="l" t="t" r="r" b="b"/>
            <a:pathLst>
              <a:path w="2736304" h="1308596">
                <a:moveTo>
                  <a:pt x="291391" y="0"/>
                </a:moveTo>
                <a:lnTo>
                  <a:pt x="1800289" y="0"/>
                </a:lnTo>
                <a:cubicBezTo>
                  <a:pt x="1884459" y="0"/>
                  <a:pt x="1952692" y="68233"/>
                  <a:pt x="1952692" y="152403"/>
                </a:cubicBezTo>
                <a:lnTo>
                  <a:pt x="1952692" y="394196"/>
                </a:lnTo>
                <a:lnTo>
                  <a:pt x="2583901" y="394196"/>
                </a:lnTo>
                <a:cubicBezTo>
                  <a:pt x="2668071" y="394196"/>
                  <a:pt x="2736304" y="462429"/>
                  <a:pt x="2736304" y="546599"/>
                </a:cubicBezTo>
                <a:lnTo>
                  <a:pt x="2736304" y="1156193"/>
                </a:lnTo>
                <a:cubicBezTo>
                  <a:pt x="2736304" y="1240363"/>
                  <a:pt x="2668071" y="1308596"/>
                  <a:pt x="2583901" y="1308596"/>
                </a:cubicBezTo>
                <a:lnTo>
                  <a:pt x="152403" y="1308596"/>
                </a:lnTo>
                <a:cubicBezTo>
                  <a:pt x="68233" y="1308596"/>
                  <a:pt x="0" y="1240363"/>
                  <a:pt x="0" y="1156193"/>
                </a:cubicBezTo>
                <a:lnTo>
                  <a:pt x="0" y="546599"/>
                </a:lnTo>
                <a:cubicBezTo>
                  <a:pt x="0" y="467013"/>
                  <a:pt x="61003" y="401675"/>
                  <a:pt x="138988" y="396905"/>
                </a:cubicBezTo>
                <a:lnTo>
                  <a:pt x="138988" y="152403"/>
                </a:lnTo>
                <a:cubicBezTo>
                  <a:pt x="138988" y="68233"/>
                  <a:pt x="207221" y="0"/>
                  <a:pt x="291391" y="0"/>
                </a:cubicBezTo>
                <a:close/>
              </a:path>
            </a:pathLst>
          </a:custGeom>
          <a:solidFill>
            <a:srgbClr val="FC6E5B"/>
          </a:solidFill>
          <a:ln>
            <a:solidFill>
              <a:schemeClr val="bg1"/>
            </a:solidFill>
          </a:ln>
          <a:effectLst>
            <a:outerShdw blurRad="63500" dir="13500000" sy="23000" kx="12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6"/>
          <p:cNvSpPr>
            <a:spLocks noChangeAspect="1" noEditPoints="1"/>
          </p:cNvSpPr>
          <p:nvPr/>
        </p:nvSpPr>
        <p:spPr bwMode="auto">
          <a:xfrm>
            <a:off x="6992377" y="2756142"/>
            <a:ext cx="651620" cy="572647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Rectangle 42"/>
          <p:cNvSpPr/>
          <p:nvPr/>
        </p:nvSpPr>
        <p:spPr>
          <a:xfrm flipH="1">
            <a:off x="7701144" y="2752454"/>
            <a:ext cx="1727846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加入你的文字描述，加入你的字描述，加入你的文字。</a:t>
            </a:r>
          </a:p>
        </p:txBody>
      </p:sp>
      <p:sp>
        <p:nvSpPr>
          <p:cNvPr id="16" name="Rectangle 42"/>
          <p:cNvSpPr/>
          <p:nvPr/>
        </p:nvSpPr>
        <p:spPr>
          <a:xfrm flipH="1">
            <a:off x="7268443" y="2339067"/>
            <a:ext cx="1296410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20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产品运营</a:t>
            </a:r>
          </a:p>
        </p:txBody>
      </p:sp>
      <p:sp>
        <p:nvSpPr>
          <p:cNvPr id="17" name="圆角矩形 1"/>
          <p:cNvSpPr/>
          <p:nvPr/>
        </p:nvSpPr>
        <p:spPr>
          <a:xfrm>
            <a:off x="2764987" y="4036744"/>
            <a:ext cx="2736423" cy="1309202"/>
          </a:xfrm>
          <a:custGeom>
            <a:avLst/>
            <a:gdLst/>
            <a:ahLst/>
            <a:cxnLst/>
            <a:rect l="l" t="t" r="r" b="b"/>
            <a:pathLst>
              <a:path w="2736304" h="1308596">
                <a:moveTo>
                  <a:pt x="291391" y="0"/>
                </a:moveTo>
                <a:lnTo>
                  <a:pt x="1800289" y="0"/>
                </a:lnTo>
                <a:cubicBezTo>
                  <a:pt x="1884459" y="0"/>
                  <a:pt x="1952692" y="68233"/>
                  <a:pt x="1952692" y="152403"/>
                </a:cubicBezTo>
                <a:lnTo>
                  <a:pt x="1952692" y="394196"/>
                </a:lnTo>
                <a:lnTo>
                  <a:pt x="2583901" y="394196"/>
                </a:lnTo>
                <a:cubicBezTo>
                  <a:pt x="2668071" y="394196"/>
                  <a:pt x="2736304" y="462429"/>
                  <a:pt x="2736304" y="546599"/>
                </a:cubicBezTo>
                <a:lnTo>
                  <a:pt x="2736304" y="1156193"/>
                </a:lnTo>
                <a:cubicBezTo>
                  <a:pt x="2736304" y="1240363"/>
                  <a:pt x="2668071" y="1308596"/>
                  <a:pt x="2583901" y="1308596"/>
                </a:cubicBezTo>
                <a:lnTo>
                  <a:pt x="152403" y="1308596"/>
                </a:lnTo>
                <a:cubicBezTo>
                  <a:pt x="68233" y="1308596"/>
                  <a:pt x="0" y="1240363"/>
                  <a:pt x="0" y="1156193"/>
                </a:cubicBezTo>
                <a:lnTo>
                  <a:pt x="0" y="546599"/>
                </a:lnTo>
                <a:cubicBezTo>
                  <a:pt x="0" y="467013"/>
                  <a:pt x="61003" y="401675"/>
                  <a:pt x="138988" y="396905"/>
                </a:cubicBezTo>
                <a:lnTo>
                  <a:pt x="138988" y="152403"/>
                </a:lnTo>
                <a:cubicBezTo>
                  <a:pt x="138988" y="68233"/>
                  <a:pt x="207221" y="0"/>
                  <a:pt x="291391" y="0"/>
                </a:cubicBezTo>
                <a:close/>
              </a:path>
            </a:pathLst>
          </a:custGeom>
          <a:solidFill>
            <a:srgbClr val="FC6E5B"/>
          </a:solidFill>
          <a:ln>
            <a:solidFill>
              <a:schemeClr val="bg1"/>
            </a:solidFill>
          </a:ln>
          <a:effectLst>
            <a:outerShdw blurRad="63500" dir="13500000" sy="23000" kx="12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6"/>
          <p:cNvSpPr>
            <a:spLocks noChangeAspect="1" noEditPoints="1"/>
          </p:cNvSpPr>
          <p:nvPr/>
        </p:nvSpPr>
        <p:spPr bwMode="auto">
          <a:xfrm>
            <a:off x="3001669" y="4557176"/>
            <a:ext cx="651620" cy="572647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Rectangle 42"/>
          <p:cNvSpPr/>
          <p:nvPr/>
        </p:nvSpPr>
        <p:spPr>
          <a:xfrm flipH="1">
            <a:off x="3710435" y="4553488"/>
            <a:ext cx="1727846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加入你的文字描述，加入你的字描述，加入你的文字。</a:t>
            </a:r>
          </a:p>
        </p:txBody>
      </p:sp>
      <p:sp>
        <p:nvSpPr>
          <p:cNvPr id="21" name="Rectangle 42"/>
          <p:cNvSpPr/>
          <p:nvPr/>
        </p:nvSpPr>
        <p:spPr>
          <a:xfrm flipH="1">
            <a:off x="3277735" y="4140101"/>
            <a:ext cx="1296410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20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资源利用</a:t>
            </a:r>
          </a:p>
        </p:txBody>
      </p:sp>
      <p:sp>
        <p:nvSpPr>
          <p:cNvPr id="22" name="圆角矩形 1"/>
          <p:cNvSpPr/>
          <p:nvPr/>
        </p:nvSpPr>
        <p:spPr>
          <a:xfrm>
            <a:off x="6794190" y="4036744"/>
            <a:ext cx="2736423" cy="1309202"/>
          </a:xfrm>
          <a:custGeom>
            <a:avLst/>
            <a:gdLst/>
            <a:ahLst/>
            <a:cxnLst/>
            <a:rect l="l" t="t" r="r" b="b"/>
            <a:pathLst>
              <a:path w="2736304" h="1308596">
                <a:moveTo>
                  <a:pt x="291391" y="0"/>
                </a:moveTo>
                <a:lnTo>
                  <a:pt x="1800289" y="0"/>
                </a:lnTo>
                <a:cubicBezTo>
                  <a:pt x="1884459" y="0"/>
                  <a:pt x="1952692" y="68233"/>
                  <a:pt x="1952692" y="152403"/>
                </a:cubicBezTo>
                <a:lnTo>
                  <a:pt x="1952692" y="394196"/>
                </a:lnTo>
                <a:lnTo>
                  <a:pt x="2583901" y="394196"/>
                </a:lnTo>
                <a:cubicBezTo>
                  <a:pt x="2668071" y="394196"/>
                  <a:pt x="2736304" y="462429"/>
                  <a:pt x="2736304" y="546599"/>
                </a:cubicBezTo>
                <a:lnTo>
                  <a:pt x="2736304" y="1156193"/>
                </a:lnTo>
                <a:cubicBezTo>
                  <a:pt x="2736304" y="1240363"/>
                  <a:pt x="2668071" y="1308596"/>
                  <a:pt x="2583901" y="1308596"/>
                </a:cubicBezTo>
                <a:lnTo>
                  <a:pt x="152403" y="1308596"/>
                </a:lnTo>
                <a:cubicBezTo>
                  <a:pt x="68233" y="1308596"/>
                  <a:pt x="0" y="1240363"/>
                  <a:pt x="0" y="1156193"/>
                </a:cubicBezTo>
                <a:lnTo>
                  <a:pt x="0" y="546599"/>
                </a:lnTo>
                <a:cubicBezTo>
                  <a:pt x="0" y="467013"/>
                  <a:pt x="61003" y="401675"/>
                  <a:pt x="138988" y="396905"/>
                </a:cubicBezTo>
                <a:lnTo>
                  <a:pt x="138988" y="152403"/>
                </a:lnTo>
                <a:cubicBezTo>
                  <a:pt x="138988" y="68233"/>
                  <a:pt x="207221" y="0"/>
                  <a:pt x="291391" y="0"/>
                </a:cubicBezTo>
                <a:close/>
              </a:path>
            </a:pathLst>
          </a:custGeom>
          <a:solidFill>
            <a:srgbClr val="01ACBE"/>
          </a:solidFill>
          <a:ln>
            <a:solidFill>
              <a:schemeClr val="bg1"/>
            </a:solidFill>
          </a:ln>
          <a:effectLst>
            <a:outerShdw blurRad="63500" dir="13500000" sy="23000" kx="12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6"/>
          <p:cNvSpPr>
            <a:spLocks noChangeAspect="1" noEditPoints="1"/>
          </p:cNvSpPr>
          <p:nvPr/>
        </p:nvSpPr>
        <p:spPr bwMode="auto">
          <a:xfrm>
            <a:off x="7030873" y="4557176"/>
            <a:ext cx="651620" cy="572647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Rectangle 42"/>
          <p:cNvSpPr/>
          <p:nvPr/>
        </p:nvSpPr>
        <p:spPr>
          <a:xfrm flipH="1">
            <a:off x="7739638" y="4553488"/>
            <a:ext cx="1727846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加入你的文字描述，加入你的字描述，加入你的文字。</a:t>
            </a:r>
          </a:p>
        </p:txBody>
      </p:sp>
      <p:sp>
        <p:nvSpPr>
          <p:cNvPr id="25" name="Rectangle 42"/>
          <p:cNvSpPr/>
          <p:nvPr/>
        </p:nvSpPr>
        <p:spPr>
          <a:xfrm flipH="1">
            <a:off x="7306939" y="4140101"/>
            <a:ext cx="1296410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20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扩大规模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27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目标规划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5546677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600"/>
                            </p:stCondLst>
                            <p:childTnLst>
                              <p:par>
                                <p:cTn id="4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8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3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850"/>
                            </p:stCondLst>
                            <p:childTnLst>
                              <p:par>
                                <p:cTn id="6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1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6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100"/>
                            </p:stCondLst>
                            <p:childTnLst>
                              <p:par>
                                <p:cTn id="8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35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33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38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9" grpId="0" animBg="1"/>
      <p:bldP spid="20" grpId="0"/>
      <p:bldP spid="21" grpId="0"/>
      <p:bldP spid="22" grpId="0" animBg="1"/>
      <p:bldP spid="23" grpId="0" animBg="1"/>
      <p:bldP spid="24" grpId="0"/>
      <p:bldP spid="25" grpId="0"/>
      <p:bldP spid="29" grpId="0"/>
      <p:bldP spid="30" grpId="0" animBg="1"/>
      <p:bldP spid="30" grpId="1" animBg="1"/>
      <p:bldP spid="31" grpId="0"/>
      <p:bldP spid="31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10"/>
          <p:cNvGrpSpPr/>
          <p:nvPr/>
        </p:nvGrpSpPr>
        <p:grpSpPr>
          <a:xfrm>
            <a:off x="6505726" y="3284063"/>
            <a:ext cx="775903" cy="776184"/>
            <a:chOff x="6253939" y="2516220"/>
            <a:chExt cx="831273" cy="831273"/>
          </a:xfrm>
        </p:grpSpPr>
        <p:sp>
          <p:nvSpPr>
            <p:cNvPr id="10" name="Oval 11"/>
            <p:cNvSpPr/>
            <p:nvPr/>
          </p:nvSpPr>
          <p:spPr>
            <a:xfrm>
              <a:off x="6253939" y="2516220"/>
              <a:ext cx="831273" cy="831273"/>
            </a:xfrm>
            <a:prstGeom prst="ellipse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AutoShape 117"/>
            <p:cNvSpPr>
              <a:spLocks/>
            </p:cNvSpPr>
            <p:nvPr/>
          </p:nvSpPr>
          <p:spPr bwMode="auto">
            <a:xfrm>
              <a:off x="6437403" y="2772142"/>
              <a:ext cx="464344" cy="348456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505726" y="4190490"/>
            <a:ext cx="775903" cy="776184"/>
            <a:chOff x="5716910" y="3464598"/>
            <a:chExt cx="831273" cy="831273"/>
          </a:xfrm>
        </p:grpSpPr>
        <p:sp>
          <p:nvSpPr>
            <p:cNvPr id="13" name="Oval 14"/>
            <p:cNvSpPr/>
            <p:nvPr/>
          </p:nvSpPr>
          <p:spPr>
            <a:xfrm>
              <a:off x="5716910" y="3464598"/>
              <a:ext cx="831273" cy="831273"/>
            </a:xfrm>
            <a:prstGeom prst="ellipse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4" name="Group 15"/>
            <p:cNvGrpSpPr/>
            <p:nvPr/>
          </p:nvGrpSpPr>
          <p:grpSpPr>
            <a:xfrm>
              <a:off x="5900374" y="3655628"/>
              <a:ext cx="464344" cy="464344"/>
              <a:chOff x="4439444" y="2582069"/>
              <a:chExt cx="464344" cy="464344"/>
            </a:xfrm>
            <a:solidFill>
              <a:schemeClr val="bg1"/>
            </a:solidFill>
          </p:grpSpPr>
          <p:sp>
            <p:nvSpPr>
              <p:cNvPr id="15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7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9" name="Group 19"/>
          <p:cNvGrpSpPr/>
          <p:nvPr/>
        </p:nvGrpSpPr>
        <p:grpSpPr>
          <a:xfrm>
            <a:off x="6505726" y="2379066"/>
            <a:ext cx="775903" cy="776184"/>
            <a:chOff x="6678551" y="1578185"/>
            <a:chExt cx="831273" cy="831273"/>
          </a:xfrm>
        </p:grpSpPr>
        <p:sp>
          <p:nvSpPr>
            <p:cNvPr id="20" name="Oval 20"/>
            <p:cNvSpPr/>
            <p:nvPr/>
          </p:nvSpPr>
          <p:spPr>
            <a:xfrm>
              <a:off x="6678551" y="1578185"/>
              <a:ext cx="831273" cy="831273"/>
            </a:xfrm>
            <a:prstGeom prst="ellipse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AutoShape 139"/>
            <p:cNvSpPr>
              <a:spLocks/>
            </p:cNvSpPr>
            <p:nvPr/>
          </p:nvSpPr>
          <p:spPr bwMode="auto">
            <a:xfrm>
              <a:off x="6862015" y="1768792"/>
              <a:ext cx="464344" cy="45005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7503" y="2339569"/>
            <a:ext cx="1761960" cy="569519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en-GB" sz="15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ectangle 24"/>
          <p:cNvSpPr/>
          <p:nvPr/>
        </p:nvSpPr>
        <p:spPr>
          <a:xfrm>
            <a:off x="7217500" y="2623829"/>
            <a:ext cx="3617185" cy="584910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点击输入简要文本内容，文字内容需概况精炼的说明专业设计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17503" y="3250247"/>
            <a:ext cx="1761960" cy="569519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en-GB" sz="15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217500" y="3496400"/>
            <a:ext cx="3617185" cy="584910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点击输入简要文本内容，文字内容需概况精炼的说明专业设计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17503" y="4121654"/>
            <a:ext cx="1761960" cy="569519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en-GB" sz="15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Rectangle 24"/>
          <p:cNvSpPr/>
          <p:nvPr/>
        </p:nvSpPr>
        <p:spPr>
          <a:xfrm>
            <a:off x="7217500" y="4405916"/>
            <a:ext cx="3617185" cy="584910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点击输入简要文本内容，文字内容需概况精炼的说明专业设计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8" name="矩形 27"/>
          <p:cNvSpPr/>
          <p:nvPr/>
        </p:nvSpPr>
        <p:spPr>
          <a:xfrm>
            <a:off x="1466090" y="2347981"/>
            <a:ext cx="4322975" cy="26739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 dirty="0"/>
          </a:p>
        </p:txBody>
      </p:sp>
      <p:grpSp>
        <p:nvGrpSpPr>
          <p:cNvPr id="29" name="组合 28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30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职业定位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827877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8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32" grpId="0"/>
      <p:bldP spid="33" grpId="0" animBg="1"/>
      <p:bldP spid="33" grpId="1" animBg="1"/>
      <p:bldP spid="34" grpId="0"/>
      <p:bldP spid="3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2535233" y="1467824"/>
            <a:ext cx="4724602" cy="3481035"/>
            <a:chOff x="1113085" y="1412776"/>
            <a:chExt cx="4725217" cy="3480229"/>
          </a:xfrm>
        </p:grpSpPr>
        <p:sp>
          <p:nvSpPr>
            <p:cNvPr id="66" name="任意多边形 65"/>
            <p:cNvSpPr/>
            <p:nvPr/>
          </p:nvSpPr>
          <p:spPr>
            <a:xfrm>
              <a:off x="1113085" y="1525690"/>
              <a:ext cx="4644572" cy="3367315"/>
            </a:xfrm>
            <a:custGeom>
              <a:avLst/>
              <a:gdLst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44572" h="3367315">
                  <a:moveTo>
                    <a:pt x="0" y="3367315"/>
                  </a:moveTo>
                  <a:lnTo>
                    <a:pt x="0" y="2786743"/>
                  </a:lnTo>
                  <a:cubicBezTo>
                    <a:pt x="10281" y="2669782"/>
                    <a:pt x="35802" y="2644261"/>
                    <a:pt x="145143" y="2641600"/>
                  </a:cubicBezTo>
                  <a:lnTo>
                    <a:pt x="1161143" y="2641600"/>
                  </a:lnTo>
                  <a:lnTo>
                    <a:pt x="1161143" y="2133600"/>
                  </a:lnTo>
                  <a:cubicBezTo>
                    <a:pt x="1168642" y="2057521"/>
                    <a:pt x="1214241" y="1981442"/>
                    <a:pt x="1320800" y="1973943"/>
                  </a:cubicBezTo>
                  <a:lnTo>
                    <a:pt x="2307772" y="1973943"/>
                  </a:lnTo>
                  <a:lnTo>
                    <a:pt x="2307772" y="1509486"/>
                  </a:lnTo>
                  <a:cubicBezTo>
                    <a:pt x="2318053" y="1400145"/>
                    <a:pt x="2343574" y="1367004"/>
                    <a:pt x="2452915" y="1364343"/>
                  </a:cubicBezTo>
                  <a:lnTo>
                    <a:pt x="3468914" y="1364343"/>
                  </a:lnTo>
                  <a:lnTo>
                    <a:pt x="3468914" y="841829"/>
                  </a:lnTo>
                  <a:cubicBezTo>
                    <a:pt x="3468793" y="712410"/>
                    <a:pt x="3537252" y="682051"/>
                    <a:pt x="3628571" y="682172"/>
                  </a:cubicBezTo>
                  <a:lnTo>
                    <a:pt x="4644572" y="682172"/>
                  </a:lnTo>
                  <a:lnTo>
                    <a:pt x="4644572" y="0"/>
                  </a:lnTo>
                  <a:lnTo>
                    <a:pt x="4630057" y="29029"/>
                  </a:lnTo>
                </a:path>
              </a:pathLst>
            </a:cu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等腰三角形 66"/>
            <p:cNvSpPr/>
            <p:nvPr/>
          </p:nvSpPr>
          <p:spPr>
            <a:xfrm>
              <a:off x="5699602" y="1412776"/>
              <a:ext cx="138700" cy="28803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317883" y="1755921"/>
            <a:ext cx="2347745" cy="1651118"/>
            <a:chOff x="5896357" y="1700808"/>
            <a:chExt cx="2348051" cy="1650736"/>
          </a:xfrm>
        </p:grpSpPr>
        <p:grpSp>
          <p:nvGrpSpPr>
            <p:cNvPr id="69" name="组合 68"/>
            <p:cNvGrpSpPr/>
            <p:nvPr/>
          </p:nvGrpSpPr>
          <p:grpSpPr>
            <a:xfrm>
              <a:off x="5896357" y="1700808"/>
              <a:ext cx="1611759" cy="1008112"/>
              <a:chOff x="5552529" y="2132856"/>
              <a:chExt cx="1611759" cy="1008112"/>
            </a:xfrm>
          </p:grpSpPr>
          <p:sp>
            <p:nvSpPr>
              <p:cNvPr id="71" name="矩形 5"/>
              <p:cNvSpPr/>
              <p:nvPr/>
            </p:nvSpPr>
            <p:spPr>
              <a:xfrm>
                <a:off x="5580112" y="2132856"/>
                <a:ext cx="1584176" cy="1008112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01ACBE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Rectangle 42"/>
              <p:cNvSpPr/>
              <p:nvPr/>
            </p:nvSpPr>
            <p:spPr>
              <a:xfrm flipH="1">
                <a:off x="5552529" y="2307490"/>
                <a:ext cx="1611757" cy="25322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点击添加标题</a:t>
                </a:r>
              </a:p>
            </p:txBody>
          </p:sp>
        </p:grpSp>
        <p:sp>
          <p:nvSpPr>
            <p:cNvPr id="70" name="Rectangle 42"/>
            <p:cNvSpPr/>
            <p:nvPr/>
          </p:nvSpPr>
          <p:spPr>
            <a:xfrm flipH="1">
              <a:off x="6525516" y="2712585"/>
              <a:ext cx="1718892" cy="63895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>
                <a:defRPr/>
              </a:pPr>
              <a:r>
                <a:rPr lang="zh-CN" alt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加入你的文字描述，加入你的文字。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147902" y="2412531"/>
            <a:ext cx="2375045" cy="1507798"/>
            <a:chOff x="4726226" y="2357264"/>
            <a:chExt cx="2375354" cy="1507449"/>
          </a:xfrm>
        </p:grpSpPr>
        <p:grpSp>
          <p:nvGrpSpPr>
            <p:cNvPr id="74" name="组合 73"/>
            <p:cNvGrpSpPr/>
            <p:nvPr/>
          </p:nvGrpSpPr>
          <p:grpSpPr>
            <a:xfrm>
              <a:off x="4726226" y="2357264"/>
              <a:ext cx="1611759" cy="1008112"/>
              <a:chOff x="5552529" y="2132856"/>
              <a:chExt cx="1611759" cy="1008112"/>
            </a:xfrm>
          </p:grpSpPr>
          <p:sp>
            <p:nvSpPr>
              <p:cNvPr id="76" name="矩形 5"/>
              <p:cNvSpPr/>
              <p:nvPr/>
            </p:nvSpPr>
            <p:spPr>
              <a:xfrm>
                <a:off x="5580112" y="2132856"/>
                <a:ext cx="1584176" cy="1008112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FC6E5B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Rectangle 42"/>
              <p:cNvSpPr/>
              <p:nvPr/>
            </p:nvSpPr>
            <p:spPr>
              <a:xfrm flipH="1">
                <a:off x="5552529" y="2307490"/>
                <a:ext cx="1611757" cy="25322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点击添加标题</a:t>
                </a:r>
              </a:p>
            </p:txBody>
          </p:sp>
        </p:grpSp>
        <p:sp>
          <p:nvSpPr>
            <p:cNvPr id="75" name="Rectangle 42"/>
            <p:cNvSpPr/>
            <p:nvPr/>
          </p:nvSpPr>
          <p:spPr>
            <a:xfrm flipH="1">
              <a:off x="5373388" y="3360564"/>
              <a:ext cx="1728192" cy="5041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加入你的文字描述，加入你的文字。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977927" y="3069139"/>
            <a:ext cx="2407742" cy="1520997"/>
            <a:chOff x="3556097" y="3013720"/>
            <a:chExt cx="2408055" cy="1520645"/>
          </a:xfrm>
        </p:grpSpPr>
        <p:grpSp>
          <p:nvGrpSpPr>
            <p:cNvPr id="79" name="组合 78"/>
            <p:cNvGrpSpPr/>
            <p:nvPr/>
          </p:nvGrpSpPr>
          <p:grpSpPr>
            <a:xfrm>
              <a:off x="3556097" y="3013720"/>
              <a:ext cx="1611759" cy="1008112"/>
              <a:chOff x="5552529" y="2132856"/>
              <a:chExt cx="1611759" cy="1008112"/>
            </a:xfrm>
          </p:grpSpPr>
          <p:sp>
            <p:nvSpPr>
              <p:cNvPr id="81" name="矩形 5"/>
              <p:cNvSpPr/>
              <p:nvPr/>
            </p:nvSpPr>
            <p:spPr>
              <a:xfrm>
                <a:off x="5580112" y="2132856"/>
                <a:ext cx="1584176" cy="1008112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01ACBE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Rectangle 42"/>
              <p:cNvSpPr/>
              <p:nvPr/>
            </p:nvSpPr>
            <p:spPr>
              <a:xfrm flipH="1">
                <a:off x="5552529" y="2320190"/>
                <a:ext cx="1611757" cy="25322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点击添加标题</a:t>
                </a:r>
              </a:p>
            </p:txBody>
          </p:sp>
        </p:grpSp>
        <p:sp>
          <p:nvSpPr>
            <p:cNvPr id="80" name="Rectangle 42"/>
            <p:cNvSpPr/>
            <p:nvPr/>
          </p:nvSpPr>
          <p:spPr>
            <a:xfrm flipH="1">
              <a:off x="4235960" y="4030216"/>
              <a:ext cx="1728192" cy="5041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加入你的文字描述，加入你的文字。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807948" y="3725744"/>
            <a:ext cx="2421533" cy="1519756"/>
            <a:chOff x="2385968" y="3670176"/>
            <a:chExt cx="2421848" cy="1519404"/>
          </a:xfrm>
        </p:grpSpPr>
        <p:grpSp>
          <p:nvGrpSpPr>
            <p:cNvPr id="84" name="组合 83"/>
            <p:cNvGrpSpPr/>
            <p:nvPr/>
          </p:nvGrpSpPr>
          <p:grpSpPr>
            <a:xfrm>
              <a:off x="2385968" y="3670176"/>
              <a:ext cx="1611759" cy="1008112"/>
              <a:chOff x="5552529" y="2132856"/>
              <a:chExt cx="1611759" cy="1008112"/>
            </a:xfrm>
          </p:grpSpPr>
          <p:sp>
            <p:nvSpPr>
              <p:cNvPr id="86" name="矩形 5"/>
              <p:cNvSpPr/>
              <p:nvPr/>
            </p:nvSpPr>
            <p:spPr>
              <a:xfrm>
                <a:off x="5580112" y="2132856"/>
                <a:ext cx="1584176" cy="1008112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FC6E5B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Rectangle 42"/>
              <p:cNvSpPr/>
              <p:nvPr/>
            </p:nvSpPr>
            <p:spPr>
              <a:xfrm flipH="1">
                <a:off x="5552529" y="2320190"/>
                <a:ext cx="1611757" cy="25322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点击添加标题</a:t>
                </a:r>
              </a:p>
            </p:txBody>
          </p:sp>
        </p:grpSp>
        <p:sp>
          <p:nvSpPr>
            <p:cNvPr id="85" name="Rectangle 42"/>
            <p:cNvSpPr/>
            <p:nvPr/>
          </p:nvSpPr>
          <p:spPr>
            <a:xfrm flipH="1">
              <a:off x="3079624" y="4685431"/>
              <a:ext cx="1728192" cy="5041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加入你的文字描述，加入你的文字。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2637972" y="4382355"/>
            <a:ext cx="2349534" cy="1482640"/>
            <a:chOff x="1215839" y="4326632"/>
            <a:chExt cx="2349840" cy="1482297"/>
          </a:xfrm>
        </p:grpSpPr>
        <p:grpSp>
          <p:nvGrpSpPr>
            <p:cNvPr id="89" name="组合 88"/>
            <p:cNvGrpSpPr/>
            <p:nvPr/>
          </p:nvGrpSpPr>
          <p:grpSpPr>
            <a:xfrm>
              <a:off x="1215839" y="4326632"/>
              <a:ext cx="1611759" cy="1008112"/>
              <a:chOff x="5552529" y="2132856"/>
              <a:chExt cx="1611759" cy="1008112"/>
            </a:xfrm>
          </p:grpSpPr>
          <p:sp>
            <p:nvSpPr>
              <p:cNvPr id="91" name="矩形 5"/>
              <p:cNvSpPr/>
              <p:nvPr/>
            </p:nvSpPr>
            <p:spPr>
              <a:xfrm>
                <a:off x="5580112" y="2132856"/>
                <a:ext cx="1584176" cy="1008112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01ACBE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Rectangle 42"/>
              <p:cNvSpPr/>
              <p:nvPr/>
            </p:nvSpPr>
            <p:spPr>
              <a:xfrm flipH="1">
                <a:off x="5552529" y="2307490"/>
                <a:ext cx="1611757" cy="25322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点击添加标题</a:t>
                </a:r>
              </a:p>
            </p:txBody>
          </p:sp>
        </p:grpSp>
        <p:sp>
          <p:nvSpPr>
            <p:cNvPr id="90" name="Rectangle 42"/>
            <p:cNvSpPr/>
            <p:nvPr/>
          </p:nvSpPr>
          <p:spPr>
            <a:xfrm flipH="1">
              <a:off x="1837487" y="5304780"/>
              <a:ext cx="1728192" cy="5041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加入你的文字描述，加入你的文字。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49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等腰三角形 49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目标总结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283799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5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5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5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5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5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 animBg="1"/>
      <p:bldP spid="52" grpId="1" animBg="1"/>
      <p:bldP spid="53" grpId="0"/>
      <p:bldP spid="5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49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等腰三角形 49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总结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450417" y="4553829"/>
            <a:ext cx="1409170" cy="6464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 algn="l">
              <a:lnSpc>
                <a:spcPct val="100000"/>
              </a:lnSpc>
              <a:defRPr/>
            </a:pPr>
            <a:r>
              <a: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加入你的文字描述，加入你的加入你的文字描述！</a:t>
            </a:r>
            <a:endParaRPr lang="en-US" altLang="zh-CN" sz="1400" kern="0" dirty="0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457931" y="4553829"/>
            <a:ext cx="1409170" cy="6464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 algn="l">
              <a:lnSpc>
                <a:spcPct val="100000"/>
              </a:lnSpc>
              <a:defRPr/>
            </a:pPr>
            <a:r>
              <a: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加入你的文字描述，加入你的加入你的文字描述！</a:t>
            </a:r>
            <a:endParaRPr lang="en-US" altLang="zh-CN" sz="1400" kern="0" dirty="0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452274" y="4561794"/>
            <a:ext cx="1409170" cy="6464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 algn="l">
              <a:lnSpc>
                <a:spcPct val="100000"/>
              </a:lnSpc>
              <a:defRPr/>
            </a:pPr>
            <a:r>
              <a: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加入你的文字描述，加入你的加入你的文字描述！</a:t>
            </a:r>
            <a:endParaRPr lang="en-US" altLang="zh-CN" sz="1400" kern="0" dirty="0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415286" y="4561794"/>
            <a:ext cx="1409170" cy="6464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 algn="l">
              <a:lnSpc>
                <a:spcPct val="100000"/>
              </a:lnSpc>
              <a:defRPr/>
            </a:pPr>
            <a:r>
              <a: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加入你的文字描述，加入你的加入你的文字描述！</a:t>
            </a:r>
            <a:endParaRPr lang="en-US" altLang="zh-CN" sz="1400" kern="0" dirty="0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95" name="燕尾形箭头 94"/>
          <p:cNvSpPr/>
          <p:nvPr/>
        </p:nvSpPr>
        <p:spPr>
          <a:xfrm>
            <a:off x="2013285" y="3278030"/>
            <a:ext cx="8207843" cy="228653"/>
          </a:xfrm>
          <a:prstGeom prst="notch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4" rIns="91427" bIns="45714" anchor="ctr"/>
          <a:lstStyle/>
          <a:p>
            <a:pPr algn="ctr" defTabSz="914332">
              <a:defRPr/>
            </a:pPr>
            <a:endParaRPr lang="zh-CN" altLang="en-US" sz="250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2328776" y="2485758"/>
            <a:ext cx="1697164" cy="1697778"/>
            <a:chOff x="1278794" y="3334906"/>
            <a:chExt cx="914014" cy="914014"/>
          </a:xfrm>
          <a:solidFill>
            <a:srgbClr val="01ACBE"/>
          </a:solidFill>
        </p:grpSpPr>
        <p:grpSp>
          <p:nvGrpSpPr>
            <p:cNvPr id="97" name="组合 96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9" name="同心圆 9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/>
              </a:p>
            </p:txBody>
          </p:sp>
        </p:grpSp>
        <p:sp>
          <p:nvSpPr>
            <p:cNvPr id="98" name="TextBox 97"/>
            <p:cNvSpPr txBox="1"/>
            <p:nvPr/>
          </p:nvSpPr>
          <p:spPr>
            <a:xfrm>
              <a:off x="1408843" y="3708319"/>
              <a:ext cx="651967" cy="21540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加入标题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291578" y="2489469"/>
            <a:ext cx="1697164" cy="1697778"/>
            <a:chOff x="1278794" y="3334906"/>
            <a:chExt cx="914014" cy="914014"/>
          </a:xfrm>
          <a:solidFill>
            <a:srgbClr val="FC6E5B"/>
          </a:solidFill>
        </p:grpSpPr>
        <p:grpSp>
          <p:nvGrpSpPr>
            <p:cNvPr id="102" name="组合 101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4" name="同心圆 10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/>
              </a:p>
            </p:txBody>
          </p:sp>
        </p:grpSp>
        <p:sp>
          <p:nvSpPr>
            <p:cNvPr id="103" name="TextBox 102"/>
            <p:cNvSpPr txBox="1"/>
            <p:nvPr/>
          </p:nvSpPr>
          <p:spPr>
            <a:xfrm>
              <a:off x="1408841" y="3699482"/>
              <a:ext cx="651967" cy="21540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加入标题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6233707" y="2485758"/>
            <a:ext cx="1697164" cy="1697778"/>
            <a:chOff x="1278794" y="3334906"/>
            <a:chExt cx="914014" cy="914014"/>
          </a:xfrm>
          <a:solidFill>
            <a:srgbClr val="01ACBE"/>
          </a:solidFill>
        </p:grpSpPr>
        <p:grpSp>
          <p:nvGrpSpPr>
            <p:cNvPr id="107" name="组合 106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9" name="同心圆 10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/>
              </a:p>
            </p:txBody>
          </p:sp>
        </p:grpSp>
        <p:sp>
          <p:nvSpPr>
            <p:cNvPr id="108" name="TextBox 107"/>
            <p:cNvSpPr txBox="1"/>
            <p:nvPr/>
          </p:nvSpPr>
          <p:spPr>
            <a:xfrm>
              <a:off x="1408841" y="3701480"/>
              <a:ext cx="651967" cy="21540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加入标题</a:t>
              </a: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8163971" y="2492635"/>
            <a:ext cx="1697164" cy="1697778"/>
            <a:chOff x="1278794" y="3334906"/>
            <a:chExt cx="914014" cy="914014"/>
          </a:xfrm>
          <a:solidFill>
            <a:srgbClr val="FC6E5B"/>
          </a:solidFill>
        </p:grpSpPr>
        <p:grpSp>
          <p:nvGrpSpPr>
            <p:cNvPr id="112" name="组合 111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grpFill/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4" name="同心圆 1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/>
              </a:p>
            </p:txBody>
          </p:sp>
        </p:grpSp>
        <p:sp>
          <p:nvSpPr>
            <p:cNvPr id="113" name="TextBox 112"/>
            <p:cNvSpPr txBox="1"/>
            <p:nvPr/>
          </p:nvSpPr>
          <p:spPr>
            <a:xfrm>
              <a:off x="1415680" y="3677261"/>
              <a:ext cx="651967" cy="21540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加入标题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2115987"/>
      </p:ext>
    </p:extLst>
  </p:cSld>
  <p:clrMapOvr>
    <a:masterClrMapping/>
  </p:clrMapOvr>
  <p:transition spd="slow" advClick="0" advTm="1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3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2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7" presetID="2" presetClass="entr" presetSubtype="4" accel="61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9" dur="13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0" dur="13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accel="61000" fill="hold" nodeType="withEffect" p14:presetBounceEnd="55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3" dur="13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4" dur="13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accel="61000" fill="hold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7" dur="1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8" dur="1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accel="61000" fill="hold" nodeType="withEffect" p14:presetBounceEnd="55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1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1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4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  <p:bldP spid="52" grpId="0" animBg="1"/>
          <p:bldP spid="52" grpId="1" animBg="1"/>
          <p:bldP spid="53" grpId="0"/>
          <p:bldP spid="53" grpId="1"/>
          <p:bldP spid="63" grpId="0"/>
          <p:bldP spid="64" grpId="0"/>
          <p:bldP spid="93" grpId="0"/>
          <p:bldP spid="94" grpId="0"/>
          <p:bldP spid="9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3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2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7" presetID="2" presetClass="entr" presetSubtype="4" accel="61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3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3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accel="61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3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3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accel="61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3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accel="61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3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4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  <p:bldP spid="52" grpId="0" animBg="1"/>
          <p:bldP spid="52" grpId="1" animBg="1"/>
          <p:bldP spid="53" grpId="0"/>
          <p:bldP spid="53" grpId="1"/>
          <p:bldP spid="63" grpId="0"/>
          <p:bldP spid="64" grpId="0"/>
          <p:bldP spid="93" grpId="0"/>
          <p:bldP spid="94" grpId="0"/>
          <p:bldP spid="95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16"/>
          <p:cNvSpPr>
            <a:spLocks/>
          </p:cNvSpPr>
          <p:nvPr/>
        </p:nvSpPr>
        <p:spPr bwMode="auto">
          <a:xfrm>
            <a:off x="-157167" y="-25032"/>
            <a:ext cx="6965368" cy="6926075"/>
          </a:xfrm>
          <a:custGeom>
            <a:avLst/>
            <a:gdLst>
              <a:gd name="T0" fmla="*/ 0 w 6913864"/>
              <a:gd name="T1" fmla="*/ 19050 h 6877050"/>
              <a:gd name="T2" fmla="*/ 3788509 w 6913864"/>
              <a:gd name="T3" fmla="*/ 0 h 6877050"/>
              <a:gd name="T4" fmla="*/ 6911757 w 6913864"/>
              <a:gd name="T5" fmla="*/ 6877050 h 6877050"/>
              <a:gd name="T6" fmla="*/ 0 w 6913864"/>
              <a:gd name="T7" fmla="*/ 6877050 h 6877050"/>
              <a:gd name="T8" fmla="*/ 0 w 6913864"/>
              <a:gd name="T9" fmla="*/ 19050 h 68770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13864" h="6877050">
                <a:moveTo>
                  <a:pt x="0" y="19050"/>
                </a:moveTo>
                <a:lnTo>
                  <a:pt x="3789664" y="0"/>
                </a:lnTo>
                <a:lnTo>
                  <a:pt x="6913864" y="6877050"/>
                </a:lnTo>
                <a:lnTo>
                  <a:pt x="0" y="6877050"/>
                </a:lnTo>
                <a:lnTo>
                  <a:pt x="0" y="19050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011059" y="1891346"/>
            <a:ext cx="7669932" cy="3678973"/>
          </a:xfrm>
          <a:prstGeom prst="rect">
            <a:avLst/>
          </a:prstGeom>
          <a:solidFill>
            <a:srgbClr val="FFFFFF"/>
          </a:solidFill>
          <a:ln w="38100">
            <a:solidFill>
              <a:srgbClr val="FC6E5B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charset="0"/>
              <a:buNone/>
            </a:pPr>
            <a:endParaRPr lang="zh-CN" altLang="en-US" sz="3100">
              <a:solidFill>
                <a:srgbClr val="000000"/>
              </a:solidFill>
            </a:endParaRPr>
          </a:p>
        </p:txBody>
      </p: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2262531" y="2547884"/>
            <a:ext cx="7166988" cy="2307791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产品形式的简介，这里输入产品形的简介，这里输入产品式的简介，这里输入产品形的简介，这里输入产品形的简介，输入产品形式的简介，这里输产品形式的介，这输入产品形式的简介，这里输入品形式的简介，里输入产品形的简介。入产品形式的简介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这里输入品形式的简介，里输入产品形的简介。入产品形式的简介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这里输入品形式的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简介。入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产品形式的简介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这里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产品形式的介，这输入产品形式的简介，这里输入品形式的简介，里输入产品形的简介。入产品形式的简介。这里输入品形式的简介，里输入产品形的简介。入产品形式的简介。这里输入品形式的简介。入产品形式的简介</a:t>
            </a:r>
          </a:p>
        </p:txBody>
      </p:sp>
      <p:sp>
        <p:nvSpPr>
          <p:cNvPr id="30" name="矩形 17"/>
          <p:cNvSpPr>
            <a:spLocks noChangeArrowheads="1"/>
          </p:cNvSpPr>
          <p:nvPr/>
        </p:nvSpPr>
        <p:spPr bwMode="auto">
          <a:xfrm>
            <a:off x="2428502" y="1164656"/>
            <a:ext cx="1175256" cy="58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结语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2720775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椭圆 38"/>
          <p:cNvSpPr/>
          <p:nvPr/>
        </p:nvSpPr>
        <p:spPr>
          <a:xfrm>
            <a:off x="-1953301" y="5582230"/>
            <a:ext cx="4109802" cy="4109802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2843368" y="6358419"/>
            <a:ext cx="3336549" cy="3336549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536043" y="6219076"/>
            <a:ext cx="1901316" cy="1901316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4678430" y="6253018"/>
            <a:ext cx="5029120" cy="502912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0572637" y="5629445"/>
            <a:ext cx="2765086" cy="276508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8159452" y="5971793"/>
            <a:ext cx="3381476" cy="3381476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119723" y="3915790"/>
            <a:ext cx="2909803" cy="521790"/>
          </a:xfrm>
          <a:prstGeom prst="roundRect">
            <a:avLst>
              <a:gd name="adj" fmla="val 50000"/>
            </a:avLst>
          </a:prstGeom>
          <a:solidFill>
            <a:srgbClr val="01ACBE"/>
          </a:solidFill>
          <a:ln w="19050">
            <a:solidFill>
              <a:schemeClr val="bg1"/>
            </a:solidFill>
          </a:ln>
          <a:effectLst>
            <a:outerShdw blurRad="127000" dist="50800" dir="2700000" sx="76000" sy="76000" algn="ctr" rotWithShape="0">
              <a:srgbClr val="000000">
                <a:alpha val="9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382283" y="3940753"/>
            <a:ext cx="2728618" cy="477046"/>
          </a:xfrm>
          <a:prstGeom prst="rect">
            <a:avLst/>
          </a:prstGeom>
          <a:noFill/>
        </p:spPr>
        <p:txBody>
          <a:bodyPr wrap="none" lIns="91433" tIns="45716" rIns="91433" bIns="45716" rtlCol="0">
            <a:spAutoFit/>
          </a:bodyPr>
          <a:lstStyle/>
          <a:p>
            <a:r>
              <a:rPr lang="zh-CN" altLang="en-US" sz="2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25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25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 flipV="1">
            <a:off x="4594682" y="3978088"/>
            <a:ext cx="397025" cy="397192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3" rIns="91427" bIns="45713" spcCol="0" rtlCol="0" anchor="ctr"/>
          <a:lstStyle/>
          <a:p>
            <a:pPr algn="ctr"/>
            <a:endParaRPr lang="zh-CN" altLang="en-US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9894" y="2664772"/>
            <a:ext cx="4278630" cy="4194816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 flipV="1">
            <a:off x="4384450" y="1401085"/>
            <a:ext cx="326054" cy="326172"/>
          </a:xfrm>
          <a:prstGeom prst="ellipse">
            <a:avLst/>
          </a:prstGeom>
          <a:solidFill>
            <a:srgbClr val="FC6E5B"/>
          </a:solidFill>
          <a:ln w="19050">
            <a:noFill/>
          </a:ln>
          <a:effectLst>
            <a:outerShdw blurRad="203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椭圆 19"/>
          <p:cNvSpPr/>
          <p:nvPr/>
        </p:nvSpPr>
        <p:spPr>
          <a:xfrm>
            <a:off x="7380517" y="1592185"/>
            <a:ext cx="391447" cy="391585"/>
          </a:xfrm>
          <a:prstGeom prst="ellipse">
            <a:avLst/>
          </a:prstGeom>
          <a:solidFill>
            <a:srgbClr val="01ACBE"/>
          </a:solidFill>
          <a:ln w="19050">
            <a:noFill/>
          </a:ln>
          <a:effectLst>
            <a:outerShdw blurRad="203200" dist="381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 flipV="1">
            <a:off x="8523182" y="1534102"/>
            <a:ext cx="205806" cy="205881"/>
          </a:xfrm>
          <a:prstGeom prst="ellipse">
            <a:avLst/>
          </a:prstGeom>
          <a:solidFill>
            <a:srgbClr val="FC6E5B"/>
          </a:solidFill>
          <a:ln w="19050">
            <a:noFill/>
          </a:ln>
          <a:effectLst>
            <a:outerShdw blurRad="203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椭圆 21"/>
          <p:cNvSpPr/>
          <p:nvPr/>
        </p:nvSpPr>
        <p:spPr>
          <a:xfrm>
            <a:off x="5609982" y="1697220"/>
            <a:ext cx="186280" cy="186345"/>
          </a:xfrm>
          <a:prstGeom prst="ellipse">
            <a:avLst/>
          </a:prstGeom>
          <a:solidFill>
            <a:srgbClr val="01ACBE"/>
          </a:solidFill>
          <a:ln w="19050">
            <a:noFill/>
          </a:ln>
          <a:effectLst>
            <a:outerShdw blurRad="203200" dist="381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椭圆 22"/>
          <p:cNvSpPr/>
          <p:nvPr/>
        </p:nvSpPr>
        <p:spPr>
          <a:xfrm flipV="1">
            <a:off x="6474614" y="1486829"/>
            <a:ext cx="121360" cy="121404"/>
          </a:xfrm>
          <a:prstGeom prst="ellipse">
            <a:avLst/>
          </a:prstGeom>
          <a:solidFill>
            <a:srgbClr val="FC6E5B"/>
          </a:solidFill>
          <a:ln w="19050">
            <a:noFill/>
          </a:ln>
          <a:effectLst>
            <a:outerShdw blurRad="203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椭圆 23"/>
          <p:cNvSpPr/>
          <p:nvPr/>
        </p:nvSpPr>
        <p:spPr>
          <a:xfrm flipV="1">
            <a:off x="3469625" y="1658749"/>
            <a:ext cx="185478" cy="186345"/>
          </a:xfrm>
          <a:prstGeom prst="ellipse">
            <a:avLst/>
          </a:prstGeom>
          <a:solidFill>
            <a:srgbClr val="01ACBE"/>
          </a:solidFill>
          <a:ln w="19050">
            <a:noFill/>
          </a:ln>
          <a:effectLst>
            <a:outerShdw blurRad="203200" dist="381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椭圆 24"/>
          <p:cNvSpPr/>
          <p:nvPr/>
        </p:nvSpPr>
        <p:spPr>
          <a:xfrm>
            <a:off x="4868930" y="2250051"/>
            <a:ext cx="1375644" cy="1375644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524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83044" y="2475695"/>
            <a:ext cx="765048" cy="86176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zh-CN" altLang="en-US" sz="5000" b="1" dirty="0" smtClean="0">
                <a:latin typeface="微软雅黑" pitchFamily="34" charset="-122"/>
                <a:ea typeface="微软雅黑" pitchFamily="34" charset="-122"/>
              </a:rPr>
              <a:t>谢</a:t>
            </a:r>
            <a:endParaRPr lang="zh-CN" altLang="en-US" sz="5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6088130" y="2250051"/>
            <a:ext cx="1375644" cy="1375644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</a:ln>
          <a:effectLst>
            <a:outerShdw blurRad="254000" dist="1524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56477" y="2475695"/>
            <a:ext cx="631852" cy="86176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zh-CN" altLang="en-US" sz="5000" b="1" dirty="0" smtClean="0">
                <a:latin typeface="微软雅黑" pitchFamily="34" charset="-122"/>
                <a:ea typeface="微软雅黑" pitchFamily="34" charset="-122"/>
              </a:rPr>
              <a:t>指</a:t>
            </a:r>
            <a:endParaRPr lang="zh-CN" altLang="en-US" sz="5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311056" y="2250051"/>
            <a:ext cx="1375644" cy="1375644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524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4641" y="2475695"/>
            <a:ext cx="767712" cy="86176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zh-CN" altLang="en-US" sz="5000" b="1" dirty="0" smtClean="0">
                <a:latin typeface="微软雅黑" pitchFamily="34" charset="-122"/>
                <a:ea typeface="微软雅黑" pitchFamily="34" charset="-122"/>
              </a:rPr>
              <a:t>导</a:t>
            </a:r>
            <a:endParaRPr lang="zh-CN" altLang="en-US" sz="5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649730" y="2250051"/>
            <a:ext cx="1375644" cy="1375644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524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69664" y="2475695"/>
            <a:ext cx="735776" cy="86176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zh-CN" altLang="en-US" sz="5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</a:t>
            </a:r>
            <a:endParaRPr lang="zh-CN" altLang="en-US" sz="5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816926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6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3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50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7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64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71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78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5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6" grpId="0" animBg="1"/>
      <p:bldP spid="7" grpId="0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/>
      <p:bldP spid="26" grpId="1"/>
      <p:bldP spid="27" grpId="0" animBg="1"/>
      <p:bldP spid="27" grpId="1" animBg="1"/>
      <p:bldP spid="28" grpId="0"/>
      <p:bldP spid="28" grpId="1"/>
      <p:bldP spid="29" grpId="0" animBg="1"/>
      <p:bldP spid="29" grpId="1" animBg="1"/>
      <p:bldP spid="30" grpId="0"/>
      <p:bldP spid="30" grpId="1"/>
      <p:bldP spid="31" grpId="0" animBg="1"/>
      <p:bldP spid="31" grpId="1" animBg="1"/>
      <p:bldP spid="32" grpId="0"/>
      <p:bldP spid="32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284" y="4438141"/>
            <a:ext cx="8606318" cy="1693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30" tIns="54416" rIns="108830" bIns="54416" rtlCol="0" anchor="ctr"/>
          <a:lstStyle/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3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971"/>
            <a:ext cx="12190413" cy="136714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8830" tIns="54416" rIns="108830" bIns="54416" anchor="ctr"/>
          <a:lstStyle/>
          <a:p>
            <a:pPr defTabSz="1088433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0" y="315254"/>
            <a:ext cx="10280846" cy="26823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338" y="3098064"/>
            <a:ext cx="5470870" cy="161905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5206" y="3098064"/>
            <a:ext cx="5470872" cy="154702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2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50" y="3098062"/>
            <a:ext cx="524865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079" y="3098062"/>
            <a:ext cx="524865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639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直接连接符 97"/>
          <p:cNvCxnSpPr/>
          <p:nvPr/>
        </p:nvCxnSpPr>
        <p:spPr>
          <a:xfrm>
            <a:off x="3851694" y="3370098"/>
            <a:ext cx="2754248" cy="1560136"/>
          </a:xfrm>
          <a:prstGeom prst="line">
            <a:avLst/>
          </a:prstGeom>
          <a:ln w="12700">
            <a:solidFill>
              <a:srgbClr val="01A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>
            <a:off x="3711164" y="3370098"/>
            <a:ext cx="2910018" cy="483449"/>
          </a:xfrm>
          <a:prstGeom prst="line">
            <a:avLst/>
          </a:prstGeom>
          <a:ln w="12700">
            <a:solidFill>
              <a:srgbClr val="01A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 flipV="1">
            <a:off x="3680684" y="2797903"/>
            <a:ext cx="2925258" cy="572195"/>
          </a:xfrm>
          <a:prstGeom prst="line">
            <a:avLst/>
          </a:prstGeom>
          <a:ln w="12700">
            <a:solidFill>
              <a:srgbClr val="01A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>
            <a:endCxn id="87" idx="1"/>
          </p:cNvCxnSpPr>
          <p:nvPr/>
        </p:nvCxnSpPr>
        <p:spPr>
          <a:xfrm flipV="1">
            <a:off x="3680684" y="1738193"/>
            <a:ext cx="2793053" cy="1631906"/>
          </a:xfrm>
          <a:prstGeom prst="line">
            <a:avLst/>
          </a:prstGeom>
          <a:ln w="12700">
            <a:solidFill>
              <a:srgbClr val="01A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-1953301" y="5582230"/>
            <a:ext cx="4109802" cy="4109802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843368" y="6358419"/>
            <a:ext cx="3336549" cy="3336549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536043" y="6219076"/>
            <a:ext cx="1901316" cy="1901316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678430" y="6253018"/>
            <a:ext cx="5029120" cy="502912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0572637" y="5629445"/>
            <a:ext cx="2765086" cy="276508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8159452" y="5971793"/>
            <a:ext cx="3381476" cy="3381476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340476" y="1450314"/>
            <a:ext cx="3153616" cy="646321"/>
          </a:xfrm>
          <a:prstGeom prst="rect">
            <a:avLst/>
          </a:prstGeom>
        </p:spPr>
        <p:txBody>
          <a:bodyPr wrap="square" lIns="0" tIns="45715" rIns="91431" bIns="45715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个人简历介绍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Header Topic Here</a:t>
            </a:r>
          </a:p>
        </p:txBody>
      </p:sp>
      <p:sp>
        <p:nvSpPr>
          <p:cNvPr id="45" name="矩形 44"/>
          <p:cNvSpPr/>
          <p:nvPr/>
        </p:nvSpPr>
        <p:spPr>
          <a:xfrm>
            <a:off x="7340476" y="2474743"/>
            <a:ext cx="3971220" cy="646321"/>
          </a:xfrm>
          <a:prstGeom prst="rect">
            <a:avLst/>
          </a:prstGeom>
        </p:spPr>
        <p:txBody>
          <a:bodyPr wrap="square" lIns="0" tIns="45715" rIns="91431" bIns="45715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行业认知概述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Header Topic Here</a:t>
            </a:r>
          </a:p>
        </p:txBody>
      </p:sp>
      <p:sp>
        <p:nvSpPr>
          <p:cNvPr id="46" name="矩形 45"/>
          <p:cNvSpPr/>
          <p:nvPr/>
        </p:nvSpPr>
        <p:spPr>
          <a:xfrm>
            <a:off x="7340476" y="3530387"/>
            <a:ext cx="3971220" cy="646321"/>
          </a:xfrm>
          <a:prstGeom prst="rect">
            <a:avLst/>
          </a:prstGeom>
        </p:spPr>
        <p:txBody>
          <a:bodyPr wrap="square" lIns="0" tIns="45715" rIns="91431" bIns="45715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胜任能力展示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Header Topic Here</a:t>
            </a:r>
          </a:p>
        </p:txBody>
      </p:sp>
      <p:sp>
        <p:nvSpPr>
          <p:cNvPr id="47" name="矩形 46"/>
          <p:cNvSpPr/>
          <p:nvPr/>
        </p:nvSpPr>
        <p:spPr>
          <a:xfrm>
            <a:off x="7340476" y="4578638"/>
            <a:ext cx="3971220" cy="646321"/>
          </a:xfrm>
          <a:prstGeom prst="rect">
            <a:avLst/>
          </a:prstGeom>
        </p:spPr>
        <p:txBody>
          <a:bodyPr wrap="square" lIns="0" tIns="45715" rIns="91431" bIns="45715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未来工作规划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Header Topic Here</a:t>
            </a:r>
          </a:p>
        </p:txBody>
      </p:sp>
      <p:sp>
        <p:nvSpPr>
          <p:cNvPr id="86" name="椭圆 85"/>
          <p:cNvSpPr/>
          <p:nvPr/>
        </p:nvSpPr>
        <p:spPr>
          <a:xfrm>
            <a:off x="6201348" y="1349724"/>
            <a:ext cx="831344" cy="831344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270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473737" y="1415032"/>
            <a:ext cx="317046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</a:rPr>
              <a:t>A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6190270" y="2403641"/>
            <a:ext cx="831344" cy="831344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270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462659" y="2468949"/>
            <a:ext cx="317046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</a:rPr>
              <a:t>B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6190270" y="3476778"/>
            <a:ext cx="831344" cy="831344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</a:ln>
          <a:effectLst>
            <a:outerShdw blurRad="254000" dist="1270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462659" y="3542085"/>
            <a:ext cx="317046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</a:rPr>
              <a:t>C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6190270" y="4514562"/>
            <a:ext cx="831344" cy="831344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270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462659" y="4579869"/>
            <a:ext cx="317046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Impact" panose="020B0806030902050204" pitchFamily="34" charset="0"/>
              </a:rPr>
              <a:t>D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2647553" y="2391564"/>
            <a:ext cx="2157702" cy="2157702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270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647553" y="2964158"/>
            <a:ext cx="2157702" cy="92332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5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0868124"/>
      </p:ext>
    </p:extLst>
  </p:cSld>
  <p:clrMapOvr>
    <a:masterClrMapping/>
  </p:clrMapOvr>
  <p:transition spd="slow" advClick="0" advTm="1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3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3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1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3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3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 p14:presetBounceEnd="58333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83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84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8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3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 p14:presetBounceEnd="58333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105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06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1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3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117" presetID="6" presetClass="emph" presetSubtype="0" autoRev="1" fill="hold" grpId="1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8" dur="1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3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fill="hold" grpId="0" nodeType="withEffect" p14:presetBounceEnd="58333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128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29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1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3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9150"/>
                                </p:stCondLst>
                                <p:childTnLst>
                                  <p:par>
                                    <p:cTn id="140" presetID="6" presetClass="emph" presetSubtype="0" autoRev="1" fill="hold" grpId="1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41" dur="15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3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3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300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 p14:presetBounceEnd="58333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151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52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6" grpId="1" animBg="1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4" grpId="0"/>
          <p:bldP spid="45" grpId="0"/>
          <p:bldP spid="46" grpId="0"/>
          <p:bldP spid="47" grpId="0"/>
          <p:bldP spid="86" grpId="0" animBg="1"/>
          <p:bldP spid="86" grpId="1" animBg="1"/>
          <p:bldP spid="87" grpId="0"/>
          <p:bldP spid="87" grpId="1"/>
          <p:bldP spid="88" grpId="0" animBg="1"/>
          <p:bldP spid="88" grpId="1" animBg="1"/>
          <p:bldP spid="89" grpId="0"/>
          <p:bldP spid="89" grpId="1"/>
          <p:bldP spid="90" grpId="0" animBg="1"/>
          <p:bldP spid="90" grpId="1" animBg="1"/>
          <p:bldP spid="91" grpId="0"/>
          <p:bldP spid="91" grpId="1"/>
          <p:bldP spid="92" grpId="0" animBg="1"/>
          <p:bldP spid="92" grpId="1" animBg="1"/>
          <p:bldP spid="93" grpId="0"/>
          <p:bldP spid="93" grpId="1"/>
          <p:bldP spid="94" grpId="0" animBg="1"/>
          <p:bldP spid="94" grpId="1" animBg="1"/>
          <p:bldP spid="95" grpId="0"/>
          <p:bldP spid="95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30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3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1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3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3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8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3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1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3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117" presetID="6" presetClass="emph" presetSubtype="0" autoRev="1" fill="hold" grpId="1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8" dur="1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3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1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3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9150"/>
                                </p:stCondLst>
                                <p:childTnLst>
                                  <p:par>
                                    <p:cTn id="140" presetID="6" presetClass="emph" presetSubtype="0" autoRev="1" fill="hold" grpId="1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41" dur="15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3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3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300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6" grpId="1" animBg="1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44" grpId="0"/>
          <p:bldP spid="45" grpId="0"/>
          <p:bldP spid="46" grpId="0"/>
          <p:bldP spid="47" grpId="0"/>
          <p:bldP spid="86" grpId="0" animBg="1"/>
          <p:bldP spid="86" grpId="1" animBg="1"/>
          <p:bldP spid="87" grpId="0"/>
          <p:bldP spid="87" grpId="1"/>
          <p:bldP spid="88" grpId="0" animBg="1"/>
          <p:bldP spid="88" grpId="1" animBg="1"/>
          <p:bldP spid="89" grpId="0"/>
          <p:bldP spid="89" grpId="1"/>
          <p:bldP spid="90" grpId="0" animBg="1"/>
          <p:bldP spid="90" grpId="1" animBg="1"/>
          <p:bldP spid="91" grpId="0"/>
          <p:bldP spid="91" grpId="1"/>
          <p:bldP spid="92" grpId="0" animBg="1"/>
          <p:bldP spid="92" grpId="1" animBg="1"/>
          <p:bldP spid="93" grpId="0"/>
          <p:bldP spid="93" grpId="1"/>
          <p:bldP spid="94" grpId="0" animBg="1"/>
          <p:bldP spid="94" grpId="1" animBg="1"/>
          <p:bldP spid="95" grpId="0"/>
          <p:bldP spid="95" grpId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692599" y="2560170"/>
            <a:ext cx="6497813" cy="1223716"/>
          </a:xfrm>
          <a:custGeom>
            <a:avLst/>
            <a:gdLst/>
            <a:ahLst/>
            <a:cxnLst/>
            <a:rect l="l" t="t" r="r" b="b"/>
            <a:pathLst>
              <a:path w="6497813" h="1223716">
                <a:moveTo>
                  <a:pt x="0" y="0"/>
                </a:moveTo>
                <a:lnTo>
                  <a:pt x="6497813" y="0"/>
                </a:lnTo>
                <a:lnTo>
                  <a:pt x="6497813" y="1223716"/>
                </a:lnTo>
                <a:lnTo>
                  <a:pt x="124270" y="1223716"/>
                </a:lnTo>
                <a:cubicBezTo>
                  <a:pt x="210685" y="1069007"/>
                  <a:pt x="259682" y="890681"/>
                  <a:pt x="259682" y="700911"/>
                </a:cubicBezTo>
                <a:cubicBezTo>
                  <a:pt x="259682" y="433116"/>
                  <a:pt x="162111" y="18811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108692"/>
              </a:gs>
              <a:gs pos="100000">
                <a:srgbClr val="16B2C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631155" y="2182230"/>
            <a:ext cx="2157702" cy="2157702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270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049477" y="2689925"/>
            <a:ext cx="4285273" cy="83099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个人简历介绍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48408" y="2526224"/>
            <a:ext cx="2157702" cy="132342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8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798836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8" dur="3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9" grpId="1" animBg="1"/>
      <p:bldP spid="11" grpId="0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六边形 27"/>
          <p:cNvSpPr/>
          <p:nvPr/>
        </p:nvSpPr>
        <p:spPr>
          <a:xfrm rot="1800000">
            <a:off x="2943921" y="2052330"/>
            <a:ext cx="1826144" cy="1574831"/>
          </a:xfrm>
          <a:prstGeom prst="hexagon">
            <a:avLst/>
          </a:prstGeom>
          <a:gradFill>
            <a:gsLst>
              <a:gs pos="0">
                <a:srgbClr val="108692"/>
              </a:gs>
              <a:gs pos="100000">
                <a:srgbClr val="16B2C1"/>
              </a:gs>
            </a:gsLst>
            <a:lin ang="10200000" scaled="0"/>
          </a:gradFill>
          <a:ln w="57150">
            <a:solidFill>
              <a:schemeClr val="bg1"/>
            </a:solidFill>
          </a:ln>
          <a:effectLst>
            <a:outerShdw blurRad="190500" dist="762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29" name="六边形 28"/>
          <p:cNvSpPr/>
          <p:nvPr/>
        </p:nvSpPr>
        <p:spPr>
          <a:xfrm rot="1800000">
            <a:off x="2007081" y="3528753"/>
            <a:ext cx="1826144" cy="1574831"/>
          </a:xfrm>
          <a:prstGeom prst="hexagon">
            <a:avLst/>
          </a:prstGeom>
          <a:gradFill>
            <a:gsLst>
              <a:gs pos="0">
                <a:srgbClr val="108692"/>
              </a:gs>
              <a:gs pos="100000">
                <a:srgbClr val="16B2C1"/>
              </a:gs>
            </a:gsLst>
            <a:lin ang="10200000" scaled="0"/>
          </a:gradFill>
          <a:ln w="57150">
            <a:solidFill>
              <a:schemeClr val="bg1"/>
            </a:solidFill>
          </a:ln>
          <a:effectLst>
            <a:outerShdw blurRad="190500" dist="762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30" name="六边形 29"/>
          <p:cNvSpPr/>
          <p:nvPr/>
        </p:nvSpPr>
        <p:spPr>
          <a:xfrm rot="1800000">
            <a:off x="3814381" y="3645260"/>
            <a:ext cx="1826144" cy="1574831"/>
          </a:xfrm>
          <a:prstGeom prst="hexagon">
            <a:avLst/>
          </a:prstGeom>
          <a:gradFill>
            <a:gsLst>
              <a:gs pos="0">
                <a:srgbClr val="108692"/>
              </a:gs>
              <a:gs pos="100000">
                <a:srgbClr val="16B2C1"/>
              </a:gs>
            </a:gsLst>
            <a:lin ang="10200000" scaled="0"/>
          </a:gradFill>
          <a:ln w="57150">
            <a:solidFill>
              <a:schemeClr val="bg1"/>
            </a:solidFill>
          </a:ln>
          <a:effectLst>
            <a:outerShdw blurRad="190500" dist="762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462" y="1384354"/>
            <a:ext cx="925578" cy="787024"/>
          </a:xfrm>
          <a:prstGeom prst="rect">
            <a:avLst/>
          </a:prstGeom>
        </p:spPr>
      </p:pic>
      <p:cxnSp>
        <p:nvCxnSpPr>
          <p:cNvPr id="32" name="直接连接符 31"/>
          <p:cNvCxnSpPr/>
          <p:nvPr/>
        </p:nvCxnSpPr>
        <p:spPr>
          <a:xfrm>
            <a:off x="6658829" y="2186138"/>
            <a:ext cx="0" cy="3601234"/>
          </a:xfrm>
          <a:prstGeom prst="line">
            <a:avLst/>
          </a:prstGeom>
          <a:ln w="28575">
            <a:solidFill>
              <a:srgbClr val="FC6E5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133529" y="2302569"/>
            <a:ext cx="2340400" cy="43098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2200" b="1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学校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广东金融学院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198205" y="2806740"/>
            <a:ext cx="2375955" cy="0"/>
          </a:xfrm>
          <a:prstGeom prst="line">
            <a:avLst/>
          </a:prstGeom>
          <a:ln w="28575">
            <a:solidFill>
              <a:srgbClr val="FC6E5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>
          <a:xfrm>
            <a:off x="9557299" y="2733556"/>
            <a:ext cx="145158" cy="145211"/>
          </a:xfrm>
          <a:prstGeom prst="ellipse">
            <a:avLst/>
          </a:prstGeom>
          <a:solidFill>
            <a:srgbClr val="FC6E5B"/>
          </a:solidFill>
          <a:ln>
            <a:solidFill>
              <a:srgbClr val="FC6E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586253" y="5786212"/>
            <a:ext cx="145158" cy="145211"/>
          </a:xfrm>
          <a:prstGeom prst="ellipse">
            <a:avLst/>
          </a:prstGeom>
          <a:solidFill>
            <a:srgbClr val="FC6E5B"/>
          </a:solidFill>
          <a:ln>
            <a:solidFill>
              <a:srgbClr val="FC6E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7131445" y="2878765"/>
            <a:ext cx="2340400" cy="43098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2200" b="1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信息管理专业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7196121" y="3382937"/>
            <a:ext cx="2375955" cy="0"/>
          </a:xfrm>
          <a:prstGeom prst="line">
            <a:avLst/>
          </a:prstGeom>
          <a:ln w="28575">
            <a:solidFill>
              <a:srgbClr val="FC6E5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/>
        </p:nvSpPr>
        <p:spPr>
          <a:xfrm>
            <a:off x="9555216" y="3309752"/>
            <a:ext cx="145158" cy="145211"/>
          </a:xfrm>
          <a:prstGeom prst="ellipse">
            <a:avLst/>
          </a:prstGeom>
          <a:solidFill>
            <a:srgbClr val="FC6E5B"/>
          </a:solidFill>
          <a:ln>
            <a:solidFill>
              <a:srgbClr val="FC6E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7133529" y="3454964"/>
            <a:ext cx="2109598" cy="43098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2200" b="1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学历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硕士研究生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7198205" y="3959135"/>
            <a:ext cx="2375955" cy="0"/>
          </a:xfrm>
          <a:prstGeom prst="line">
            <a:avLst/>
          </a:prstGeom>
          <a:ln w="28575">
            <a:solidFill>
              <a:srgbClr val="FC6E5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椭圆 43"/>
          <p:cNvSpPr/>
          <p:nvPr/>
        </p:nvSpPr>
        <p:spPr>
          <a:xfrm>
            <a:off x="9557299" y="3885949"/>
            <a:ext cx="145158" cy="145211"/>
          </a:xfrm>
          <a:prstGeom prst="ellipse">
            <a:avLst/>
          </a:prstGeom>
          <a:solidFill>
            <a:srgbClr val="FC6E5B"/>
          </a:solidFill>
          <a:ln>
            <a:solidFill>
              <a:srgbClr val="FC6E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7198205" y="4084609"/>
            <a:ext cx="1381930" cy="43098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2200" b="1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荣获殊荣</a:t>
            </a:r>
            <a:r>
              <a:rPr lang="zh-CN" altLang="en-US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198205" y="4471762"/>
            <a:ext cx="3262007" cy="584910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曾获全国某某策划大赛金奖第一名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连续四年荣获全校全免奖学金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198205" y="4995101"/>
            <a:ext cx="1381930" cy="43098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2200" b="1" dirty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其他情况</a:t>
            </a:r>
            <a:r>
              <a:rPr lang="zh-CN" altLang="en-US" dirty="0" smtClean="0">
                <a:solidFill>
                  <a:srgbClr val="01ACB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dirty="0">
              <a:solidFill>
                <a:srgbClr val="01AC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98205" y="5382254"/>
            <a:ext cx="3262007" cy="584910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曾获全国某某策划大赛金奖第一名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连续四年荣获全校全免奖学金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54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等腰三角形 54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学历详细介绍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877728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50"/>
                            </p:stCondLst>
                            <p:childTnLst>
                              <p:par>
                                <p:cTn id="3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350"/>
                            </p:stCondLst>
                            <p:childTnLst>
                              <p:par>
                                <p:cTn id="4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850"/>
                            </p:stCondLst>
                            <p:childTnLst>
                              <p:par>
                                <p:cTn id="5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8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600"/>
                            </p:stCondLst>
                            <p:childTnLst>
                              <p:par>
                                <p:cTn id="6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6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1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600"/>
                            </p:stCondLst>
                            <p:childTnLst>
                              <p:par>
                                <p:cTn id="7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6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1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6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6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1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600"/>
                            </p:stCondLst>
                            <p:childTnLst>
                              <p:par>
                                <p:cTn id="10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6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1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6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1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3" grpId="0"/>
      <p:bldP spid="35" grpId="0" animBg="1"/>
      <p:bldP spid="36" grpId="0" animBg="1"/>
      <p:bldP spid="37" grpId="0"/>
      <p:bldP spid="41" grpId="0" animBg="1"/>
      <p:bldP spid="42" grpId="0"/>
      <p:bldP spid="44" grpId="0" animBg="1"/>
      <p:bldP spid="45" grpId="0"/>
      <p:bldP spid="46" grpId="0"/>
      <p:bldP spid="47" grpId="0"/>
      <p:bldP spid="48" grpId="0"/>
      <p:bldP spid="56" grpId="0"/>
      <p:bldP spid="57" grpId="0" animBg="1"/>
      <p:bldP spid="57" grpId="1" animBg="1"/>
      <p:bldP spid="58" grpId="0"/>
      <p:bldP spid="5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42"/>
          <p:cNvSpPr/>
          <p:nvPr/>
        </p:nvSpPr>
        <p:spPr>
          <a:xfrm flipH="1">
            <a:off x="2100785" y="2382877"/>
            <a:ext cx="1493866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课余期间有自创社团，项大奖！</a:t>
            </a:r>
            <a:endParaRPr 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6" name="Rectangle 42"/>
          <p:cNvSpPr/>
          <p:nvPr/>
        </p:nvSpPr>
        <p:spPr>
          <a:xfrm flipH="1">
            <a:off x="1938685" y="2109419"/>
            <a:ext cx="1639124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 algn="ctr"/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67" name="Rectangle 42"/>
          <p:cNvSpPr/>
          <p:nvPr/>
        </p:nvSpPr>
        <p:spPr>
          <a:xfrm flipH="1">
            <a:off x="5393739" y="2382877"/>
            <a:ext cx="1493866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课余期间有自创社团，项大奖！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8" name="Rectangle 42"/>
          <p:cNvSpPr/>
          <p:nvPr/>
        </p:nvSpPr>
        <p:spPr>
          <a:xfrm flipH="1">
            <a:off x="5250622" y="2109419"/>
            <a:ext cx="1639124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69" name="Rectangle 42"/>
          <p:cNvSpPr/>
          <p:nvPr/>
        </p:nvSpPr>
        <p:spPr>
          <a:xfrm flipH="1">
            <a:off x="8696613" y="2382877"/>
            <a:ext cx="1493866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课余期间有自创社团，项大奖！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0" name="Rectangle 42"/>
          <p:cNvSpPr/>
          <p:nvPr/>
        </p:nvSpPr>
        <p:spPr>
          <a:xfrm flipH="1">
            <a:off x="8562559" y="2109419"/>
            <a:ext cx="1639124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71" name="Rectangle 42"/>
          <p:cNvSpPr/>
          <p:nvPr/>
        </p:nvSpPr>
        <p:spPr>
          <a:xfrm flipH="1">
            <a:off x="3755831" y="4819065"/>
            <a:ext cx="1493866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课余期间有自创社团，项大奖！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2" name="Rectangle 42"/>
          <p:cNvSpPr/>
          <p:nvPr/>
        </p:nvSpPr>
        <p:spPr>
          <a:xfrm flipH="1">
            <a:off x="3594653" y="4545607"/>
            <a:ext cx="1639124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 algn="ctr"/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73" name="Rectangle 42"/>
          <p:cNvSpPr/>
          <p:nvPr/>
        </p:nvSpPr>
        <p:spPr>
          <a:xfrm flipH="1">
            <a:off x="7058705" y="4819065"/>
            <a:ext cx="1493866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课余期间有自创社团，项大奖！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4" name="Rectangle 42"/>
          <p:cNvSpPr/>
          <p:nvPr/>
        </p:nvSpPr>
        <p:spPr>
          <a:xfrm flipH="1">
            <a:off x="6906590" y="4545607"/>
            <a:ext cx="1639124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75" name="矩形 74"/>
          <p:cNvSpPr/>
          <p:nvPr/>
        </p:nvSpPr>
        <p:spPr>
          <a:xfrm>
            <a:off x="2103309" y="3198145"/>
            <a:ext cx="1637185" cy="618852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3741784" y="3816997"/>
            <a:ext cx="1637185" cy="618852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5378969" y="3198145"/>
            <a:ext cx="1637185" cy="618852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7036193" y="3816997"/>
            <a:ext cx="1637185" cy="618852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8673378" y="3204568"/>
            <a:ext cx="1637185" cy="618852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3732975" y="2033097"/>
            <a:ext cx="45713" cy="3528676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1" name="矩形 80"/>
          <p:cNvSpPr/>
          <p:nvPr/>
        </p:nvSpPr>
        <p:spPr>
          <a:xfrm>
            <a:off x="5347305" y="2033097"/>
            <a:ext cx="45713" cy="3528676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2" name="矩形 81"/>
          <p:cNvSpPr/>
          <p:nvPr/>
        </p:nvSpPr>
        <p:spPr>
          <a:xfrm>
            <a:off x="7004873" y="2033097"/>
            <a:ext cx="45713" cy="3528676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3" name="矩形 82"/>
          <p:cNvSpPr/>
          <p:nvPr/>
        </p:nvSpPr>
        <p:spPr>
          <a:xfrm>
            <a:off x="8667388" y="2033097"/>
            <a:ext cx="45713" cy="3528676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4" name="矩形 83"/>
          <p:cNvSpPr/>
          <p:nvPr/>
        </p:nvSpPr>
        <p:spPr>
          <a:xfrm>
            <a:off x="2207494" y="3267712"/>
            <a:ext cx="1428819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2010/2011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982059" y="3880142"/>
            <a:ext cx="1041410" cy="492557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endParaRPr lang="zh-CN" altLang="en-US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5692595" y="3267713"/>
            <a:ext cx="1041410" cy="492557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  <a:endParaRPr lang="zh-CN" altLang="en-US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7131771" y="3947147"/>
            <a:ext cx="1492990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2013/2015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8995469" y="3261290"/>
            <a:ext cx="1041410" cy="492557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zh-CN" altLang="en-US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椭圆 88"/>
          <p:cNvSpPr/>
          <p:nvPr/>
        </p:nvSpPr>
        <p:spPr>
          <a:xfrm flipV="1">
            <a:off x="4398577" y="2421565"/>
            <a:ext cx="396956" cy="397100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90" name="椭圆 89"/>
          <p:cNvSpPr/>
          <p:nvPr/>
        </p:nvSpPr>
        <p:spPr>
          <a:xfrm flipV="1">
            <a:off x="2666427" y="4589008"/>
            <a:ext cx="396956" cy="397100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91" name="椭圆 90"/>
          <p:cNvSpPr/>
          <p:nvPr/>
        </p:nvSpPr>
        <p:spPr>
          <a:xfrm flipV="1">
            <a:off x="7679788" y="2428268"/>
            <a:ext cx="396956" cy="397100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92" name="椭圆 91"/>
          <p:cNvSpPr/>
          <p:nvPr/>
        </p:nvSpPr>
        <p:spPr>
          <a:xfrm flipV="1">
            <a:off x="5999082" y="4597566"/>
            <a:ext cx="396956" cy="397100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93" name="椭圆 92"/>
          <p:cNvSpPr/>
          <p:nvPr/>
        </p:nvSpPr>
        <p:spPr>
          <a:xfrm flipV="1">
            <a:off x="9317696" y="4589008"/>
            <a:ext cx="396956" cy="397100"/>
          </a:xfrm>
          <a:prstGeom prst="ellipse">
            <a:avLst/>
          </a:prstGeom>
          <a:solidFill>
            <a:srgbClr val="FC6E5B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94" name="矩形 93"/>
          <p:cNvSpPr/>
          <p:nvPr/>
        </p:nvSpPr>
        <p:spPr>
          <a:xfrm>
            <a:off x="2150497" y="4589008"/>
            <a:ext cx="1428819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3882648" y="2420013"/>
            <a:ext cx="1428819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5483152" y="4584047"/>
            <a:ext cx="1428819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8801765" y="4585905"/>
            <a:ext cx="1428819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7163857" y="2438635"/>
            <a:ext cx="1428819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43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等腰三角形 43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个人成长履历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2153917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100"/>
                            </p:stCondLst>
                            <p:childTnLst>
                              <p:par>
                                <p:cTn id="4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1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85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35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850"/>
                            </p:stCondLst>
                            <p:childTnLst>
                              <p:par>
                                <p:cTn id="7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5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6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35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1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35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850"/>
                            </p:stCondLst>
                            <p:childTnLst>
                              <p:par>
                                <p:cTn id="10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350"/>
                            </p:stCondLst>
                            <p:childTnLst>
                              <p:par>
                                <p:cTn id="10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850"/>
                            </p:stCondLst>
                            <p:childTnLst>
                              <p:par>
                                <p:cTn id="1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1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8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6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850"/>
                            </p:stCondLst>
                            <p:childTnLst>
                              <p:par>
                                <p:cTn id="1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5350"/>
                            </p:stCondLst>
                            <p:childTnLst>
                              <p:par>
                                <p:cTn id="1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850"/>
                            </p:stCondLst>
                            <p:childTnLst>
                              <p:par>
                                <p:cTn id="13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350"/>
                            </p:stCondLst>
                            <p:childTnLst>
                              <p:par>
                                <p:cTn id="14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760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86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935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9600"/>
                            </p:stCondLst>
                            <p:childTnLst>
                              <p:par>
                                <p:cTn id="1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100"/>
                            </p:stCondLst>
                            <p:childTnLst>
                              <p:par>
                                <p:cTn id="1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0600"/>
                            </p:stCondLst>
                            <p:childTnLst>
                              <p:par>
                                <p:cTn id="17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1100"/>
                            </p:stCondLst>
                            <p:childTnLst>
                              <p:par>
                                <p:cTn id="17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235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31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/>
      <p:bldP spid="85" grpId="0"/>
      <p:bldP spid="86" grpId="0"/>
      <p:bldP spid="87" grpId="0"/>
      <p:bldP spid="88" grpId="0"/>
      <p:bldP spid="89" grpId="0" animBg="1"/>
      <p:bldP spid="90" grpId="0" animBg="1"/>
      <p:bldP spid="91" grpId="0" animBg="1"/>
      <p:bldP spid="92" grpId="0" animBg="1"/>
      <p:bldP spid="93" grpId="0" animBg="1"/>
      <p:bldP spid="94" grpId="0"/>
      <p:bldP spid="95" grpId="0"/>
      <p:bldP spid="96" grpId="0"/>
      <p:bldP spid="97" grpId="0"/>
      <p:bldP spid="98" grpId="0"/>
      <p:bldP spid="45" grpId="0"/>
      <p:bldP spid="46" grpId="0" animBg="1"/>
      <p:bldP spid="46" grpId="1" animBg="1"/>
      <p:bldP spid="47" grpId="0"/>
      <p:bldP spid="4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7593891" y="2717702"/>
            <a:ext cx="2448201" cy="3097061"/>
          </a:xfrm>
          <a:prstGeom prst="rect">
            <a:avLst/>
          </a:prstGeom>
          <a:solidFill>
            <a:srgbClr val="EFEFEF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78" name="五边形 5"/>
          <p:cNvSpPr/>
          <p:nvPr/>
        </p:nvSpPr>
        <p:spPr>
          <a:xfrm>
            <a:off x="7530399" y="1925431"/>
            <a:ext cx="2735700" cy="576197"/>
          </a:xfrm>
          <a:custGeom>
            <a:avLst/>
            <a:gdLst/>
            <a:ahLst/>
            <a:cxnLst/>
            <a:rect l="l" t="t" r="r" b="b"/>
            <a:pathLst>
              <a:path w="2736056" h="576064">
                <a:moveTo>
                  <a:pt x="0" y="0"/>
                </a:moveTo>
                <a:lnTo>
                  <a:pt x="2448024" y="0"/>
                </a:lnTo>
                <a:lnTo>
                  <a:pt x="2736056" y="288032"/>
                </a:lnTo>
                <a:lnTo>
                  <a:pt x="2448024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FC6E5B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79" name="Rectangle 42"/>
          <p:cNvSpPr/>
          <p:nvPr/>
        </p:nvSpPr>
        <p:spPr>
          <a:xfrm flipH="1">
            <a:off x="7710164" y="3005803"/>
            <a:ext cx="2304032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加入你的文字描述加入你的文字描述，加入你的加入你的文字描述！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0" name="Rectangle 42"/>
          <p:cNvSpPr/>
          <p:nvPr/>
        </p:nvSpPr>
        <p:spPr>
          <a:xfrm flipH="1">
            <a:off x="7914439" y="2086889"/>
            <a:ext cx="2058060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81" name="矩形 80"/>
          <p:cNvSpPr/>
          <p:nvPr/>
        </p:nvSpPr>
        <p:spPr>
          <a:xfrm>
            <a:off x="4879024" y="2717702"/>
            <a:ext cx="2448201" cy="3097061"/>
          </a:xfrm>
          <a:prstGeom prst="rect">
            <a:avLst/>
          </a:prstGeom>
          <a:solidFill>
            <a:srgbClr val="EFEFEF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2" name="五边形 5"/>
          <p:cNvSpPr/>
          <p:nvPr/>
        </p:nvSpPr>
        <p:spPr>
          <a:xfrm>
            <a:off x="4815532" y="1925431"/>
            <a:ext cx="2735700" cy="576197"/>
          </a:xfrm>
          <a:custGeom>
            <a:avLst/>
            <a:gdLst/>
            <a:ahLst/>
            <a:cxnLst/>
            <a:rect l="l" t="t" r="r" b="b"/>
            <a:pathLst>
              <a:path w="2736056" h="576064">
                <a:moveTo>
                  <a:pt x="0" y="0"/>
                </a:moveTo>
                <a:lnTo>
                  <a:pt x="2448024" y="0"/>
                </a:lnTo>
                <a:lnTo>
                  <a:pt x="2736056" y="288032"/>
                </a:lnTo>
                <a:lnTo>
                  <a:pt x="2448024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FC6E5B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3" name="Rectangle 42"/>
          <p:cNvSpPr/>
          <p:nvPr/>
        </p:nvSpPr>
        <p:spPr>
          <a:xfrm flipH="1">
            <a:off x="4995298" y="3005803"/>
            <a:ext cx="2304032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加入你的文字描述加入你的文字描述，加入你的加入你的文字描述！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4" name="Rectangle 42"/>
          <p:cNvSpPr/>
          <p:nvPr/>
        </p:nvSpPr>
        <p:spPr>
          <a:xfrm flipH="1">
            <a:off x="5199572" y="2086889"/>
            <a:ext cx="2058060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85" name="矩形 84"/>
          <p:cNvSpPr/>
          <p:nvPr/>
        </p:nvSpPr>
        <p:spPr>
          <a:xfrm>
            <a:off x="2143324" y="2717702"/>
            <a:ext cx="2448201" cy="3097061"/>
          </a:xfrm>
          <a:prstGeom prst="rect">
            <a:avLst/>
          </a:prstGeom>
          <a:solidFill>
            <a:srgbClr val="EFEFEF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6" name="五边形 5"/>
          <p:cNvSpPr/>
          <p:nvPr/>
        </p:nvSpPr>
        <p:spPr>
          <a:xfrm>
            <a:off x="2079832" y="1925431"/>
            <a:ext cx="2735700" cy="576197"/>
          </a:xfrm>
          <a:custGeom>
            <a:avLst/>
            <a:gdLst/>
            <a:ahLst/>
            <a:cxnLst/>
            <a:rect l="l" t="t" r="r" b="b"/>
            <a:pathLst>
              <a:path w="2736056" h="576064">
                <a:moveTo>
                  <a:pt x="0" y="0"/>
                </a:moveTo>
                <a:lnTo>
                  <a:pt x="2448024" y="0"/>
                </a:lnTo>
                <a:lnTo>
                  <a:pt x="2736056" y="288032"/>
                </a:lnTo>
                <a:lnTo>
                  <a:pt x="2448024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FC6E5B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7" name="Rectangle 42"/>
          <p:cNvSpPr/>
          <p:nvPr/>
        </p:nvSpPr>
        <p:spPr>
          <a:xfrm flipH="1">
            <a:off x="2259598" y="3005803"/>
            <a:ext cx="2304032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加入你的文字描述加入你的文字描述，加入你的加入你的文字描述！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8" name="Rectangle 42"/>
          <p:cNvSpPr/>
          <p:nvPr/>
        </p:nvSpPr>
        <p:spPr>
          <a:xfrm flipH="1">
            <a:off x="2463872" y="2086889"/>
            <a:ext cx="2058060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89" name="矩形 88"/>
          <p:cNvSpPr/>
          <p:nvPr/>
        </p:nvSpPr>
        <p:spPr>
          <a:xfrm>
            <a:off x="2405049" y="4046374"/>
            <a:ext cx="1869595" cy="1340026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>
            <a:off x="5212516" y="4032921"/>
            <a:ext cx="1869595" cy="1340026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>
            <a:off x="7878401" y="4015193"/>
            <a:ext cx="1869595" cy="1340026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24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精通掌握技能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2447952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3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5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5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8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35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8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35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85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8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9" grpId="0"/>
      <p:bldP spid="80" grpId="0"/>
      <p:bldP spid="81" grpId="0" animBg="1"/>
      <p:bldP spid="82" grpId="0" animBg="1"/>
      <p:bldP spid="83" grpId="0"/>
      <p:bldP spid="84" grpId="0"/>
      <p:bldP spid="85" grpId="0" animBg="1"/>
      <p:bldP spid="86" grpId="0" animBg="1"/>
      <p:bldP spid="87" grpId="0"/>
      <p:bldP spid="88" grpId="0"/>
      <p:bldP spid="89" grpId="0" animBg="1"/>
      <p:bldP spid="90" grpId="0" animBg="1"/>
      <p:bldP spid="91" grpId="0" animBg="1"/>
      <p:bldP spid="26" grpId="0"/>
      <p:bldP spid="27" grpId="0" animBg="1"/>
      <p:bldP spid="27" grpId="1" animBg="1"/>
      <p:bldP spid="28" grpId="0"/>
      <p:bldP spid="2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/>
          <p:nvPr/>
        </p:nvSpPr>
        <p:spPr>
          <a:xfrm>
            <a:off x="3288846" y="1989764"/>
            <a:ext cx="1584245" cy="1008578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Rectangle 42"/>
          <p:cNvSpPr/>
          <p:nvPr/>
        </p:nvSpPr>
        <p:spPr>
          <a:xfrm flipH="1">
            <a:off x="3261263" y="2168672"/>
            <a:ext cx="1611827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学习能力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Rectangle 42"/>
          <p:cNvSpPr/>
          <p:nvPr/>
        </p:nvSpPr>
        <p:spPr>
          <a:xfrm flipH="1">
            <a:off x="3886423" y="2998343"/>
            <a:ext cx="2282867" cy="50429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" name="矩形 5"/>
          <p:cNvSpPr/>
          <p:nvPr/>
        </p:nvSpPr>
        <p:spPr>
          <a:xfrm>
            <a:off x="3389358" y="4078963"/>
            <a:ext cx="1584245" cy="1008578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solidFill>
            <a:srgbClr val="FC6E5B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3" name="Rectangle 42"/>
          <p:cNvSpPr/>
          <p:nvPr/>
        </p:nvSpPr>
        <p:spPr>
          <a:xfrm flipH="1">
            <a:off x="3361774" y="4257871"/>
            <a:ext cx="1611827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表达能力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Rectangle 42"/>
          <p:cNvSpPr/>
          <p:nvPr/>
        </p:nvSpPr>
        <p:spPr>
          <a:xfrm flipH="1">
            <a:off x="3986935" y="5087542"/>
            <a:ext cx="2282867" cy="50429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5" name="矩形 5"/>
          <p:cNvSpPr/>
          <p:nvPr/>
        </p:nvSpPr>
        <p:spPr>
          <a:xfrm>
            <a:off x="6961413" y="1989764"/>
            <a:ext cx="1584245" cy="1008578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solidFill>
            <a:srgbClr val="FC6E5B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42"/>
          <p:cNvSpPr/>
          <p:nvPr/>
        </p:nvSpPr>
        <p:spPr>
          <a:xfrm flipH="1">
            <a:off x="6933829" y="2168672"/>
            <a:ext cx="1611827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交际能力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Rectangle 42"/>
          <p:cNvSpPr/>
          <p:nvPr/>
        </p:nvSpPr>
        <p:spPr>
          <a:xfrm flipH="1">
            <a:off x="7558990" y="2998343"/>
            <a:ext cx="2282867" cy="50429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9" name="矩形 5"/>
          <p:cNvSpPr/>
          <p:nvPr/>
        </p:nvSpPr>
        <p:spPr>
          <a:xfrm>
            <a:off x="7061926" y="4078963"/>
            <a:ext cx="1584245" cy="1008578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0" name="Rectangle 42"/>
          <p:cNvSpPr/>
          <p:nvPr/>
        </p:nvSpPr>
        <p:spPr>
          <a:xfrm flipH="1">
            <a:off x="7034341" y="4257871"/>
            <a:ext cx="1611827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爱好特长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Rectangle 42"/>
          <p:cNvSpPr/>
          <p:nvPr/>
        </p:nvSpPr>
        <p:spPr>
          <a:xfrm flipH="1">
            <a:off x="7659503" y="5087542"/>
            <a:ext cx="2282867" cy="50429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43" y="396093"/>
            <a:ext cx="4065167" cy="699015"/>
            <a:chOff x="543" y="396093"/>
            <a:chExt cx="4065167" cy="699015"/>
          </a:xfrm>
          <a:gradFill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</a:gradFill>
        </p:grpSpPr>
        <p:sp>
          <p:nvSpPr>
            <p:cNvPr id="29" name="矩形 157"/>
            <p:cNvSpPr/>
            <p:nvPr/>
          </p:nvSpPr>
          <p:spPr>
            <a:xfrm>
              <a:off x="543" y="473171"/>
              <a:ext cx="3557021" cy="544859"/>
            </a:xfrm>
            <a:custGeom>
              <a:avLst/>
              <a:gdLst/>
              <a:ahLst/>
              <a:cxnLst/>
              <a:rect l="l" t="t" r="r" b="b"/>
              <a:pathLst>
                <a:path w="3557021" h="544859">
                  <a:moveTo>
                    <a:pt x="856047" y="0"/>
                  </a:moveTo>
                  <a:lnTo>
                    <a:pt x="3557021" y="0"/>
                  </a:lnTo>
                  <a:lnTo>
                    <a:pt x="3557021" y="544859"/>
                  </a:lnTo>
                  <a:lnTo>
                    <a:pt x="868779" y="544859"/>
                  </a:lnTo>
                  <a:cubicBezTo>
                    <a:pt x="939787" y="477952"/>
                    <a:pt x="983711" y="382946"/>
                    <a:pt x="983711" y="277682"/>
                  </a:cubicBezTo>
                  <a:cubicBezTo>
                    <a:pt x="983711" y="166471"/>
                    <a:pt x="934684" y="66711"/>
                    <a:pt x="856047" y="0"/>
                  </a:cubicBezTo>
                  <a:close/>
                  <a:moveTo>
                    <a:pt x="0" y="0"/>
                  </a:moveTo>
                  <a:lnTo>
                    <a:pt x="370799" y="0"/>
                  </a:lnTo>
                  <a:cubicBezTo>
                    <a:pt x="292162" y="66711"/>
                    <a:pt x="243135" y="166471"/>
                    <a:pt x="243135" y="277682"/>
                  </a:cubicBezTo>
                  <a:cubicBezTo>
                    <a:pt x="243135" y="382946"/>
                    <a:pt x="287059" y="477952"/>
                    <a:pt x="358067" y="544859"/>
                  </a:cubicBezTo>
                  <a:lnTo>
                    <a:pt x="0" y="54485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 rot="5400000">
              <a:off x="3460182" y="489581"/>
              <a:ext cx="699015" cy="5120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标题 1"/>
          <p:cNvSpPr txBox="1">
            <a:spLocks/>
          </p:cNvSpPr>
          <p:nvPr/>
        </p:nvSpPr>
        <p:spPr>
          <a:xfrm>
            <a:off x="1138528" y="477856"/>
            <a:ext cx="2581401" cy="540174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spcBef>
                <a:spcPts val="0"/>
              </a:spcBef>
            </a:pPr>
            <a:r>
              <a:rPr lang="zh-CN" altLang="en-US" sz="25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自我评价</a:t>
            </a:r>
            <a:endParaRPr lang="zh-CN" altLang="en-US" sz="25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16353" y="380565"/>
            <a:ext cx="740576" cy="74057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762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171" y="420482"/>
            <a:ext cx="877358" cy="64632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7710671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30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50"/>
                            </p:stCondLst>
                            <p:childTnLst>
                              <p:par>
                                <p:cTn id="4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8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3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350"/>
                            </p:stCondLst>
                            <p:childTnLst>
                              <p:par>
                                <p:cTn id="5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8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850"/>
                            </p:stCondLst>
                            <p:childTnLst>
                              <p:par>
                                <p:cTn id="7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8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35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/>
      <p:bldP spid="21" grpId="0"/>
      <p:bldP spid="31" grpId="0"/>
      <p:bldP spid="32" grpId="0" animBg="1"/>
      <p:bldP spid="32" grpId="1" animBg="1"/>
      <p:bldP spid="33" grpId="0"/>
      <p:bldP spid="3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692599" y="2560170"/>
            <a:ext cx="6497813" cy="1223716"/>
          </a:xfrm>
          <a:custGeom>
            <a:avLst/>
            <a:gdLst/>
            <a:ahLst/>
            <a:cxnLst/>
            <a:rect l="l" t="t" r="r" b="b"/>
            <a:pathLst>
              <a:path w="6497813" h="1223716">
                <a:moveTo>
                  <a:pt x="0" y="0"/>
                </a:moveTo>
                <a:lnTo>
                  <a:pt x="6497813" y="0"/>
                </a:lnTo>
                <a:lnTo>
                  <a:pt x="6497813" y="1223716"/>
                </a:lnTo>
                <a:lnTo>
                  <a:pt x="124270" y="1223716"/>
                </a:lnTo>
                <a:cubicBezTo>
                  <a:pt x="210685" y="1069007"/>
                  <a:pt x="259682" y="890681"/>
                  <a:pt x="259682" y="700911"/>
                </a:cubicBezTo>
                <a:cubicBezTo>
                  <a:pt x="259682" y="433116"/>
                  <a:pt x="162111" y="18811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108692"/>
              </a:gs>
              <a:gs pos="100000">
                <a:srgbClr val="16B2C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631155" y="2182230"/>
            <a:ext cx="2157702" cy="2157702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27000" dir="354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049477" y="2689925"/>
            <a:ext cx="4285273" cy="83099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行业认知概述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48408" y="2526224"/>
            <a:ext cx="2157702" cy="132342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8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8307529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8" dur="3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9" grpId="1" animBg="1"/>
      <p:bldP spid="11" grpId="0"/>
      <p:bldP spid="13" grpId="0"/>
      <p:bldP spid="1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1423</TotalTime>
  <Words>2852</Words>
  <Application>Microsoft Office PowerPoint</Application>
  <PresentationFormat>自定义</PresentationFormat>
  <Paragraphs>290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职业规划</dc:title>
  <dc:creator>第一PPT</dc:creator>
  <cp:keywords>www.1ppt.com</cp:keywords>
  <cp:lastModifiedBy>Windows User</cp:lastModifiedBy>
  <cp:revision>887</cp:revision>
  <dcterms:created xsi:type="dcterms:W3CDTF">2015-12-01T09:06:39Z</dcterms:created>
  <dcterms:modified xsi:type="dcterms:W3CDTF">2019-05-20T08:03:46Z</dcterms:modified>
</cp:coreProperties>
</file>