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30"/>
  </p:notesMasterIdLst>
  <p:sldIdLst>
    <p:sldId id="294" r:id="rId3"/>
    <p:sldId id="296" r:id="rId4"/>
    <p:sldId id="297" r:id="rId5"/>
    <p:sldId id="302" r:id="rId6"/>
    <p:sldId id="303" r:id="rId7"/>
    <p:sldId id="317" r:id="rId8"/>
    <p:sldId id="305" r:id="rId9"/>
    <p:sldId id="320" r:id="rId10"/>
    <p:sldId id="299" r:id="rId11"/>
    <p:sldId id="304" r:id="rId12"/>
    <p:sldId id="306" r:id="rId13"/>
    <p:sldId id="307" r:id="rId14"/>
    <p:sldId id="308" r:id="rId15"/>
    <p:sldId id="300" r:id="rId16"/>
    <p:sldId id="309" r:id="rId17"/>
    <p:sldId id="310" r:id="rId18"/>
    <p:sldId id="311" r:id="rId19"/>
    <p:sldId id="318" r:id="rId20"/>
    <p:sldId id="312" r:id="rId21"/>
    <p:sldId id="301" r:id="rId22"/>
    <p:sldId id="313" r:id="rId23"/>
    <p:sldId id="314" r:id="rId24"/>
    <p:sldId id="316" r:id="rId25"/>
    <p:sldId id="319" r:id="rId26"/>
    <p:sldId id="322" r:id="rId27"/>
    <p:sldId id="298" r:id="rId28"/>
    <p:sldId id="323" r:id="rId29"/>
  </p:sldIdLst>
  <p:sldSz cx="12190413" cy="6859588"/>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BB1"/>
    <a:srgbClr val="27C5D6"/>
    <a:srgbClr val="E94E60"/>
    <a:srgbClr val="FFB6BB"/>
    <a:srgbClr val="31B8B4"/>
    <a:srgbClr val="455765"/>
    <a:srgbClr val="0374AF"/>
    <a:srgbClr val="2A7AAD"/>
    <a:srgbClr val="01ACBE"/>
    <a:srgbClr val="03A6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23" autoAdjust="0"/>
    <p:restoredTop sz="97926" autoAdjust="0"/>
  </p:normalViewPr>
  <p:slideViewPr>
    <p:cSldViewPr snapToGrid="0" showGuides="1">
      <p:cViewPr>
        <p:scale>
          <a:sx n="50" d="100"/>
          <a:sy n="50" d="100"/>
        </p:scale>
        <p:origin x="-276" y="-1698"/>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27C5D6"/>
              </a:solidFill>
            </c:spPr>
          </c:dPt>
          <c:dPt>
            <c:idx val="1"/>
            <c:bubble3D val="0"/>
            <c:spPr>
              <a:noFill/>
            </c:spPr>
          </c:dPt>
          <c:cat>
            <c:numRef>
              <c:f>Sheet1!$A$2:$A$3</c:f>
              <c:numCache>
                <c:formatCode>General</c:formatCode>
                <c:ptCount val="2"/>
              </c:numCache>
            </c:numRef>
          </c:cat>
          <c:val>
            <c:numRef>
              <c:f>Sheet1!$B$2:$B$3</c:f>
              <c:numCache>
                <c:formatCode>General</c:formatCode>
                <c:ptCount val="2"/>
                <c:pt idx="0">
                  <c:v>73</c:v>
                </c:pt>
                <c:pt idx="1">
                  <c:v>27</c:v>
                </c:pt>
              </c:numCache>
            </c:numRef>
          </c:val>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FFABB1"/>
              </a:solidFill>
            </c:spPr>
          </c:dPt>
          <c:dPt>
            <c:idx val="1"/>
            <c:bubble3D val="0"/>
            <c:spPr>
              <a:noFill/>
            </c:spPr>
          </c:dPt>
          <c:cat>
            <c:numRef>
              <c:f>Sheet1!$A$2:$A$3</c:f>
              <c:numCache>
                <c:formatCode>General</c:formatCode>
                <c:ptCount val="2"/>
              </c:numCache>
            </c:numRef>
          </c:cat>
          <c:val>
            <c:numRef>
              <c:f>Sheet1!$B$2:$B$3</c:f>
              <c:numCache>
                <c:formatCode>General</c:formatCode>
                <c:ptCount val="2"/>
                <c:pt idx="0">
                  <c:v>73</c:v>
                </c:pt>
                <c:pt idx="1">
                  <c:v>27</c:v>
                </c:pt>
              </c:numCache>
            </c:numRef>
          </c:val>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27C5D6"/>
              </a:solidFill>
            </c:spPr>
          </c:dPt>
          <c:dPt>
            <c:idx val="1"/>
            <c:bubble3D val="0"/>
            <c:spPr>
              <a:noFill/>
            </c:spPr>
          </c:dPt>
          <c:cat>
            <c:numRef>
              <c:f>Sheet1!$A$2:$A$3</c:f>
              <c:numCache>
                <c:formatCode>General</c:formatCode>
                <c:ptCount val="2"/>
              </c:numCache>
            </c:numRef>
          </c:cat>
          <c:val>
            <c:numRef>
              <c:f>Sheet1!$B$2:$B$3</c:f>
              <c:numCache>
                <c:formatCode>General</c:formatCode>
                <c:ptCount val="2"/>
                <c:pt idx="0">
                  <c:v>73</c:v>
                </c:pt>
                <c:pt idx="1">
                  <c:v>27</c:v>
                </c:pt>
              </c:numCache>
            </c:numRef>
          </c:val>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FFABB1"/>
              </a:solidFill>
            </c:spPr>
          </c:dPt>
          <c:dPt>
            <c:idx val="1"/>
            <c:bubble3D val="0"/>
            <c:spPr>
              <a:noFill/>
            </c:spPr>
          </c:dPt>
          <c:cat>
            <c:numRef>
              <c:f>Sheet1!$A$2:$A$3</c:f>
              <c:numCache>
                <c:formatCode>General</c:formatCode>
                <c:ptCount val="2"/>
              </c:numCache>
            </c:numRef>
          </c:cat>
          <c:val>
            <c:numRef>
              <c:f>Sheet1!$B$2:$B$3</c:f>
              <c:numCache>
                <c:formatCode>General</c:formatCode>
                <c:ptCount val="2"/>
                <c:pt idx="0">
                  <c:v>73</c:v>
                </c:pt>
                <c:pt idx="1">
                  <c:v>27</c:v>
                </c:pt>
              </c:numCache>
            </c:numRef>
          </c:val>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2019/5/20</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381920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10544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83991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69401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46969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72237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8102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88851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09487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15575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0679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2200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11" name="矩形 10"/>
          <p:cNvSpPr/>
          <p:nvPr userDrawn="1"/>
        </p:nvSpPr>
        <p:spPr>
          <a:xfrm>
            <a:off x="8953878" y="641207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2019/5/20</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2019/5/20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3726331127"/>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2.xml"/><Relationship Id="rId5" Type="http://schemas.openxmlformats.org/officeDocument/2006/relationships/chart" Target="../charts/chart4.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 y="1732443"/>
            <a:ext cx="12192001" cy="1955347"/>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grpSp>
        <p:nvGrpSpPr>
          <p:cNvPr id="13" name="组合 12"/>
          <p:cNvGrpSpPr/>
          <p:nvPr/>
        </p:nvGrpSpPr>
        <p:grpSpPr>
          <a:xfrm>
            <a:off x="1611472" y="2016263"/>
            <a:ext cx="1295569" cy="1295100"/>
            <a:chOff x="304800" y="673100"/>
            <a:chExt cx="4000500" cy="4000500"/>
          </a:xfrm>
          <a:effectLst>
            <a:outerShdw blurRad="444500" dist="228600" dir="6840000" algn="tr" rotWithShape="0">
              <a:prstClr val="black">
                <a:alpha val="75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5" name="椭圆 14"/>
            <p:cNvSpPr/>
            <p:nvPr/>
          </p:nvSpPr>
          <p:spPr>
            <a:xfrm>
              <a:off x="392113" y="760413"/>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16" name="组合 15"/>
          <p:cNvGrpSpPr/>
          <p:nvPr/>
        </p:nvGrpSpPr>
        <p:grpSpPr>
          <a:xfrm>
            <a:off x="3072162" y="2001950"/>
            <a:ext cx="1295569" cy="1295100"/>
            <a:chOff x="304800" y="673100"/>
            <a:chExt cx="4000500" cy="4000500"/>
          </a:xfrm>
          <a:effectLst>
            <a:outerShdw blurRad="444500" dist="228600" dir="6840000" algn="tr" rotWithShape="0">
              <a:prstClr val="black">
                <a:alpha val="75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9" name="椭圆 18"/>
            <p:cNvSpPr/>
            <p:nvPr/>
          </p:nvSpPr>
          <p:spPr>
            <a:xfrm>
              <a:off x="392113" y="760413"/>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20" name="组合 19"/>
          <p:cNvGrpSpPr/>
          <p:nvPr/>
        </p:nvGrpSpPr>
        <p:grpSpPr>
          <a:xfrm>
            <a:off x="4507449" y="2016262"/>
            <a:ext cx="1295569" cy="1295100"/>
            <a:chOff x="304800" y="673100"/>
            <a:chExt cx="4000500" cy="4000500"/>
          </a:xfrm>
          <a:effectLst>
            <a:outerShdw blurRad="444500" dist="228600" dir="6840000" algn="tr" rotWithShape="0">
              <a:prstClr val="black">
                <a:alpha val="75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2" name="椭圆 21"/>
            <p:cNvSpPr/>
            <p:nvPr/>
          </p:nvSpPr>
          <p:spPr>
            <a:xfrm>
              <a:off x="392113" y="760413"/>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23" name="组合 22"/>
          <p:cNvGrpSpPr/>
          <p:nvPr/>
        </p:nvGrpSpPr>
        <p:grpSpPr>
          <a:xfrm>
            <a:off x="5955437" y="2016262"/>
            <a:ext cx="1295569" cy="1295100"/>
            <a:chOff x="304800" y="673100"/>
            <a:chExt cx="4000500" cy="4000500"/>
          </a:xfrm>
          <a:effectLst>
            <a:outerShdw blurRad="444500" dist="228600" dir="6840000" algn="tr" rotWithShape="0">
              <a:prstClr val="black">
                <a:alpha val="75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ABB1"/>
                </a:solidFill>
                <a:ea typeface="微软雅黑" pitchFamily="34" charset="-122"/>
              </a:endParaRPr>
            </a:p>
          </p:txBody>
        </p:sp>
        <p:sp>
          <p:nvSpPr>
            <p:cNvPr id="25" name="椭圆 24"/>
            <p:cNvSpPr/>
            <p:nvPr/>
          </p:nvSpPr>
          <p:spPr>
            <a:xfrm>
              <a:off x="392113" y="760413"/>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ABB1"/>
                </a:solidFill>
                <a:ea typeface="微软雅黑" pitchFamily="34" charset="-122"/>
              </a:endParaRPr>
            </a:p>
          </p:txBody>
        </p:sp>
      </p:grpSp>
      <p:sp>
        <p:nvSpPr>
          <p:cNvPr id="26" name="矩形 25"/>
          <p:cNvSpPr/>
          <p:nvPr/>
        </p:nvSpPr>
        <p:spPr>
          <a:xfrm>
            <a:off x="8967369" y="1732443"/>
            <a:ext cx="241331" cy="1955347"/>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27" name="TextBox 26"/>
          <p:cNvSpPr txBox="1"/>
          <p:nvPr/>
        </p:nvSpPr>
        <p:spPr>
          <a:xfrm>
            <a:off x="1801287" y="2147453"/>
            <a:ext cx="954035" cy="1015626"/>
          </a:xfrm>
          <a:prstGeom prst="rect">
            <a:avLst/>
          </a:prstGeom>
          <a:noFill/>
        </p:spPr>
        <p:txBody>
          <a:bodyPr wrap="none" lIns="91404" tIns="45702" rIns="91404" bIns="45702" rtlCol="0">
            <a:spAutoFit/>
          </a:bodyPr>
          <a:lstStyle/>
          <a:p>
            <a:pPr algn="ctr"/>
            <a:r>
              <a:rPr lang="zh-CN" altLang="en-US" sz="6000" b="1" dirty="0" smtClean="0">
                <a:solidFill>
                  <a:srgbClr val="27C5D6"/>
                </a:solidFill>
                <a:latin typeface="微软雅黑" pitchFamily="34" charset="-122"/>
                <a:ea typeface="微软雅黑" pitchFamily="34" charset="-122"/>
              </a:rPr>
              <a:t>实</a:t>
            </a:r>
            <a:endParaRPr lang="zh-CN" altLang="en-US" sz="6000" b="1" dirty="0">
              <a:solidFill>
                <a:srgbClr val="27C5D6"/>
              </a:solidFill>
              <a:latin typeface="微软雅黑" pitchFamily="34" charset="-122"/>
              <a:ea typeface="微软雅黑" pitchFamily="34" charset="-122"/>
            </a:endParaRPr>
          </a:p>
        </p:txBody>
      </p:sp>
      <p:sp>
        <p:nvSpPr>
          <p:cNvPr id="28" name="TextBox 27"/>
          <p:cNvSpPr txBox="1"/>
          <p:nvPr/>
        </p:nvSpPr>
        <p:spPr>
          <a:xfrm>
            <a:off x="3223874" y="2137056"/>
            <a:ext cx="954036" cy="1015626"/>
          </a:xfrm>
          <a:prstGeom prst="rect">
            <a:avLst/>
          </a:prstGeom>
          <a:noFill/>
        </p:spPr>
        <p:txBody>
          <a:bodyPr wrap="none" lIns="91404" tIns="45702" rIns="91404" bIns="45702" rtlCol="0">
            <a:spAutoFit/>
          </a:bodyPr>
          <a:lstStyle/>
          <a:p>
            <a:pPr algn="ctr"/>
            <a:r>
              <a:rPr lang="zh-CN" altLang="en-US" sz="6000" b="1" dirty="0" smtClean="0">
                <a:solidFill>
                  <a:srgbClr val="FFABB1"/>
                </a:solidFill>
                <a:latin typeface="微软雅黑" pitchFamily="34" charset="-122"/>
                <a:ea typeface="微软雅黑" pitchFamily="34" charset="-122"/>
              </a:rPr>
              <a:t>习</a:t>
            </a:r>
            <a:endParaRPr lang="zh-CN" altLang="en-US" sz="6000" b="1" dirty="0">
              <a:solidFill>
                <a:srgbClr val="FFABB1"/>
              </a:solidFill>
              <a:latin typeface="微软雅黑" pitchFamily="34" charset="-122"/>
              <a:ea typeface="微软雅黑" pitchFamily="34" charset="-122"/>
            </a:endParaRPr>
          </a:p>
        </p:txBody>
      </p:sp>
      <p:sp>
        <p:nvSpPr>
          <p:cNvPr id="29" name="TextBox 28"/>
          <p:cNvSpPr txBox="1"/>
          <p:nvPr/>
        </p:nvSpPr>
        <p:spPr>
          <a:xfrm>
            <a:off x="4716320" y="2156101"/>
            <a:ext cx="954035" cy="1015626"/>
          </a:xfrm>
          <a:prstGeom prst="rect">
            <a:avLst/>
          </a:prstGeom>
          <a:noFill/>
        </p:spPr>
        <p:txBody>
          <a:bodyPr wrap="none" lIns="91404" tIns="45702" rIns="91404" bIns="45702" rtlCol="0">
            <a:spAutoFit/>
          </a:bodyPr>
          <a:lstStyle/>
          <a:p>
            <a:pPr algn="ctr"/>
            <a:r>
              <a:rPr lang="zh-CN" altLang="en-US" sz="6000" b="1" dirty="0" smtClean="0">
                <a:solidFill>
                  <a:srgbClr val="27C5D6"/>
                </a:solidFill>
                <a:latin typeface="微软雅黑" pitchFamily="34" charset="-122"/>
                <a:ea typeface="微软雅黑" pitchFamily="34" charset="-122"/>
              </a:rPr>
              <a:t>报</a:t>
            </a:r>
            <a:endParaRPr lang="zh-CN" altLang="en-US" sz="6000" b="1" dirty="0">
              <a:solidFill>
                <a:srgbClr val="27C5D6"/>
              </a:solidFill>
              <a:latin typeface="微软雅黑" pitchFamily="34" charset="-122"/>
              <a:ea typeface="微软雅黑" pitchFamily="34" charset="-122"/>
            </a:endParaRPr>
          </a:p>
        </p:txBody>
      </p:sp>
      <p:sp>
        <p:nvSpPr>
          <p:cNvPr id="30" name="TextBox 29"/>
          <p:cNvSpPr txBox="1"/>
          <p:nvPr/>
        </p:nvSpPr>
        <p:spPr>
          <a:xfrm>
            <a:off x="6164307" y="2156101"/>
            <a:ext cx="954036" cy="1015626"/>
          </a:xfrm>
          <a:prstGeom prst="rect">
            <a:avLst/>
          </a:prstGeom>
          <a:noFill/>
        </p:spPr>
        <p:txBody>
          <a:bodyPr wrap="none" lIns="91404" tIns="45702" rIns="91404" bIns="45702" rtlCol="0">
            <a:spAutoFit/>
          </a:bodyPr>
          <a:lstStyle/>
          <a:p>
            <a:pPr algn="ctr"/>
            <a:r>
              <a:rPr lang="zh-CN" altLang="en-US" sz="6000" b="1" dirty="0" smtClean="0">
                <a:solidFill>
                  <a:srgbClr val="FFABB1"/>
                </a:solidFill>
                <a:latin typeface="微软雅黑" pitchFamily="34" charset="-122"/>
                <a:ea typeface="微软雅黑" pitchFamily="34" charset="-122"/>
              </a:rPr>
              <a:t>告</a:t>
            </a:r>
            <a:endParaRPr lang="zh-CN" altLang="en-US" sz="6000" b="1" dirty="0">
              <a:solidFill>
                <a:srgbClr val="FFABB1"/>
              </a:solidFill>
              <a:latin typeface="微软雅黑" pitchFamily="34" charset="-122"/>
              <a:ea typeface="微软雅黑" pitchFamily="34" charset="-122"/>
            </a:endParaRPr>
          </a:p>
        </p:txBody>
      </p:sp>
      <p:sp>
        <p:nvSpPr>
          <p:cNvPr id="31" name="TextBox 30"/>
          <p:cNvSpPr txBox="1"/>
          <p:nvPr/>
        </p:nvSpPr>
        <p:spPr>
          <a:xfrm>
            <a:off x="1786101" y="4352850"/>
            <a:ext cx="5473320" cy="507713"/>
          </a:xfrm>
          <a:prstGeom prst="rect">
            <a:avLst/>
          </a:prstGeom>
          <a:noFill/>
          <a:effectLst/>
        </p:spPr>
        <p:txBody>
          <a:bodyPr wrap="square" lIns="91404" tIns="45702" rIns="91404" bIns="45702" rtlCol="0">
            <a:spAutoFit/>
          </a:bodyPr>
          <a:lstStyle/>
          <a:p>
            <a:r>
              <a:rPr lang="en-US" altLang="zh-CN" sz="900" dirty="0">
                <a:solidFill>
                  <a:schemeClr val="bg1">
                    <a:lumMod val="65000"/>
                  </a:schemeClr>
                </a:solidFill>
                <a:latin typeface="微软雅黑" pitchFamily="34" charset="-122"/>
                <a:ea typeface="微软雅黑" pitchFamily="34" charset="-122"/>
              </a:rPr>
              <a:t>Your content to play here, or through your copy, paste in this box, and select only </a:t>
            </a:r>
          </a:p>
          <a:p>
            <a:r>
              <a:rPr lang="en-US" altLang="zh-CN" sz="900" dirty="0">
                <a:solidFill>
                  <a:schemeClr val="bg1">
                    <a:lumMod val="65000"/>
                  </a:schemeClr>
                </a:solidFill>
                <a:latin typeface="微软雅黑" pitchFamily="34" charset="-122"/>
                <a:ea typeface="微软雅黑" pitchFamily="34" charset="-122"/>
              </a:rPr>
              <a:t>the text. Your content to play here, or through your copy, paste in </a:t>
            </a:r>
          </a:p>
          <a:p>
            <a:r>
              <a:rPr lang="en-US" altLang="zh-CN" sz="900" dirty="0">
                <a:solidFill>
                  <a:schemeClr val="bg1">
                    <a:lumMod val="65000"/>
                  </a:schemeClr>
                </a:solidFill>
                <a:latin typeface="微软雅黑" pitchFamily="34" charset="-122"/>
                <a:ea typeface="微软雅黑" pitchFamily="34" charset="-122"/>
              </a:rPr>
              <a:t>this box, and select only the text.</a:t>
            </a:r>
          </a:p>
        </p:txBody>
      </p:sp>
      <p:grpSp>
        <p:nvGrpSpPr>
          <p:cNvPr id="32" name="组合 31"/>
          <p:cNvGrpSpPr/>
          <p:nvPr/>
        </p:nvGrpSpPr>
        <p:grpSpPr>
          <a:xfrm>
            <a:off x="2780287" y="5002190"/>
            <a:ext cx="305687" cy="305573"/>
            <a:chOff x="5196486" y="5946187"/>
            <a:chExt cx="305647" cy="305644"/>
          </a:xfrm>
        </p:grpSpPr>
        <p:grpSp>
          <p:nvGrpSpPr>
            <p:cNvPr id="33" name="组合 32"/>
            <p:cNvGrpSpPr/>
            <p:nvPr/>
          </p:nvGrpSpPr>
          <p:grpSpPr>
            <a:xfrm>
              <a:off x="5196486" y="5946187"/>
              <a:ext cx="305647" cy="305644"/>
              <a:chOff x="1517330" y="1125257"/>
              <a:chExt cx="2204282" cy="2204282"/>
            </a:xfrm>
          </p:grpSpPr>
          <p:sp>
            <p:nvSpPr>
              <p:cNvPr id="35" name="椭圆 34"/>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719372" y="1327298"/>
                <a:ext cx="1800200" cy="1800200"/>
              </a:xfrm>
              <a:prstGeom prst="ellipse">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4" name="Freeform 44"/>
            <p:cNvSpPr>
              <a:spLocks noEditPoints="1"/>
            </p:cNvSpPr>
            <p:nvPr/>
          </p:nvSpPr>
          <p:spPr bwMode="auto">
            <a:xfrm>
              <a:off x="5276888" y="6030324"/>
              <a:ext cx="170620" cy="137369"/>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grpSp>
        <p:nvGrpSpPr>
          <p:cNvPr id="37" name="组合 36"/>
          <p:cNvGrpSpPr/>
          <p:nvPr/>
        </p:nvGrpSpPr>
        <p:grpSpPr>
          <a:xfrm>
            <a:off x="3222744" y="5002190"/>
            <a:ext cx="305687" cy="305573"/>
            <a:chOff x="5638883" y="5946187"/>
            <a:chExt cx="305647" cy="305644"/>
          </a:xfrm>
        </p:grpSpPr>
        <p:grpSp>
          <p:nvGrpSpPr>
            <p:cNvPr id="38" name="组合 37"/>
            <p:cNvGrpSpPr/>
            <p:nvPr/>
          </p:nvGrpSpPr>
          <p:grpSpPr>
            <a:xfrm>
              <a:off x="5638883" y="5946187"/>
              <a:ext cx="305647" cy="305644"/>
              <a:chOff x="1517330" y="1125257"/>
              <a:chExt cx="2204282" cy="2204282"/>
            </a:xfrm>
          </p:grpSpPr>
          <p:sp>
            <p:nvSpPr>
              <p:cNvPr id="40" name="椭圆 39"/>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719372" y="1327298"/>
                <a:ext cx="1800200" cy="1800200"/>
              </a:xfrm>
              <a:prstGeom prst="ellipse">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9" name="Freeform 6"/>
            <p:cNvSpPr>
              <a:spLocks noEditPoints="1"/>
            </p:cNvSpPr>
            <p:nvPr/>
          </p:nvSpPr>
          <p:spPr bwMode="auto">
            <a:xfrm>
              <a:off x="5694390" y="6035130"/>
              <a:ext cx="194632" cy="113061"/>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2" name="组合 41"/>
          <p:cNvGrpSpPr/>
          <p:nvPr/>
        </p:nvGrpSpPr>
        <p:grpSpPr>
          <a:xfrm>
            <a:off x="1883453" y="5002190"/>
            <a:ext cx="305687" cy="305573"/>
            <a:chOff x="4299766" y="5946187"/>
            <a:chExt cx="305647" cy="305644"/>
          </a:xfrm>
        </p:grpSpPr>
        <p:grpSp>
          <p:nvGrpSpPr>
            <p:cNvPr id="43" name="组合 42"/>
            <p:cNvGrpSpPr/>
            <p:nvPr/>
          </p:nvGrpSpPr>
          <p:grpSpPr>
            <a:xfrm>
              <a:off x="4299766" y="5946187"/>
              <a:ext cx="305647" cy="305644"/>
              <a:chOff x="1517330" y="1125257"/>
              <a:chExt cx="2204282" cy="2204282"/>
            </a:xfrm>
          </p:grpSpPr>
          <p:sp>
            <p:nvSpPr>
              <p:cNvPr id="45" name="椭圆 44"/>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1719372" y="1327298"/>
                <a:ext cx="1800200" cy="1800200"/>
              </a:xfrm>
              <a:prstGeom prst="ellipse">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4" name="Freeform 45"/>
            <p:cNvSpPr>
              <a:spLocks noEditPoints="1"/>
            </p:cNvSpPr>
            <p:nvPr/>
          </p:nvSpPr>
          <p:spPr bwMode="auto">
            <a:xfrm>
              <a:off x="4381353" y="6022165"/>
              <a:ext cx="142472" cy="14636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grpSp>
        <p:nvGrpSpPr>
          <p:cNvPr id="47" name="组合 46"/>
          <p:cNvGrpSpPr/>
          <p:nvPr/>
        </p:nvGrpSpPr>
        <p:grpSpPr>
          <a:xfrm>
            <a:off x="2324134" y="5002190"/>
            <a:ext cx="305687" cy="305573"/>
            <a:chOff x="4740390" y="5946187"/>
            <a:chExt cx="305647" cy="305644"/>
          </a:xfrm>
        </p:grpSpPr>
        <p:grpSp>
          <p:nvGrpSpPr>
            <p:cNvPr id="48" name="组合 47"/>
            <p:cNvGrpSpPr/>
            <p:nvPr/>
          </p:nvGrpSpPr>
          <p:grpSpPr>
            <a:xfrm>
              <a:off x="4740390" y="5946187"/>
              <a:ext cx="305647" cy="305644"/>
              <a:chOff x="1517330" y="1125257"/>
              <a:chExt cx="2204282" cy="2204282"/>
            </a:xfrm>
          </p:grpSpPr>
          <p:sp>
            <p:nvSpPr>
              <p:cNvPr id="50" name="椭圆 49"/>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719372" y="1327298"/>
                <a:ext cx="1800200" cy="1800200"/>
              </a:xfrm>
              <a:prstGeom prst="ellipse">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9" name="Freeform 39"/>
            <p:cNvSpPr>
              <a:spLocks noEditPoints="1"/>
            </p:cNvSpPr>
            <p:nvPr/>
          </p:nvSpPr>
          <p:spPr bwMode="auto">
            <a:xfrm>
              <a:off x="4814511" y="6022165"/>
              <a:ext cx="157403" cy="14552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sp>
        <p:nvSpPr>
          <p:cNvPr id="52" name="TextBox 2"/>
          <p:cNvSpPr>
            <a:spLocks noChangeArrowheads="1"/>
          </p:cNvSpPr>
          <p:nvPr/>
        </p:nvSpPr>
        <p:spPr bwMode="auto">
          <a:xfrm>
            <a:off x="384226" y="239658"/>
            <a:ext cx="2217575" cy="430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4" tIns="45702" rIns="91404" bIns="45702">
            <a:spAutoFit/>
          </a:bodyPr>
          <a:lstStyle/>
          <a:p>
            <a:pPr eaLnBrk="1" hangingPunct="1">
              <a:buFont typeface="Arial" pitchFamily="34" charset="0"/>
              <a:buNone/>
            </a:pPr>
            <a:r>
              <a:rPr lang="zh-CN" altLang="en-US" sz="2200" b="1" dirty="0" smtClean="0">
                <a:solidFill>
                  <a:srgbClr val="27C5D6"/>
                </a:solidFill>
                <a:latin typeface="微软雅黑" pitchFamily="34" charset="-122"/>
                <a:ea typeface="微软雅黑" pitchFamily="34" charset="-122"/>
                <a:sym typeface="微软雅黑" pitchFamily="34" charset="-122"/>
              </a:rPr>
              <a:t>讲演人：</a:t>
            </a:r>
            <a:r>
              <a:rPr lang="en-US" altLang="zh-CN" sz="2200" b="1" dirty="0">
                <a:solidFill>
                  <a:srgbClr val="27C5D6"/>
                </a:solidFill>
                <a:latin typeface="微软雅黑" pitchFamily="34" charset="-122"/>
                <a:ea typeface="微软雅黑" pitchFamily="34" charset="-122"/>
                <a:sym typeface="微软雅黑" pitchFamily="34" charset="-122"/>
              </a:rPr>
              <a:t>XXXX</a:t>
            </a:r>
            <a:endParaRPr lang="zh-CN" altLang="en-US" sz="2200" b="1" dirty="0">
              <a:solidFill>
                <a:srgbClr val="27C5D6"/>
              </a:solidFill>
              <a:latin typeface="微软雅黑" pitchFamily="34" charset="-122"/>
              <a:ea typeface="微软雅黑" pitchFamily="34" charset="-122"/>
              <a:sym typeface="微软雅黑" pitchFamily="34" charset="-122"/>
            </a:endParaRPr>
          </a:p>
        </p:txBody>
      </p:sp>
      <p:sp>
        <p:nvSpPr>
          <p:cNvPr id="53" name="等腰三角形 4"/>
          <p:cNvSpPr>
            <a:spLocks noChangeArrowheads="1"/>
          </p:cNvSpPr>
          <p:nvPr/>
        </p:nvSpPr>
        <p:spPr bwMode="auto">
          <a:xfrm rot="5400000">
            <a:off x="-18607" y="318583"/>
            <a:ext cx="329377" cy="285807"/>
          </a:xfrm>
          <a:prstGeom prst="triangle">
            <a:avLst>
              <a:gd name="adj" fmla="val 50000"/>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27C5D6"/>
              </a:solidFill>
              <a:latin typeface="宋体" pitchFamily="2" charset="-122"/>
              <a:sym typeface="宋体" pitchFamily="2" charset="-122"/>
            </a:endParaRPr>
          </a:p>
        </p:txBody>
      </p:sp>
      <p:sp>
        <p:nvSpPr>
          <p:cNvPr id="54" name="TextBox 5"/>
          <p:cNvSpPr>
            <a:spLocks noChangeArrowheads="1"/>
          </p:cNvSpPr>
          <p:nvPr/>
        </p:nvSpPr>
        <p:spPr bwMode="auto">
          <a:xfrm>
            <a:off x="1763639" y="3895046"/>
            <a:ext cx="5339278" cy="461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4" tIns="45702" rIns="91404" bIns="45702">
            <a:spAutoFit/>
          </a:bodyPr>
          <a:lstStyle/>
          <a:p>
            <a:pPr eaLnBrk="1" hangingPunct="1">
              <a:buFont typeface="Arial" pitchFamily="34" charset="0"/>
              <a:buNone/>
            </a:pPr>
            <a:r>
              <a:rPr lang="zh-CN" altLang="en-US" sz="2400" dirty="0" smtClean="0">
                <a:solidFill>
                  <a:schemeClr val="bg1">
                    <a:lumMod val="50000"/>
                  </a:schemeClr>
                </a:solidFill>
                <a:latin typeface="微软雅黑" pitchFamily="34" charset="-122"/>
                <a:ea typeface="微软雅黑" pitchFamily="34" charset="-122"/>
                <a:sym typeface="方正兰亭中黑_GBK" pitchFamily="2" charset="-122"/>
              </a:rPr>
              <a:t>通用实习生工作汇报</a:t>
            </a:r>
            <a:r>
              <a:rPr lang="en-US" altLang="zh-CN" sz="2400" dirty="0" smtClean="0">
                <a:solidFill>
                  <a:schemeClr val="bg1">
                    <a:lumMod val="50000"/>
                  </a:schemeClr>
                </a:solidFill>
                <a:latin typeface="微软雅黑" pitchFamily="34" charset="-122"/>
                <a:ea typeface="微软雅黑" pitchFamily="34" charset="-122"/>
                <a:sym typeface="方正兰亭中黑_GBK" pitchFamily="2" charset="-122"/>
              </a:rPr>
              <a:t>/</a:t>
            </a:r>
            <a:r>
              <a:rPr lang="zh-CN" altLang="en-US" sz="2400" dirty="0" smtClean="0">
                <a:solidFill>
                  <a:schemeClr val="bg1">
                    <a:lumMod val="50000"/>
                  </a:schemeClr>
                </a:solidFill>
                <a:latin typeface="微软雅黑" pitchFamily="34" charset="-122"/>
                <a:ea typeface="微软雅黑" pitchFamily="34" charset="-122"/>
                <a:sym typeface="方正兰亭中黑_GBK" pitchFamily="2" charset="-122"/>
              </a:rPr>
              <a:t>工作计划等演示</a:t>
            </a:r>
            <a:endParaRPr lang="zh-CN" altLang="en-US" sz="2400" dirty="0">
              <a:solidFill>
                <a:schemeClr val="bg1">
                  <a:lumMod val="50000"/>
                </a:schemeClr>
              </a:solidFill>
              <a:latin typeface="微软雅黑" pitchFamily="34" charset="-122"/>
              <a:ea typeface="微软雅黑" pitchFamily="34" charset="-122"/>
              <a:sym typeface="方正兰亭粗黑_GBK" charset="-122"/>
            </a:endParaRPr>
          </a:p>
        </p:txBody>
      </p:sp>
      <p:sp>
        <p:nvSpPr>
          <p:cNvPr id="55" name="矩形 6"/>
          <p:cNvSpPr>
            <a:spLocks noChangeArrowheads="1"/>
          </p:cNvSpPr>
          <p:nvPr/>
        </p:nvSpPr>
        <p:spPr bwMode="auto">
          <a:xfrm>
            <a:off x="-6547" y="6631042"/>
            <a:ext cx="3257309" cy="246004"/>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6" name="矩形 7"/>
          <p:cNvSpPr>
            <a:spLocks noChangeArrowheads="1"/>
          </p:cNvSpPr>
          <p:nvPr/>
        </p:nvSpPr>
        <p:spPr bwMode="auto">
          <a:xfrm>
            <a:off x="3249052" y="6631042"/>
            <a:ext cx="4590830" cy="246004"/>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7" name="矩形 8"/>
          <p:cNvSpPr>
            <a:spLocks noChangeArrowheads="1"/>
          </p:cNvSpPr>
          <p:nvPr/>
        </p:nvSpPr>
        <p:spPr bwMode="auto">
          <a:xfrm>
            <a:off x="6429051" y="6631042"/>
            <a:ext cx="3295724" cy="246004"/>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8" name="矩形 9"/>
          <p:cNvSpPr>
            <a:spLocks noChangeArrowheads="1"/>
          </p:cNvSpPr>
          <p:nvPr/>
        </p:nvSpPr>
        <p:spPr bwMode="auto">
          <a:xfrm>
            <a:off x="9724775" y="6631042"/>
            <a:ext cx="2469993" cy="246004"/>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pic>
        <p:nvPicPr>
          <p:cNvPr id="59" name="图片 5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160749" y="1732441"/>
            <a:ext cx="2706624" cy="2023872"/>
          </a:xfrm>
          <a:prstGeom prst="rect">
            <a:avLst/>
          </a:prstGeom>
        </p:spPr>
      </p:pic>
    </p:spTree>
    <p:extLst>
      <p:ext uri="{BB962C8B-B14F-4D97-AF65-F5344CB8AC3E}">
        <p14:creationId xmlns:p14="http://schemas.microsoft.com/office/powerpoint/2010/main" val="2328306063"/>
      </p:ext>
    </p:extLst>
  </p:cSld>
  <p:clrMapOvr>
    <a:masterClrMapping/>
  </p:clrMapOvr>
  <p:transition spd="slow" advClick="0" advTm="100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0-#ppt_w/2"/>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p:cTn id="12" dur="500" fill="hold"/>
                                            <p:tgtEl>
                                              <p:spTgt spid="52"/>
                                            </p:tgtEl>
                                            <p:attrNameLst>
                                              <p:attrName>ppt_w</p:attrName>
                                            </p:attrNameLst>
                                          </p:cBhvr>
                                          <p:tavLst>
                                            <p:tav tm="0">
                                              <p:val>
                                                <p:fltVal val="0"/>
                                              </p:val>
                                            </p:tav>
                                            <p:tav tm="100000">
                                              <p:val>
                                                <p:strVal val="#ppt_w"/>
                                              </p:val>
                                            </p:tav>
                                          </p:tavLst>
                                        </p:anim>
                                        <p:anim calcmode="lin" valueType="num">
                                          <p:cBhvr>
                                            <p:cTn id="13" dur="500" fill="hold"/>
                                            <p:tgtEl>
                                              <p:spTgt spid="52"/>
                                            </p:tgtEl>
                                            <p:attrNameLst>
                                              <p:attrName>ppt_h</p:attrName>
                                            </p:attrNameLst>
                                          </p:cBhvr>
                                          <p:tavLst>
                                            <p:tav tm="0">
                                              <p:val>
                                                <p:fltVal val="0"/>
                                              </p:val>
                                            </p:tav>
                                            <p:tav tm="100000">
                                              <p:val>
                                                <p:strVal val="#ppt_h"/>
                                              </p:val>
                                            </p:tav>
                                          </p:tavLst>
                                        </p:anim>
                                        <p:animEffect>
                                          <p:cBhvr>
                                            <p:cTn id="14" dur="500"/>
                                            <p:tgtEl>
                                              <p:spTgt spid="5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randombar(horizontal)">
                                          <p:cBhvr>
                                            <p:cTn id="17" dur="700"/>
                                            <p:tgtEl>
                                              <p:spTgt spid="12"/>
                                            </p:tgtEl>
                                          </p:cBhvr>
                                        </p:animEffect>
                                      </p:childTnLst>
                                    </p:cTn>
                                  </p:par>
                                </p:childTnLst>
                              </p:cTn>
                            </p:par>
                            <p:par>
                              <p:cTn id="18" fill="hold">
                                <p:stCondLst>
                                  <p:cond delay="1200"/>
                                </p:stCondLst>
                                <p:childTnLst>
                                  <p:par>
                                    <p:cTn id="19" presetID="2" presetClass="entr" presetSubtype="8" accel="35000" fill="hold" nodeType="afterEffect" p14:presetBounceEnd="55000">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14:bounceEnd="55000">
                                          <p:cBhvr additive="base">
                                            <p:cTn id="21" dur="1750" fill="hold"/>
                                            <p:tgtEl>
                                              <p:spTgt spid="13"/>
                                            </p:tgtEl>
                                            <p:attrNameLst>
                                              <p:attrName>ppt_x</p:attrName>
                                            </p:attrNameLst>
                                          </p:cBhvr>
                                          <p:tavLst>
                                            <p:tav tm="0">
                                              <p:val>
                                                <p:strVal val="0-#ppt_w/2"/>
                                              </p:val>
                                            </p:tav>
                                            <p:tav tm="100000">
                                              <p:val>
                                                <p:strVal val="#ppt_x"/>
                                              </p:val>
                                            </p:tav>
                                          </p:tavLst>
                                        </p:anim>
                                        <p:anim calcmode="lin" valueType="num" p14:bounceEnd="55000">
                                          <p:cBhvr additive="base">
                                            <p:cTn id="22" dur="1750" fill="hold"/>
                                            <p:tgtEl>
                                              <p:spTgt spid="13"/>
                                            </p:tgtEl>
                                            <p:attrNameLst>
                                              <p:attrName>ppt_y</p:attrName>
                                            </p:attrNameLst>
                                          </p:cBhvr>
                                          <p:tavLst>
                                            <p:tav tm="0">
                                              <p:val>
                                                <p:strVal val="#ppt_y"/>
                                              </p:val>
                                            </p:tav>
                                            <p:tav tm="100000">
                                              <p:val>
                                                <p:strVal val="#ppt_y"/>
                                              </p:val>
                                            </p:tav>
                                          </p:tavLst>
                                        </p:anim>
                                      </p:childTnLst>
                                    </p:cTn>
                                  </p:par>
                                  <p:par>
                                    <p:cTn id="23" presetID="2" presetClass="entr" presetSubtype="8" accel="35000" fill="hold" nodeType="withEffect" p14:presetBounceEnd="55000">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14:bounceEnd="55000">
                                          <p:cBhvr additive="base">
                                            <p:cTn id="25" dur="1750" fill="hold"/>
                                            <p:tgtEl>
                                              <p:spTgt spid="16"/>
                                            </p:tgtEl>
                                            <p:attrNameLst>
                                              <p:attrName>ppt_x</p:attrName>
                                            </p:attrNameLst>
                                          </p:cBhvr>
                                          <p:tavLst>
                                            <p:tav tm="0">
                                              <p:val>
                                                <p:strVal val="0-#ppt_w/2"/>
                                              </p:val>
                                            </p:tav>
                                            <p:tav tm="100000">
                                              <p:val>
                                                <p:strVal val="#ppt_x"/>
                                              </p:val>
                                            </p:tav>
                                          </p:tavLst>
                                        </p:anim>
                                        <p:anim calcmode="lin" valueType="num" p14:bounceEnd="55000">
                                          <p:cBhvr additive="base">
                                            <p:cTn id="26" dur="175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accel="35000" fill="hold" nodeType="withEffect" p14:presetBounceEnd="55000">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14:bounceEnd="55000">
                                          <p:cBhvr additive="base">
                                            <p:cTn id="29" dur="1750" fill="hold"/>
                                            <p:tgtEl>
                                              <p:spTgt spid="20"/>
                                            </p:tgtEl>
                                            <p:attrNameLst>
                                              <p:attrName>ppt_x</p:attrName>
                                            </p:attrNameLst>
                                          </p:cBhvr>
                                          <p:tavLst>
                                            <p:tav tm="0">
                                              <p:val>
                                                <p:strVal val="0-#ppt_w/2"/>
                                              </p:val>
                                            </p:tav>
                                            <p:tav tm="100000">
                                              <p:val>
                                                <p:strVal val="#ppt_x"/>
                                              </p:val>
                                            </p:tav>
                                          </p:tavLst>
                                        </p:anim>
                                        <p:anim calcmode="lin" valueType="num" p14:bounceEnd="55000">
                                          <p:cBhvr additive="base">
                                            <p:cTn id="30" dur="1750" fill="hold"/>
                                            <p:tgtEl>
                                              <p:spTgt spid="20"/>
                                            </p:tgtEl>
                                            <p:attrNameLst>
                                              <p:attrName>ppt_y</p:attrName>
                                            </p:attrNameLst>
                                          </p:cBhvr>
                                          <p:tavLst>
                                            <p:tav tm="0">
                                              <p:val>
                                                <p:strVal val="#ppt_y"/>
                                              </p:val>
                                            </p:tav>
                                            <p:tav tm="100000">
                                              <p:val>
                                                <p:strVal val="#ppt_y"/>
                                              </p:val>
                                            </p:tav>
                                          </p:tavLst>
                                        </p:anim>
                                      </p:childTnLst>
                                    </p:cTn>
                                  </p:par>
                                  <p:par>
                                    <p:cTn id="31" presetID="2" presetClass="entr" presetSubtype="8" accel="35000" fill="hold" nodeType="withEffect" p14:presetBounceEnd="55000">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14:bounceEnd="55000">
                                          <p:cBhvr additive="base">
                                            <p:cTn id="33" dur="1750" fill="hold"/>
                                            <p:tgtEl>
                                              <p:spTgt spid="23"/>
                                            </p:tgtEl>
                                            <p:attrNameLst>
                                              <p:attrName>ppt_x</p:attrName>
                                            </p:attrNameLst>
                                          </p:cBhvr>
                                          <p:tavLst>
                                            <p:tav tm="0">
                                              <p:val>
                                                <p:strVal val="0-#ppt_w/2"/>
                                              </p:val>
                                            </p:tav>
                                            <p:tav tm="100000">
                                              <p:val>
                                                <p:strVal val="#ppt_x"/>
                                              </p:val>
                                            </p:tav>
                                          </p:tavLst>
                                        </p:anim>
                                        <p:anim calcmode="lin" valueType="num" p14:bounceEnd="55000">
                                          <p:cBhvr additive="base">
                                            <p:cTn id="34" dur="1750" fill="hold"/>
                                            <p:tgtEl>
                                              <p:spTgt spid="23"/>
                                            </p:tgtEl>
                                            <p:attrNameLst>
                                              <p:attrName>ppt_y</p:attrName>
                                            </p:attrNameLst>
                                          </p:cBhvr>
                                          <p:tavLst>
                                            <p:tav tm="0">
                                              <p:val>
                                                <p:strVal val="#ppt_y"/>
                                              </p:val>
                                            </p:tav>
                                            <p:tav tm="100000">
                                              <p:val>
                                                <p:strVal val="#ppt_y"/>
                                              </p:val>
                                            </p:tav>
                                          </p:tavLst>
                                        </p:anim>
                                      </p:childTnLst>
                                    </p:cTn>
                                  </p:par>
                                </p:childTnLst>
                              </p:cTn>
                            </p:par>
                            <p:par>
                              <p:cTn id="35" fill="hold">
                                <p:stCondLst>
                                  <p:cond delay="2950"/>
                                </p:stCondLst>
                                <p:childTnLst>
                                  <p:par>
                                    <p:cTn id="36" presetID="15"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1000" fill="hold"/>
                                            <p:tgtEl>
                                              <p:spTgt spid="27"/>
                                            </p:tgtEl>
                                            <p:attrNameLst>
                                              <p:attrName>ppt_w</p:attrName>
                                            </p:attrNameLst>
                                          </p:cBhvr>
                                          <p:tavLst>
                                            <p:tav tm="0">
                                              <p:val>
                                                <p:fltVal val="0"/>
                                              </p:val>
                                            </p:tav>
                                            <p:tav tm="100000">
                                              <p:val>
                                                <p:strVal val="#ppt_w"/>
                                              </p:val>
                                            </p:tav>
                                          </p:tavLst>
                                        </p:anim>
                                        <p:anim calcmode="lin" valueType="num">
                                          <p:cBhvr>
                                            <p:cTn id="39" dur="1000" fill="hold"/>
                                            <p:tgtEl>
                                              <p:spTgt spid="27"/>
                                            </p:tgtEl>
                                            <p:attrNameLst>
                                              <p:attrName>ppt_h</p:attrName>
                                            </p:attrNameLst>
                                          </p:cBhvr>
                                          <p:tavLst>
                                            <p:tav tm="0">
                                              <p:val>
                                                <p:fltVal val="0"/>
                                              </p:val>
                                            </p:tav>
                                            <p:tav tm="100000">
                                              <p:val>
                                                <p:strVal val="#ppt_h"/>
                                              </p:val>
                                            </p:tav>
                                          </p:tavLst>
                                        </p:anim>
                                        <p:anim calcmode="lin" valueType="num">
                                          <p:cBhvr>
                                            <p:cTn id="40"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27"/>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150"/>
                                      </p:stCondLst>
                                      <p:childTnLst>
                                        <p:set>
                                          <p:cBhvr>
                                            <p:cTn id="43" dur="1" fill="hold">
                                              <p:stCondLst>
                                                <p:cond delay="0"/>
                                              </p:stCondLst>
                                            </p:cTn>
                                            <p:tgtEl>
                                              <p:spTgt spid="28"/>
                                            </p:tgtEl>
                                            <p:attrNameLst>
                                              <p:attrName>style.visibility</p:attrName>
                                            </p:attrNameLst>
                                          </p:cBhvr>
                                          <p:to>
                                            <p:strVal val="visible"/>
                                          </p:to>
                                        </p:set>
                                        <p:anim calcmode="lin" valueType="num">
                                          <p:cBhvr>
                                            <p:cTn id="44" dur="1000" fill="hold"/>
                                            <p:tgtEl>
                                              <p:spTgt spid="28"/>
                                            </p:tgtEl>
                                            <p:attrNameLst>
                                              <p:attrName>ppt_w</p:attrName>
                                            </p:attrNameLst>
                                          </p:cBhvr>
                                          <p:tavLst>
                                            <p:tav tm="0">
                                              <p:val>
                                                <p:fltVal val="0"/>
                                              </p:val>
                                            </p:tav>
                                            <p:tav tm="100000">
                                              <p:val>
                                                <p:strVal val="#ppt_w"/>
                                              </p:val>
                                            </p:tav>
                                          </p:tavLst>
                                        </p:anim>
                                        <p:anim calcmode="lin" valueType="num">
                                          <p:cBhvr>
                                            <p:cTn id="45" dur="1000" fill="hold"/>
                                            <p:tgtEl>
                                              <p:spTgt spid="28"/>
                                            </p:tgtEl>
                                            <p:attrNameLst>
                                              <p:attrName>ppt_h</p:attrName>
                                            </p:attrNameLst>
                                          </p:cBhvr>
                                          <p:tavLst>
                                            <p:tav tm="0">
                                              <p:val>
                                                <p:fltVal val="0"/>
                                              </p:val>
                                            </p:tav>
                                            <p:tav tm="100000">
                                              <p:val>
                                                <p:strVal val="#ppt_h"/>
                                              </p:val>
                                            </p:tav>
                                          </p:tavLst>
                                        </p:anim>
                                        <p:anim calcmode="lin" valueType="num">
                                          <p:cBhvr>
                                            <p:cTn id="46"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28"/>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250"/>
                                      </p:stCondLst>
                                      <p:childTnLst>
                                        <p:set>
                                          <p:cBhvr>
                                            <p:cTn id="49" dur="1" fill="hold">
                                              <p:stCondLst>
                                                <p:cond delay="0"/>
                                              </p:stCondLst>
                                            </p:cTn>
                                            <p:tgtEl>
                                              <p:spTgt spid="29"/>
                                            </p:tgtEl>
                                            <p:attrNameLst>
                                              <p:attrName>style.visibility</p:attrName>
                                            </p:attrNameLst>
                                          </p:cBhvr>
                                          <p:to>
                                            <p:strVal val="visible"/>
                                          </p:to>
                                        </p:set>
                                        <p:anim calcmode="lin" valueType="num">
                                          <p:cBhvr>
                                            <p:cTn id="50" dur="1000" fill="hold"/>
                                            <p:tgtEl>
                                              <p:spTgt spid="29"/>
                                            </p:tgtEl>
                                            <p:attrNameLst>
                                              <p:attrName>ppt_w</p:attrName>
                                            </p:attrNameLst>
                                          </p:cBhvr>
                                          <p:tavLst>
                                            <p:tav tm="0">
                                              <p:val>
                                                <p:fltVal val="0"/>
                                              </p:val>
                                            </p:tav>
                                            <p:tav tm="100000">
                                              <p:val>
                                                <p:strVal val="#ppt_w"/>
                                              </p:val>
                                            </p:tav>
                                          </p:tavLst>
                                        </p:anim>
                                        <p:anim calcmode="lin" valueType="num">
                                          <p:cBhvr>
                                            <p:cTn id="51" dur="1000" fill="hold"/>
                                            <p:tgtEl>
                                              <p:spTgt spid="29"/>
                                            </p:tgtEl>
                                            <p:attrNameLst>
                                              <p:attrName>ppt_h</p:attrName>
                                            </p:attrNameLst>
                                          </p:cBhvr>
                                          <p:tavLst>
                                            <p:tav tm="0">
                                              <p:val>
                                                <p:fltVal val="0"/>
                                              </p:val>
                                            </p:tav>
                                            <p:tav tm="100000">
                                              <p:val>
                                                <p:strVal val="#ppt_h"/>
                                              </p:val>
                                            </p:tav>
                                          </p:tavLst>
                                        </p:anim>
                                        <p:anim calcmode="lin" valueType="num">
                                          <p:cBhvr>
                                            <p:cTn id="52"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29"/>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150"/>
                                      </p:stCondLst>
                                      <p:childTnLst>
                                        <p:set>
                                          <p:cBhvr>
                                            <p:cTn id="55" dur="1" fill="hold">
                                              <p:stCondLst>
                                                <p:cond delay="0"/>
                                              </p:stCondLst>
                                            </p:cTn>
                                            <p:tgtEl>
                                              <p:spTgt spid="30"/>
                                            </p:tgtEl>
                                            <p:attrNameLst>
                                              <p:attrName>style.visibility</p:attrName>
                                            </p:attrNameLst>
                                          </p:cBhvr>
                                          <p:to>
                                            <p:strVal val="visible"/>
                                          </p:to>
                                        </p:set>
                                        <p:anim calcmode="lin" valueType="num">
                                          <p:cBhvr>
                                            <p:cTn id="56" dur="1000" fill="hold"/>
                                            <p:tgtEl>
                                              <p:spTgt spid="30"/>
                                            </p:tgtEl>
                                            <p:attrNameLst>
                                              <p:attrName>ppt_w</p:attrName>
                                            </p:attrNameLst>
                                          </p:cBhvr>
                                          <p:tavLst>
                                            <p:tav tm="0">
                                              <p:val>
                                                <p:fltVal val="0"/>
                                              </p:val>
                                            </p:tav>
                                            <p:tav tm="100000">
                                              <p:val>
                                                <p:strVal val="#ppt_w"/>
                                              </p:val>
                                            </p:tav>
                                          </p:tavLst>
                                        </p:anim>
                                        <p:anim calcmode="lin" valueType="num">
                                          <p:cBhvr>
                                            <p:cTn id="57" dur="1000" fill="hold"/>
                                            <p:tgtEl>
                                              <p:spTgt spid="30"/>
                                            </p:tgtEl>
                                            <p:attrNameLst>
                                              <p:attrName>ppt_h</p:attrName>
                                            </p:attrNameLst>
                                          </p:cBhvr>
                                          <p:tavLst>
                                            <p:tav tm="0">
                                              <p:val>
                                                <p:fltVal val="0"/>
                                              </p:val>
                                            </p:tav>
                                            <p:tav tm="100000">
                                              <p:val>
                                                <p:strVal val="#ppt_h"/>
                                              </p:val>
                                            </p:tav>
                                          </p:tavLst>
                                        </p:anim>
                                        <p:anim calcmode="lin" valueType="num">
                                          <p:cBhvr>
                                            <p:cTn id="58"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0"/>
                                            </p:tgtEl>
                                            <p:attrNameLst>
                                              <p:attrName>ppt_y</p:attrName>
                                            </p:attrNameLst>
                                          </p:cBhvr>
                                          <p:tavLst>
                                            <p:tav tm="0" fmla="#ppt_y+(sin(-2*pi*(1-$))*-#ppt_x+cos(-2*pi*(1-$))*(1-#ppt_y))*(1-$)">
                                              <p:val>
                                                <p:fltVal val="0"/>
                                              </p:val>
                                            </p:tav>
                                            <p:tav tm="100000">
                                              <p:val>
                                                <p:fltVal val="1"/>
                                              </p:val>
                                            </p:tav>
                                          </p:tavLst>
                                        </p:anim>
                                      </p:childTnLst>
                                    </p:cTn>
                                  </p:par>
                                </p:childTnLst>
                              </p:cTn>
                            </p:par>
                            <p:par>
                              <p:cTn id="60" fill="hold">
                                <p:stCondLst>
                                  <p:cond delay="4200"/>
                                </p:stCondLst>
                                <p:childTnLst>
                                  <p:par>
                                    <p:cTn id="61" presetID="14" presetClass="entr" presetSubtype="1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randombar(horizontal)">
                                          <p:cBhvr>
                                            <p:cTn id="63" dur="750"/>
                                            <p:tgtEl>
                                              <p:spTgt spid="26"/>
                                            </p:tgtEl>
                                          </p:cBhvr>
                                        </p:animEffect>
                                      </p:childTnLst>
                                    </p:cTn>
                                  </p:par>
                                  <p:par>
                                    <p:cTn id="64" presetID="31" presetClass="entr" presetSubtype="0" fill="hold" nodeType="withEffect">
                                      <p:stCondLst>
                                        <p:cond delay="0"/>
                                      </p:stCondLst>
                                      <p:childTnLst>
                                        <p:set>
                                          <p:cBhvr>
                                            <p:cTn id="65" dur="1" fill="hold">
                                              <p:stCondLst>
                                                <p:cond delay="0"/>
                                              </p:stCondLst>
                                            </p:cTn>
                                            <p:tgtEl>
                                              <p:spTgt spid="59"/>
                                            </p:tgtEl>
                                            <p:attrNameLst>
                                              <p:attrName>style.visibility</p:attrName>
                                            </p:attrNameLst>
                                          </p:cBhvr>
                                          <p:to>
                                            <p:strVal val="visible"/>
                                          </p:to>
                                        </p:set>
                                        <p:anim calcmode="lin" valueType="num">
                                          <p:cBhvr>
                                            <p:cTn id="66" dur="1000" fill="hold"/>
                                            <p:tgtEl>
                                              <p:spTgt spid="59"/>
                                            </p:tgtEl>
                                            <p:attrNameLst>
                                              <p:attrName>ppt_w</p:attrName>
                                            </p:attrNameLst>
                                          </p:cBhvr>
                                          <p:tavLst>
                                            <p:tav tm="0">
                                              <p:val>
                                                <p:fltVal val="0"/>
                                              </p:val>
                                            </p:tav>
                                            <p:tav tm="100000">
                                              <p:val>
                                                <p:strVal val="#ppt_w"/>
                                              </p:val>
                                            </p:tav>
                                          </p:tavLst>
                                        </p:anim>
                                        <p:anim calcmode="lin" valueType="num">
                                          <p:cBhvr>
                                            <p:cTn id="67" dur="1000" fill="hold"/>
                                            <p:tgtEl>
                                              <p:spTgt spid="59"/>
                                            </p:tgtEl>
                                            <p:attrNameLst>
                                              <p:attrName>ppt_h</p:attrName>
                                            </p:attrNameLst>
                                          </p:cBhvr>
                                          <p:tavLst>
                                            <p:tav tm="0">
                                              <p:val>
                                                <p:fltVal val="0"/>
                                              </p:val>
                                            </p:tav>
                                            <p:tav tm="100000">
                                              <p:val>
                                                <p:strVal val="#ppt_h"/>
                                              </p:val>
                                            </p:tav>
                                          </p:tavLst>
                                        </p:anim>
                                        <p:anim calcmode="lin" valueType="num">
                                          <p:cBhvr>
                                            <p:cTn id="68" dur="1000" fill="hold"/>
                                            <p:tgtEl>
                                              <p:spTgt spid="59"/>
                                            </p:tgtEl>
                                            <p:attrNameLst>
                                              <p:attrName>style.rotation</p:attrName>
                                            </p:attrNameLst>
                                          </p:cBhvr>
                                          <p:tavLst>
                                            <p:tav tm="0">
                                              <p:val>
                                                <p:fltVal val="90"/>
                                              </p:val>
                                            </p:tav>
                                            <p:tav tm="100000">
                                              <p:val>
                                                <p:fltVal val="0"/>
                                              </p:val>
                                            </p:tav>
                                          </p:tavLst>
                                        </p:anim>
                                        <p:animEffect transition="in" filter="fade">
                                          <p:cBhvr>
                                            <p:cTn id="69" dur="1000"/>
                                            <p:tgtEl>
                                              <p:spTgt spid="59"/>
                                            </p:tgtEl>
                                          </p:cBhvr>
                                        </p:animEffect>
                                      </p:childTnLst>
                                    </p:cTn>
                                  </p:par>
                                </p:childTnLst>
                              </p:cTn>
                            </p:par>
                            <p:par>
                              <p:cTn id="70" fill="hold">
                                <p:stCondLst>
                                  <p:cond delay="52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54"/>
                                            </p:tgtEl>
                                            <p:attrNameLst>
                                              <p:attrName>style.visibility</p:attrName>
                                            </p:attrNameLst>
                                          </p:cBhvr>
                                          <p:to>
                                            <p:strVal val="visible"/>
                                          </p:to>
                                        </p:set>
                                        <p:anim calcmode="lin" valueType="num">
                                          <p:cBhvr>
                                            <p:cTn id="73"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54"/>
                                            </p:tgtEl>
                                            <p:attrNameLst>
                                              <p:attrName>ppt_y</p:attrName>
                                            </p:attrNameLst>
                                          </p:cBhvr>
                                          <p:tavLst>
                                            <p:tav tm="0">
                                              <p:val>
                                                <p:strVal val="#ppt_y"/>
                                              </p:val>
                                            </p:tav>
                                            <p:tav tm="100000">
                                              <p:val>
                                                <p:strVal val="#ppt_y"/>
                                              </p:val>
                                            </p:tav>
                                          </p:tavLst>
                                        </p:anim>
                                        <p:anim calcmode="lin" valueType="num">
                                          <p:cBhvr>
                                            <p:cTn id="75"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54"/>
                                            </p:tgtEl>
                                            <p:attrNameLst>
                                              <p:attrName>ppt_w</p:attrName>
                                            </p:attrNameLst>
                                          </p:cBhvr>
                                          <p:tavLst>
                                            <p:tav tm="0">
                                              <p:val>
                                                <p:strVal val="#ppt_w/10"/>
                                              </p:val>
                                            </p:tav>
                                            <p:tav tm="50000">
                                              <p:val>
                                                <p:strVal val="#ppt_w+.01"/>
                                              </p:val>
                                            </p:tav>
                                            <p:tav tm="100000">
                                              <p:val>
                                                <p:strVal val="#ppt_w"/>
                                              </p:val>
                                            </p:tav>
                                          </p:tavLst>
                                        </p:anim>
                                        <p:animEffect>
                                          <p:cBhvr>
                                            <p:cTn id="77" dur="500" tmFilter="0,0; .5, 1; 1, 1"/>
                                            <p:tgtEl>
                                              <p:spTgt spid="54"/>
                                            </p:tgtEl>
                                          </p:cBhvr>
                                        </p:animEffect>
                                      </p:childTnLst>
                                    </p:cTn>
                                  </p:par>
                                </p:childTnLst>
                              </p:cTn>
                            </p:par>
                            <p:par>
                              <p:cTn id="78" fill="hold">
                                <p:stCondLst>
                                  <p:cond delay="6500"/>
                                </p:stCondLst>
                                <p:childTnLst>
                                  <p:par>
                                    <p:cTn id="79" presetID="10" presetClass="entr" presetSubtype="0" fill="hold" grpId="0" nodeType="after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childTnLst>
                              </p:cTn>
                            </p:par>
                            <p:par>
                              <p:cTn id="82" fill="hold">
                                <p:stCondLst>
                                  <p:cond delay="7000"/>
                                </p:stCondLst>
                                <p:childTnLst>
                                  <p:par>
                                    <p:cTn id="83" presetID="2" presetClass="entr" presetSubtype="2" fill="hold" nodeType="afterEffect">
                                      <p:stCondLst>
                                        <p:cond delay="0"/>
                                      </p:stCondLst>
                                      <p:childTnLst>
                                        <p:set>
                                          <p:cBhvr>
                                            <p:cTn id="84" dur="1" fill="hold">
                                              <p:stCondLst>
                                                <p:cond delay="0"/>
                                              </p:stCondLst>
                                            </p:cTn>
                                            <p:tgtEl>
                                              <p:spTgt spid="42"/>
                                            </p:tgtEl>
                                            <p:attrNameLst>
                                              <p:attrName>style.visibility</p:attrName>
                                            </p:attrNameLst>
                                          </p:cBhvr>
                                          <p:to>
                                            <p:strVal val="visible"/>
                                          </p:to>
                                        </p:set>
                                        <p:anim calcmode="lin" valueType="num">
                                          <p:cBhvr additive="base">
                                            <p:cTn id="85" dur="500" fill="hold"/>
                                            <p:tgtEl>
                                              <p:spTgt spid="42"/>
                                            </p:tgtEl>
                                            <p:attrNameLst>
                                              <p:attrName>ppt_x</p:attrName>
                                            </p:attrNameLst>
                                          </p:cBhvr>
                                          <p:tavLst>
                                            <p:tav tm="0">
                                              <p:val>
                                                <p:strVal val="1+#ppt_w/2"/>
                                              </p:val>
                                            </p:tav>
                                            <p:tav tm="100000">
                                              <p:val>
                                                <p:strVal val="#ppt_x"/>
                                              </p:val>
                                            </p:tav>
                                          </p:tavLst>
                                        </p:anim>
                                        <p:anim calcmode="lin" valueType="num">
                                          <p:cBhvr additive="base">
                                            <p:cTn id="86" dur="500" fill="hold"/>
                                            <p:tgtEl>
                                              <p:spTgt spid="42"/>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stCondLst>
                                        <p:cond delay="200"/>
                                      </p:stCondLst>
                                      <p:childTnLst>
                                        <p:set>
                                          <p:cBhvr>
                                            <p:cTn id="88" dur="1" fill="hold">
                                              <p:stCondLst>
                                                <p:cond delay="0"/>
                                              </p:stCondLst>
                                            </p:cTn>
                                            <p:tgtEl>
                                              <p:spTgt spid="47"/>
                                            </p:tgtEl>
                                            <p:attrNameLst>
                                              <p:attrName>style.visibility</p:attrName>
                                            </p:attrNameLst>
                                          </p:cBhvr>
                                          <p:to>
                                            <p:strVal val="visible"/>
                                          </p:to>
                                        </p:set>
                                        <p:anim calcmode="lin" valueType="num">
                                          <p:cBhvr additive="base">
                                            <p:cTn id="89" dur="500" fill="hold"/>
                                            <p:tgtEl>
                                              <p:spTgt spid="47"/>
                                            </p:tgtEl>
                                            <p:attrNameLst>
                                              <p:attrName>ppt_x</p:attrName>
                                            </p:attrNameLst>
                                          </p:cBhvr>
                                          <p:tavLst>
                                            <p:tav tm="0">
                                              <p:val>
                                                <p:strVal val="1+#ppt_w/2"/>
                                              </p:val>
                                            </p:tav>
                                            <p:tav tm="100000">
                                              <p:val>
                                                <p:strVal val="#ppt_x"/>
                                              </p:val>
                                            </p:tav>
                                          </p:tavLst>
                                        </p:anim>
                                        <p:anim calcmode="lin" valueType="num">
                                          <p:cBhvr additive="base">
                                            <p:cTn id="90" dur="500" fill="hold"/>
                                            <p:tgtEl>
                                              <p:spTgt spid="47"/>
                                            </p:tgtEl>
                                            <p:attrNameLst>
                                              <p:attrName>ppt_y</p:attrName>
                                            </p:attrNameLst>
                                          </p:cBhvr>
                                          <p:tavLst>
                                            <p:tav tm="0">
                                              <p:val>
                                                <p:strVal val="#ppt_y"/>
                                              </p:val>
                                            </p:tav>
                                            <p:tav tm="100000">
                                              <p:val>
                                                <p:strVal val="#ppt_y"/>
                                              </p:val>
                                            </p:tav>
                                          </p:tavLst>
                                        </p:anim>
                                      </p:childTnLst>
                                    </p:cTn>
                                  </p:par>
                                  <p:par>
                                    <p:cTn id="91" presetID="2" presetClass="entr" presetSubtype="2" fill="hold" nodeType="withEffect">
                                      <p:stCondLst>
                                        <p:cond delay="400"/>
                                      </p:stCondLst>
                                      <p:childTnLst>
                                        <p:set>
                                          <p:cBhvr>
                                            <p:cTn id="92" dur="1" fill="hold">
                                              <p:stCondLst>
                                                <p:cond delay="0"/>
                                              </p:stCondLst>
                                            </p:cTn>
                                            <p:tgtEl>
                                              <p:spTgt spid="32"/>
                                            </p:tgtEl>
                                            <p:attrNameLst>
                                              <p:attrName>style.visibility</p:attrName>
                                            </p:attrNameLst>
                                          </p:cBhvr>
                                          <p:to>
                                            <p:strVal val="visible"/>
                                          </p:to>
                                        </p:set>
                                        <p:anim calcmode="lin" valueType="num">
                                          <p:cBhvr additive="base">
                                            <p:cTn id="93" dur="500" fill="hold"/>
                                            <p:tgtEl>
                                              <p:spTgt spid="32"/>
                                            </p:tgtEl>
                                            <p:attrNameLst>
                                              <p:attrName>ppt_x</p:attrName>
                                            </p:attrNameLst>
                                          </p:cBhvr>
                                          <p:tavLst>
                                            <p:tav tm="0">
                                              <p:val>
                                                <p:strVal val="1+#ppt_w/2"/>
                                              </p:val>
                                            </p:tav>
                                            <p:tav tm="100000">
                                              <p:val>
                                                <p:strVal val="#ppt_x"/>
                                              </p:val>
                                            </p:tav>
                                          </p:tavLst>
                                        </p:anim>
                                        <p:anim calcmode="lin" valueType="num">
                                          <p:cBhvr additive="base">
                                            <p:cTn id="94" dur="500" fill="hold"/>
                                            <p:tgtEl>
                                              <p:spTgt spid="32"/>
                                            </p:tgtEl>
                                            <p:attrNameLst>
                                              <p:attrName>ppt_y</p:attrName>
                                            </p:attrNameLst>
                                          </p:cBhvr>
                                          <p:tavLst>
                                            <p:tav tm="0">
                                              <p:val>
                                                <p:strVal val="#ppt_y"/>
                                              </p:val>
                                            </p:tav>
                                            <p:tav tm="100000">
                                              <p:val>
                                                <p:strVal val="#ppt_y"/>
                                              </p:val>
                                            </p:tav>
                                          </p:tavLst>
                                        </p:anim>
                                      </p:childTnLst>
                                    </p:cTn>
                                  </p:par>
                                  <p:par>
                                    <p:cTn id="95" presetID="2" presetClass="entr" presetSubtype="2" fill="hold" nodeType="withEffect">
                                      <p:stCondLst>
                                        <p:cond delay="600"/>
                                      </p:stCondLst>
                                      <p:childTnLst>
                                        <p:set>
                                          <p:cBhvr>
                                            <p:cTn id="96" dur="1" fill="hold">
                                              <p:stCondLst>
                                                <p:cond delay="0"/>
                                              </p:stCondLst>
                                            </p:cTn>
                                            <p:tgtEl>
                                              <p:spTgt spid="37"/>
                                            </p:tgtEl>
                                            <p:attrNameLst>
                                              <p:attrName>style.visibility</p:attrName>
                                            </p:attrNameLst>
                                          </p:cBhvr>
                                          <p:to>
                                            <p:strVal val="visible"/>
                                          </p:to>
                                        </p:set>
                                        <p:anim calcmode="lin" valueType="num">
                                          <p:cBhvr additive="base">
                                            <p:cTn id="97" dur="500" fill="hold"/>
                                            <p:tgtEl>
                                              <p:spTgt spid="37"/>
                                            </p:tgtEl>
                                            <p:attrNameLst>
                                              <p:attrName>ppt_x</p:attrName>
                                            </p:attrNameLst>
                                          </p:cBhvr>
                                          <p:tavLst>
                                            <p:tav tm="0">
                                              <p:val>
                                                <p:strVal val="1+#ppt_w/2"/>
                                              </p:val>
                                            </p:tav>
                                            <p:tav tm="100000">
                                              <p:val>
                                                <p:strVal val="#ppt_x"/>
                                              </p:val>
                                            </p:tav>
                                          </p:tavLst>
                                        </p:anim>
                                        <p:anim calcmode="lin" valueType="num">
                                          <p:cBhvr additive="base">
                                            <p:cTn id="98" dur="500" fill="hold"/>
                                            <p:tgtEl>
                                              <p:spTgt spid="37"/>
                                            </p:tgtEl>
                                            <p:attrNameLst>
                                              <p:attrName>ppt_y</p:attrName>
                                            </p:attrNameLst>
                                          </p:cBhvr>
                                          <p:tavLst>
                                            <p:tav tm="0">
                                              <p:val>
                                                <p:strVal val="#ppt_y"/>
                                              </p:val>
                                            </p:tav>
                                            <p:tav tm="100000">
                                              <p:val>
                                                <p:strVal val="#ppt_y"/>
                                              </p:val>
                                            </p:tav>
                                          </p:tavLst>
                                        </p:anim>
                                      </p:childTnLst>
                                    </p:cTn>
                                  </p:par>
                                  <p:par>
                                    <p:cTn id="99" presetID="32" presetClass="emph" presetSubtype="0" fill="hold" grpId="0" nodeType="withEffect">
                                      <p:stCondLst>
                                        <p:cond delay="600"/>
                                      </p:stCondLst>
                                      <p:childTnLst>
                                        <p:animRot by="120000">
                                          <p:cBhvr>
                                            <p:cTn id="100" dur="125" fill="hold">
                                              <p:stCondLst>
                                                <p:cond delay="0"/>
                                              </p:stCondLst>
                                            </p:cTn>
                                            <p:tgtEl>
                                              <p:spTgt spid="55"/>
                                            </p:tgtEl>
                                            <p:attrNameLst>
                                              <p:attrName>r</p:attrName>
                                            </p:attrNameLst>
                                          </p:cBhvr>
                                        </p:animRot>
                                        <p:animRot by="-240000">
                                          <p:cBhvr>
                                            <p:cTn id="101" dur="250" fill="hold">
                                              <p:stCondLst>
                                                <p:cond delay="250"/>
                                              </p:stCondLst>
                                            </p:cTn>
                                            <p:tgtEl>
                                              <p:spTgt spid="55"/>
                                            </p:tgtEl>
                                            <p:attrNameLst>
                                              <p:attrName>r</p:attrName>
                                            </p:attrNameLst>
                                          </p:cBhvr>
                                        </p:animRot>
                                        <p:animRot by="240000">
                                          <p:cBhvr>
                                            <p:cTn id="102" dur="250" fill="hold">
                                              <p:stCondLst>
                                                <p:cond delay="500"/>
                                              </p:stCondLst>
                                            </p:cTn>
                                            <p:tgtEl>
                                              <p:spTgt spid="55"/>
                                            </p:tgtEl>
                                            <p:attrNameLst>
                                              <p:attrName>r</p:attrName>
                                            </p:attrNameLst>
                                          </p:cBhvr>
                                        </p:animRot>
                                        <p:animRot by="-240000">
                                          <p:cBhvr>
                                            <p:cTn id="103" dur="250" fill="hold">
                                              <p:stCondLst>
                                                <p:cond delay="750"/>
                                              </p:stCondLst>
                                            </p:cTn>
                                            <p:tgtEl>
                                              <p:spTgt spid="55"/>
                                            </p:tgtEl>
                                            <p:attrNameLst>
                                              <p:attrName>r</p:attrName>
                                            </p:attrNameLst>
                                          </p:cBhvr>
                                        </p:animRot>
                                        <p:animRot by="120000">
                                          <p:cBhvr>
                                            <p:cTn id="104" dur="250" fill="hold">
                                              <p:stCondLst>
                                                <p:cond delay="1000"/>
                                              </p:stCondLst>
                                            </p:cTn>
                                            <p:tgtEl>
                                              <p:spTgt spid="55"/>
                                            </p:tgtEl>
                                            <p:attrNameLst>
                                              <p:attrName>r</p:attrName>
                                            </p:attrNameLst>
                                          </p:cBhvr>
                                        </p:animRot>
                                      </p:childTnLst>
                                    </p:cTn>
                                  </p:par>
                                  <p:par>
                                    <p:cTn id="105" presetID="32" presetClass="emph" presetSubtype="0" fill="hold" grpId="0" nodeType="withEffect">
                                      <p:stCondLst>
                                        <p:cond delay="600"/>
                                      </p:stCondLst>
                                      <p:childTnLst>
                                        <p:animRot by="120000">
                                          <p:cBhvr>
                                            <p:cTn id="106" dur="125" fill="hold">
                                              <p:stCondLst>
                                                <p:cond delay="0"/>
                                              </p:stCondLst>
                                            </p:cTn>
                                            <p:tgtEl>
                                              <p:spTgt spid="56"/>
                                            </p:tgtEl>
                                            <p:attrNameLst>
                                              <p:attrName>r</p:attrName>
                                            </p:attrNameLst>
                                          </p:cBhvr>
                                        </p:animRot>
                                        <p:animRot by="-240000">
                                          <p:cBhvr>
                                            <p:cTn id="107" dur="250" fill="hold">
                                              <p:stCondLst>
                                                <p:cond delay="250"/>
                                              </p:stCondLst>
                                            </p:cTn>
                                            <p:tgtEl>
                                              <p:spTgt spid="56"/>
                                            </p:tgtEl>
                                            <p:attrNameLst>
                                              <p:attrName>r</p:attrName>
                                            </p:attrNameLst>
                                          </p:cBhvr>
                                        </p:animRot>
                                        <p:animRot by="240000">
                                          <p:cBhvr>
                                            <p:cTn id="108" dur="250" fill="hold">
                                              <p:stCondLst>
                                                <p:cond delay="500"/>
                                              </p:stCondLst>
                                            </p:cTn>
                                            <p:tgtEl>
                                              <p:spTgt spid="56"/>
                                            </p:tgtEl>
                                            <p:attrNameLst>
                                              <p:attrName>r</p:attrName>
                                            </p:attrNameLst>
                                          </p:cBhvr>
                                        </p:animRot>
                                        <p:animRot by="-240000">
                                          <p:cBhvr>
                                            <p:cTn id="109" dur="250" fill="hold">
                                              <p:stCondLst>
                                                <p:cond delay="750"/>
                                              </p:stCondLst>
                                            </p:cTn>
                                            <p:tgtEl>
                                              <p:spTgt spid="56"/>
                                            </p:tgtEl>
                                            <p:attrNameLst>
                                              <p:attrName>r</p:attrName>
                                            </p:attrNameLst>
                                          </p:cBhvr>
                                        </p:animRot>
                                        <p:animRot by="120000">
                                          <p:cBhvr>
                                            <p:cTn id="110" dur="250" fill="hold">
                                              <p:stCondLst>
                                                <p:cond delay="1000"/>
                                              </p:stCondLst>
                                            </p:cTn>
                                            <p:tgtEl>
                                              <p:spTgt spid="56"/>
                                            </p:tgtEl>
                                            <p:attrNameLst>
                                              <p:attrName>r</p:attrName>
                                            </p:attrNameLst>
                                          </p:cBhvr>
                                        </p:animRot>
                                      </p:childTnLst>
                                    </p:cTn>
                                  </p:par>
                                  <p:par>
                                    <p:cTn id="111" presetID="32" presetClass="emph" presetSubtype="0" fill="hold" grpId="0" nodeType="withEffect">
                                      <p:stCondLst>
                                        <p:cond delay="600"/>
                                      </p:stCondLst>
                                      <p:childTnLst>
                                        <p:animRot by="120000">
                                          <p:cBhvr>
                                            <p:cTn id="112" dur="125" fill="hold">
                                              <p:stCondLst>
                                                <p:cond delay="0"/>
                                              </p:stCondLst>
                                            </p:cTn>
                                            <p:tgtEl>
                                              <p:spTgt spid="57"/>
                                            </p:tgtEl>
                                            <p:attrNameLst>
                                              <p:attrName>r</p:attrName>
                                            </p:attrNameLst>
                                          </p:cBhvr>
                                        </p:animRot>
                                        <p:animRot by="-240000">
                                          <p:cBhvr>
                                            <p:cTn id="113" dur="250" fill="hold">
                                              <p:stCondLst>
                                                <p:cond delay="250"/>
                                              </p:stCondLst>
                                            </p:cTn>
                                            <p:tgtEl>
                                              <p:spTgt spid="57"/>
                                            </p:tgtEl>
                                            <p:attrNameLst>
                                              <p:attrName>r</p:attrName>
                                            </p:attrNameLst>
                                          </p:cBhvr>
                                        </p:animRot>
                                        <p:animRot by="240000">
                                          <p:cBhvr>
                                            <p:cTn id="114" dur="250" fill="hold">
                                              <p:stCondLst>
                                                <p:cond delay="500"/>
                                              </p:stCondLst>
                                            </p:cTn>
                                            <p:tgtEl>
                                              <p:spTgt spid="57"/>
                                            </p:tgtEl>
                                            <p:attrNameLst>
                                              <p:attrName>r</p:attrName>
                                            </p:attrNameLst>
                                          </p:cBhvr>
                                        </p:animRot>
                                        <p:animRot by="-240000">
                                          <p:cBhvr>
                                            <p:cTn id="115" dur="250" fill="hold">
                                              <p:stCondLst>
                                                <p:cond delay="750"/>
                                              </p:stCondLst>
                                            </p:cTn>
                                            <p:tgtEl>
                                              <p:spTgt spid="57"/>
                                            </p:tgtEl>
                                            <p:attrNameLst>
                                              <p:attrName>r</p:attrName>
                                            </p:attrNameLst>
                                          </p:cBhvr>
                                        </p:animRot>
                                        <p:animRot by="120000">
                                          <p:cBhvr>
                                            <p:cTn id="116" dur="250" fill="hold">
                                              <p:stCondLst>
                                                <p:cond delay="1000"/>
                                              </p:stCondLst>
                                            </p:cTn>
                                            <p:tgtEl>
                                              <p:spTgt spid="57"/>
                                            </p:tgtEl>
                                            <p:attrNameLst>
                                              <p:attrName>r</p:attrName>
                                            </p:attrNameLst>
                                          </p:cBhvr>
                                        </p:animRot>
                                      </p:childTnLst>
                                    </p:cTn>
                                  </p:par>
                                  <p:par>
                                    <p:cTn id="117" presetID="32" presetClass="emph" presetSubtype="0" fill="hold" grpId="0" nodeType="withEffect">
                                      <p:stCondLst>
                                        <p:cond delay="600"/>
                                      </p:stCondLst>
                                      <p:childTnLst>
                                        <p:animRot by="120000">
                                          <p:cBhvr>
                                            <p:cTn id="118" dur="125" fill="hold">
                                              <p:stCondLst>
                                                <p:cond delay="0"/>
                                              </p:stCondLst>
                                            </p:cTn>
                                            <p:tgtEl>
                                              <p:spTgt spid="58"/>
                                            </p:tgtEl>
                                            <p:attrNameLst>
                                              <p:attrName>r</p:attrName>
                                            </p:attrNameLst>
                                          </p:cBhvr>
                                        </p:animRot>
                                        <p:animRot by="-240000">
                                          <p:cBhvr>
                                            <p:cTn id="119" dur="250" fill="hold">
                                              <p:stCondLst>
                                                <p:cond delay="250"/>
                                              </p:stCondLst>
                                            </p:cTn>
                                            <p:tgtEl>
                                              <p:spTgt spid="58"/>
                                            </p:tgtEl>
                                            <p:attrNameLst>
                                              <p:attrName>r</p:attrName>
                                            </p:attrNameLst>
                                          </p:cBhvr>
                                        </p:animRot>
                                        <p:animRot by="240000">
                                          <p:cBhvr>
                                            <p:cTn id="120" dur="250" fill="hold">
                                              <p:stCondLst>
                                                <p:cond delay="500"/>
                                              </p:stCondLst>
                                            </p:cTn>
                                            <p:tgtEl>
                                              <p:spTgt spid="58"/>
                                            </p:tgtEl>
                                            <p:attrNameLst>
                                              <p:attrName>r</p:attrName>
                                            </p:attrNameLst>
                                          </p:cBhvr>
                                        </p:animRot>
                                        <p:animRot by="-240000">
                                          <p:cBhvr>
                                            <p:cTn id="121" dur="250" fill="hold">
                                              <p:stCondLst>
                                                <p:cond delay="750"/>
                                              </p:stCondLst>
                                            </p:cTn>
                                            <p:tgtEl>
                                              <p:spTgt spid="58"/>
                                            </p:tgtEl>
                                            <p:attrNameLst>
                                              <p:attrName>r</p:attrName>
                                            </p:attrNameLst>
                                          </p:cBhvr>
                                        </p:animRot>
                                        <p:animRot by="120000">
                                          <p:cBhvr>
                                            <p:cTn id="122" dur="250" fill="hold">
                                              <p:stCondLst>
                                                <p:cond delay="1000"/>
                                              </p:stCondLst>
                                            </p:cTn>
                                            <p:tgtEl>
                                              <p:spTgt spid="5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6" grpId="0" animBg="1"/>
          <p:bldP spid="27" grpId="0"/>
          <p:bldP spid="28" grpId="0"/>
          <p:bldP spid="29" grpId="0"/>
          <p:bldP spid="30" grpId="0"/>
          <p:bldP spid="31" grpId="0"/>
          <p:bldP spid="52" grpId="0" bldLvl="0" autoUpdateAnimBg="0"/>
          <p:bldP spid="53" grpId="0" bldLvl="0" animBg="1" autoUpdateAnimBg="0"/>
          <p:bldP spid="54" grpId="0" bldLvl="0" autoUpdateAnimBg="0"/>
          <p:bldP spid="55" grpId="0" animBg="1"/>
          <p:bldP spid="56" grpId="0" animBg="1"/>
          <p:bldP spid="57" grpId="0" animBg="1"/>
          <p:bldP spid="5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0-#ppt_w/2"/>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p:cTn id="12" dur="500" fill="hold"/>
                                            <p:tgtEl>
                                              <p:spTgt spid="52"/>
                                            </p:tgtEl>
                                            <p:attrNameLst>
                                              <p:attrName>ppt_w</p:attrName>
                                            </p:attrNameLst>
                                          </p:cBhvr>
                                          <p:tavLst>
                                            <p:tav tm="0">
                                              <p:val>
                                                <p:fltVal val="0"/>
                                              </p:val>
                                            </p:tav>
                                            <p:tav tm="100000">
                                              <p:val>
                                                <p:strVal val="#ppt_w"/>
                                              </p:val>
                                            </p:tav>
                                          </p:tavLst>
                                        </p:anim>
                                        <p:anim calcmode="lin" valueType="num">
                                          <p:cBhvr>
                                            <p:cTn id="13" dur="500" fill="hold"/>
                                            <p:tgtEl>
                                              <p:spTgt spid="52"/>
                                            </p:tgtEl>
                                            <p:attrNameLst>
                                              <p:attrName>ppt_h</p:attrName>
                                            </p:attrNameLst>
                                          </p:cBhvr>
                                          <p:tavLst>
                                            <p:tav tm="0">
                                              <p:val>
                                                <p:fltVal val="0"/>
                                              </p:val>
                                            </p:tav>
                                            <p:tav tm="100000">
                                              <p:val>
                                                <p:strVal val="#ppt_h"/>
                                              </p:val>
                                            </p:tav>
                                          </p:tavLst>
                                        </p:anim>
                                        <p:animEffect>
                                          <p:cBhvr>
                                            <p:cTn id="14" dur="500"/>
                                            <p:tgtEl>
                                              <p:spTgt spid="5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randombar(horizontal)">
                                          <p:cBhvr>
                                            <p:cTn id="17" dur="700"/>
                                            <p:tgtEl>
                                              <p:spTgt spid="12"/>
                                            </p:tgtEl>
                                          </p:cBhvr>
                                        </p:animEffect>
                                      </p:childTnLst>
                                    </p:cTn>
                                  </p:par>
                                </p:childTnLst>
                              </p:cTn>
                            </p:par>
                            <p:par>
                              <p:cTn id="18" fill="hold">
                                <p:stCondLst>
                                  <p:cond delay="1200"/>
                                </p:stCondLst>
                                <p:childTnLst>
                                  <p:par>
                                    <p:cTn id="19" presetID="2" presetClass="entr" presetSubtype="8" accel="3500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1750" fill="hold"/>
                                            <p:tgtEl>
                                              <p:spTgt spid="13"/>
                                            </p:tgtEl>
                                            <p:attrNameLst>
                                              <p:attrName>ppt_x</p:attrName>
                                            </p:attrNameLst>
                                          </p:cBhvr>
                                          <p:tavLst>
                                            <p:tav tm="0">
                                              <p:val>
                                                <p:strVal val="0-#ppt_w/2"/>
                                              </p:val>
                                            </p:tav>
                                            <p:tav tm="100000">
                                              <p:val>
                                                <p:strVal val="#ppt_x"/>
                                              </p:val>
                                            </p:tav>
                                          </p:tavLst>
                                        </p:anim>
                                        <p:anim calcmode="lin" valueType="num">
                                          <p:cBhvr additive="base">
                                            <p:cTn id="22" dur="1750" fill="hold"/>
                                            <p:tgtEl>
                                              <p:spTgt spid="13"/>
                                            </p:tgtEl>
                                            <p:attrNameLst>
                                              <p:attrName>ppt_y</p:attrName>
                                            </p:attrNameLst>
                                          </p:cBhvr>
                                          <p:tavLst>
                                            <p:tav tm="0">
                                              <p:val>
                                                <p:strVal val="#ppt_y"/>
                                              </p:val>
                                            </p:tav>
                                            <p:tav tm="100000">
                                              <p:val>
                                                <p:strVal val="#ppt_y"/>
                                              </p:val>
                                            </p:tav>
                                          </p:tavLst>
                                        </p:anim>
                                      </p:childTnLst>
                                    </p:cTn>
                                  </p:par>
                                  <p:par>
                                    <p:cTn id="23" presetID="2" presetClass="entr" presetSubtype="8" accel="3500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750" fill="hold"/>
                                            <p:tgtEl>
                                              <p:spTgt spid="16"/>
                                            </p:tgtEl>
                                            <p:attrNameLst>
                                              <p:attrName>ppt_x</p:attrName>
                                            </p:attrNameLst>
                                          </p:cBhvr>
                                          <p:tavLst>
                                            <p:tav tm="0">
                                              <p:val>
                                                <p:strVal val="0-#ppt_w/2"/>
                                              </p:val>
                                            </p:tav>
                                            <p:tav tm="100000">
                                              <p:val>
                                                <p:strVal val="#ppt_x"/>
                                              </p:val>
                                            </p:tav>
                                          </p:tavLst>
                                        </p:anim>
                                        <p:anim calcmode="lin" valueType="num">
                                          <p:cBhvr additive="base">
                                            <p:cTn id="26" dur="175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accel="3500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1750" fill="hold"/>
                                            <p:tgtEl>
                                              <p:spTgt spid="20"/>
                                            </p:tgtEl>
                                            <p:attrNameLst>
                                              <p:attrName>ppt_x</p:attrName>
                                            </p:attrNameLst>
                                          </p:cBhvr>
                                          <p:tavLst>
                                            <p:tav tm="0">
                                              <p:val>
                                                <p:strVal val="0-#ppt_w/2"/>
                                              </p:val>
                                            </p:tav>
                                            <p:tav tm="100000">
                                              <p:val>
                                                <p:strVal val="#ppt_x"/>
                                              </p:val>
                                            </p:tav>
                                          </p:tavLst>
                                        </p:anim>
                                        <p:anim calcmode="lin" valueType="num">
                                          <p:cBhvr additive="base">
                                            <p:cTn id="30" dur="1750" fill="hold"/>
                                            <p:tgtEl>
                                              <p:spTgt spid="20"/>
                                            </p:tgtEl>
                                            <p:attrNameLst>
                                              <p:attrName>ppt_y</p:attrName>
                                            </p:attrNameLst>
                                          </p:cBhvr>
                                          <p:tavLst>
                                            <p:tav tm="0">
                                              <p:val>
                                                <p:strVal val="#ppt_y"/>
                                              </p:val>
                                            </p:tav>
                                            <p:tav tm="100000">
                                              <p:val>
                                                <p:strVal val="#ppt_y"/>
                                              </p:val>
                                            </p:tav>
                                          </p:tavLst>
                                        </p:anim>
                                      </p:childTnLst>
                                    </p:cTn>
                                  </p:par>
                                  <p:par>
                                    <p:cTn id="31" presetID="2" presetClass="entr" presetSubtype="8" accel="3500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1750" fill="hold"/>
                                            <p:tgtEl>
                                              <p:spTgt spid="23"/>
                                            </p:tgtEl>
                                            <p:attrNameLst>
                                              <p:attrName>ppt_x</p:attrName>
                                            </p:attrNameLst>
                                          </p:cBhvr>
                                          <p:tavLst>
                                            <p:tav tm="0">
                                              <p:val>
                                                <p:strVal val="0-#ppt_w/2"/>
                                              </p:val>
                                            </p:tav>
                                            <p:tav tm="100000">
                                              <p:val>
                                                <p:strVal val="#ppt_x"/>
                                              </p:val>
                                            </p:tav>
                                          </p:tavLst>
                                        </p:anim>
                                        <p:anim calcmode="lin" valueType="num">
                                          <p:cBhvr additive="base">
                                            <p:cTn id="34" dur="1750" fill="hold"/>
                                            <p:tgtEl>
                                              <p:spTgt spid="23"/>
                                            </p:tgtEl>
                                            <p:attrNameLst>
                                              <p:attrName>ppt_y</p:attrName>
                                            </p:attrNameLst>
                                          </p:cBhvr>
                                          <p:tavLst>
                                            <p:tav tm="0">
                                              <p:val>
                                                <p:strVal val="#ppt_y"/>
                                              </p:val>
                                            </p:tav>
                                            <p:tav tm="100000">
                                              <p:val>
                                                <p:strVal val="#ppt_y"/>
                                              </p:val>
                                            </p:tav>
                                          </p:tavLst>
                                        </p:anim>
                                      </p:childTnLst>
                                    </p:cTn>
                                  </p:par>
                                </p:childTnLst>
                              </p:cTn>
                            </p:par>
                            <p:par>
                              <p:cTn id="35" fill="hold">
                                <p:stCondLst>
                                  <p:cond delay="2950"/>
                                </p:stCondLst>
                                <p:childTnLst>
                                  <p:par>
                                    <p:cTn id="36" presetID="15"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1000" fill="hold"/>
                                            <p:tgtEl>
                                              <p:spTgt spid="27"/>
                                            </p:tgtEl>
                                            <p:attrNameLst>
                                              <p:attrName>ppt_w</p:attrName>
                                            </p:attrNameLst>
                                          </p:cBhvr>
                                          <p:tavLst>
                                            <p:tav tm="0">
                                              <p:val>
                                                <p:fltVal val="0"/>
                                              </p:val>
                                            </p:tav>
                                            <p:tav tm="100000">
                                              <p:val>
                                                <p:strVal val="#ppt_w"/>
                                              </p:val>
                                            </p:tav>
                                          </p:tavLst>
                                        </p:anim>
                                        <p:anim calcmode="lin" valueType="num">
                                          <p:cBhvr>
                                            <p:cTn id="39" dur="1000" fill="hold"/>
                                            <p:tgtEl>
                                              <p:spTgt spid="27"/>
                                            </p:tgtEl>
                                            <p:attrNameLst>
                                              <p:attrName>ppt_h</p:attrName>
                                            </p:attrNameLst>
                                          </p:cBhvr>
                                          <p:tavLst>
                                            <p:tav tm="0">
                                              <p:val>
                                                <p:fltVal val="0"/>
                                              </p:val>
                                            </p:tav>
                                            <p:tav tm="100000">
                                              <p:val>
                                                <p:strVal val="#ppt_h"/>
                                              </p:val>
                                            </p:tav>
                                          </p:tavLst>
                                        </p:anim>
                                        <p:anim calcmode="lin" valueType="num">
                                          <p:cBhvr>
                                            <p:cTn id="40"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27"/>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150"/>
                                      </p:stCondLst>
                                      <p:childTnLst>
                                        <p:set>
                                          <p:cBhvr>
                                            <p:cTn id="43" dur="1" fill="hold">
                                              <p:stCondLst>
                                                <p:cond delay="0"/>
                                              </p:stCondLst>
                                            </p:cTn>
                                            <p:tgtEl>
                                              <p:spTgt spid="28"/>
                                            </p:tgtEl>
                                            <p:attrNameLst>
                                              <p:attrName>style.visibility</p:attrName>
                                            </p:attrNameLst>
                                          </p:cBhvr>
                                          <p:to>
                                            <p:strVal val="visible"/>
                                          </p:to>
                                        </p:set>
                                        <p:anim calcmode="lin" valueType="num">
                                          <p:cBhvr>
                                            <p:cTn id="44" dur="1000" fill="hold"/>
                                            <p:tgtEl>
                                              <p:spTgt spid="28"/>
                                            </p:tgtEl>
                                            <p:attrNameLst>
                                              <p:attrName>ppt_w</p:attrName>
                                            </p:attrNameLst>
                                          </p:cBhvr>
                                          <p:tavLst>
                                            <p:tav tm="0">
                                              <p:val>
                                                <p:fltVal val="0"/>
                                              </p:val>
                                            </p:tav>
                                            <p:tav tm="100000">
                                              <p:val>
                                                <p:strVal val="#ppt_w"/>
                                              </p:val>
                                            </p:tav>
                                          </p:tavLst>
                                        </p:anim>
                                        <p:anim calcmode="lin" valueType="num">
                                          <p:cBhvr>
                                            <p:cTn id="45" dur="1000" fill="hold"/>
                                            <p:tgtEl>
                                              <p:spTgt spid="28"/>
                                            </p:tgtEl>
                                            <p:attrNameLst>
                                              <p:attrName>ppt_h</p:attrName>
                                            </p:attrNameLst>
                                          </p:cBhvr>
                                          <p:tavLst>
                                            <p:tav tm="0">
                                              <p:val>
                                                <p:fltVal val="0"/>
                                              </p:val>
                                            </p:tav>
                                            <p:tav tm="100000">
                                              <p:val>
                                                <p:strVal val="#ppt_h"/>
                                              </p:val>
                                            </p:tav>
                                          </p:tavLst>
                                        </p:anim>
                                        <p:anim calcmode="lin" valueType="num">
                                          <p:cBhvr>
                                            <p:cTn id="46"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28"/>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250"/>
                                      </p:stCondLst>
                                      <p:childTnLst>
                                        <p:set>
                                          <p:cBhvr>
                                            <p:cTn id="49" dur="1" fill="hold">
                                              <p:stCondLst>
                                                <p:cond delay="0"/>
                                              </p:stCondLst>
                                            </p:cTn>
                                            <p:tgtEl>
                                              <p:spTgt spid="29"/>
                                            </p:tgtEl>
                                            <p:attrNameLst>
                                              <p:attrName>style.visibility</p:attrName>
                                            </p:attrNameLst>
                                          </p:cBhvr>
                                          <p:to>
                                            <p:strVal val="visible"/>
                                          </p:to>
                                        </p:set>
                                        <p:anim calcmode="lin" valueType="num">
                                          <p:cBhvr>
                                            <p:cTn id="50" dur="1000" fill="hold"/>
                                            <p:tgtEl>
                                              <p:spTgt spid="29"/>
                                            </p:tgtEl>
                                            <p:attrNameLst>
                                              <p:attrName>ppt_w</p:attrName>
                                            </p:attrNameLst>
                                          </p:cBhvr>
                                          <p:tavLst>
                                            <p:tav tm="0">
                                              <p:val>
                                                <p:fltVal val="0"/>
                                              </p:val>
                                            </p:tav>
                                            <p:tav tm="100000">
                                              <p:val>
                                                <p:strVal val="#ppt_w"/>
                                              </p:val>
                                            </p:tav>
                                          </p:tavLst>
                                        </p:anim>
                                        <p:anim calcmode="lin" valueType="num">
                                          <p:cBhvr>
                                            <p:cTn id="51" dur="1000" fill="hold"/>
                                            <p:tgtEl>
                                              <p:spTgt spid="29"/>
                                            </p:tgtEl>
                                            <p:attrNameLst>
                                              <p:attrName>ppt_h</p:attrName>
                                            </p:attrNameLst>
                                          </p:cBhvr>
                                          <p:tavLst>
                                            <p:tav tm="0">
                                              <p:val>
                                                <p:fltVal val="0"/>
                                              </p:val>
                                            </p:tav>
                                            <p:tav tm="100000">
                                              <p:val>
                                                <p:strVal val="#ppt_h"/>
                                              </p:val>
                                            </p:tav>
                                          </p:tavLst>
                                        </p:anim>
                                        <p:anim calcmode="lin" valueType="num">
                                          <p:cBhvr>
                                            <p:cTn id="52"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29"/>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150"/>
                                      </p:stCondLst>
                                      <p:childTnLst>
                                        <p:set>
                                          <p:cBhvr>
                                            <p:cTn id="55" dur="1" fill="hold">
                                              <p:stCondLst>
                                                <p:cond delay="0"/>
                                              </p:stCondLst>
                                            </p:cTn>
                                            <p:tgtEl>
                                              <p:spTgt spid="30"/>
                                            </p:tgtEl>
                                            <p:attrNameLst>
                                              <p:attrName>style.visibility</p:attrName>
                                            </p:attrNameLst>
                                          </p:cBhvr>
                                          <p:to>
                                            <p:strVal val="visible"/>
                                          </p:to>
                                        </p:set>
                                        <p:anim calcmode="lin" valueType="num">
                                          <p:cBhvr>
                                            <p:cTn id="56" dur="1000" fill="hold"/>
                                            <p:tgtEl>
                                              <p:spTgt spid="30"/>
                                            </p:tgtEl>
                                            <p:attrNameLst>
                                              <p:attrName>ppt_w</p:attrName>
                                            </p:attrNameLst>
                                          </p:cBhvr>
                                          <p:tavLst>
                                            <p:tav tm="0">
                                              <p:val>
                                                <p:fltVal val="0"/>
                                              </p:val>
                                            </p:tav>
                                            <p:tav tm="100000">
                                              <p:val>
                                                <p:strVal val="#ppt_w"/>
                                              </p:val>
                                            </p:tav>
                                          </p:tavLst>
                                        </p:anim>
                                        <p:anim calcmode="lin" valueType="num">
                                          <p:cBhvr>
                                            <p:cTn id="57" dur="1000" fill="hold"/>
                                            <p:tgtEl>
                                              <p:spTgt spid="30"/>
                                            </p:tgtEl>
                                            <p:attrNameLst>
                                              <p:attrName>ppt_h</p:attrName>
                                            </p:attrNameLst>
                                          </p:cBhvr>
                                          <p:tavLst>
                                            <p:tav tm="0">
                                              <p:val>
                                                <p:fltVal val="0"/>
                                              </p:val>
                                            </p:tav>
                                            <p:tav tm="100000">
                                              <p:val>
                                                <p:strVal val="#ppt_h"/>
                                              </p:val>
                                            </p:tav>
                                          </p:tavLst>
                                        </p:anim>
                                        <p:anim calcmode="lin" valueType="num">
                                          <p:cBhvr>
                                            <p:cTn id="58"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0"/>
                                            </p:tgtEl>
                                            <p:attrNameLst>
                                              <p:attrName>ppt_y</p:attrName>
                                            </p:attrNameLst>
                                          </p:cBhvr>
                                          <p:tavLst>
                                            <p:tav tm="0" fmla="#ppt_y+(sin(-2*pi*(1-$))*-#ppt_x+cos(-2*pi*(1-$))*(1-#ppt_y))*(1-$)">
                                              <p:val>
                                                <p:fltVal val="0"/>
                                              </p:val>
                                            </p:tav>
                                            <p:tav tm="100000">
                                              <p:val>
                                                <p:fltVal val="1"/>
                                              </p:val>
                                            </p:tav>
                                          </p:tavLst>
                                        </p:anim>
                                      </p:childTnLst>
                                    </p:cTn>
                                  </p:par>
                                </p:childTnLst>
                              </p:cTn>
                            </p:par>
                            <p:par>
                              <p:cTn id="60" fill="hold">
                                <p:stCondLst>
                                  <p:cond delay="4200"/>
                                </p:stCondLst>
                                <p:childTnLst>
                                  <p:par>
                                    <p:cTn id="61" presetID="14" presetClass="entr" presetSubtype="1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randombar(horizontal)">
                                          <p:cBhvr>
                                            <p:cTn id="63" dur="750"/>
                                            <p:tgtEl>
                                              <p:spTgt spid="26"/>
                                            </p:tgtEl>
                                          </p:cBhvr>
                                        </p:animEffect>
                                      </p:childTnLst>
                                    </p:cTn>
                                  </p:par>
                                  <p:par>
                                    <p:cTn id="64" presetID="31" presetClass="entr" presetSubtype="0" fill="hold" nodeType="withEffect">
                                      <p:stCondLst>
                                        <p:cond delay="0"/>
                                      </p:stCondLst>
                                      <p:childTnLst>
                                        <p:set>
                                          <p:cBhvr>
                                            <p:cTn id="65" dur="1" fill="hold">
                                              <p:stCondLst>
                                                <p:cond delay="0"/>
                                              </p:stCondLst>
                                            </p:cTn>
                                            <p:tgtEl>
                                              <p:spTgt spid="59"/>
                                            </p:tgtEl>
                                            <p:attrNameLst>
                                              <p:attrName>style.visibility</p:attrName>
                                            </p:attrNameLst>
                                          </p:cBhvr>
                                          <p:to>
                                            <p:strVal val="visible"/>
                                          </p:to>
                                        </p:set>
                                        <p:anim calcmode="lin" valueType="num">
                                          <p:cBhvr>
                                            <p:cTn id="66" dur="1000" fill="hold"/>
                                            <p:tgtEl>
                                              <p:spTgt spid="59"/>
                                            </p:tgtEl>
                                            <p:attrNameLst>
                                              <p:attrName>ppt_w</p:attrName>
                                            </p:attrNameLst>
                                          </p:cBhvr>
                                          <p:tavLst>
                                            <p:tav tm="0">
                                              <p:val>
                                                <p:fltVal val="0"/>
                                              </p:val>
                                            </p:tav>
                                            <p:tav tm="100000">
                                              <p:val>
                                                <p:strVal val="#ppt_w"/>
                                              </p:val>
                                            </p:tav>
                                          </p:tavLst>
                                        </p:anim>
                                        <p:anim calcmode="lin" valueType="num">
                                          <p:cBhvr>
                                            <p:cTn id="67" dur="1000" fill="hold"/>
                                            <p:tgtEl>
                                              <p:spTgt spid="59"/>
                                            </p:tgtEl>
                                            <p:attrNameLst>
                                              <p:attrName>ppt_h</p:attrName>
                                            </p:attrNameLst>
                                          </p:cBhvr>
                                          <p:tavLst>
                                            <p:tav tm="0">
                                              <p:val>
                                                <p:fltVal val="0"/>
                                              </p:val>
                                            </p:tav>
                                            <p:tav tm="100000">
                                              <p:val>
                                                <p:strVal val="#ppt_h"/>
                                              </p:val>
                                            </p:tav>
                                          </p:tavLst>
                                        </p:anim>
                                        <p:anim calcmode="lin" valueType="num">
                                          <p:cBhvr>
                                            <p:cTn id="68" dur="1000" fill="hold"/>
                                            <p:tgtEl>
                                              <p:spTgt spid="59"/>
                                            </p:tgtEl>
                                            <p:attrNameLst>
                                              <p:attrName>style.rotation</p:attrName>
                                            </p:attrNameLst>
                                          </p:cBhvr>
                                          <p:tavLst>
                                            <p:tav tm="0">
                                              <p:val>
                                                <p:fltVal val="90"/>
                                              </p:val>
                                            </p:tav>
                                            <p:tav tm="100000">
                                              <p:val>
                                                <p:fltVal val="0"/>
                                              </p:val>
                                            </p:tav>
                                          </p:tavLst>
                                        </p:anim>
                                        <p:animEffect transition="in" filter="fade">
                                          <p:cBhvr>
                                            <p:cTn id="69" dur="1000"/>
                                            <p:tgtEl>
                                              <p:spTgt spid="59"/>
                                            </p:tgtEl>
                                          </p:cBhvr>
                                        </p:animEffect>
                                      </p:childTnLst>
                                    </p:cTn>
                                  </p:par>
                                </p:childTnLst>
                              </p:cTn>
                            </p:par>
                            <p:par>
                              <p:cTn id="70" fill="hold">
                                <p:stCondLst>
                                  <p:cond delay="52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54"/>
                                            </p:tgtEl>
                                            <p:attrNameLst>
                                              <p:attrName>style.visibility</p:attrName>
                                            </p:attrNameLst>
                                          </p:cBhvr>
                                          <p:to>
                                            <p:strVal val="visible"/>
                                          </p:to>
                                        </p:set>
                                        <p:anim calcmode="lin" valueType="num">
                                          <p:cBhvr>
                                            <p:cTn id="73"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54"/>
                                            </p:tgtEl>
                                            <p:attrNameLst>
                                              <p:attrName>ppt_y</p:attrName>
                                            </p:attrNameLst>
                                          </p:cBhvr>
                                          <p:tavLst>
                                            <p:tav tm="0">
                                              <p:val>
                                                <p:strVal val="#ppt_y"/>
                                              </p:val>
                                            </p:tav>
                                            <p:tav tm="100000">
                                              <p:val>
                                                <p:strVal val="#ppt_y"/>
                                              </p:val>
                                            </p:tav>
                                          </p:tavLst>
                                        </p:anim>
                                        <p:anim calcmode="lin" valueType="num">
                                          <p:cBhvr>
                                            <p:cTn id="75"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54"/>
                                            </p:tgtEl>
                                            <p:attrNameLst>
                                              <p:attrName>ppt_w</p:attrName>
                                            </p:attrNameLst>
                                          </p:cBhvr>
                                          <p:tavLst>
                                            <p:tav tm="0">
                                              <p:val>
                                                <p:strVal val="#ppt_w/10"/>
                                              </p:val>
                                            </p:tav>
                                            <p:tav tm="50000">
                                              <p:val>
                                                <p:strVal val="#ppt_w+.01"/>
                                              </p:val>
                                            </p:tav>
                                            <p:tav tm="100000">
                                              <p:val>
                                                <p:strVal val="#ppt_w"/>
                                              </p:val>
                                            </p:tav>
                                          </p:tavLst>
                                        </p:anim>
                                        <p:animEffect>
                                          <p:cBhvr>
                                            <p:cTn id="77" dur="500" tmFilter="0,0; .5, 1; 1, 1"/>
                                            <p:tgtEl>
                                              <p:spTgt spid="54"/>
                                            </p:tgtEl>
                                          </p:cBhvr>
                                        </p:animEffect>
                                      </p:childTnLst>
                                    </p:cTn>
                                  </p:par>
                                </p:childTnLst>
                              </p:cTn>
                            </p:par>
                            <p:par>
                              <p:cTn id="78" fill="hold">
                                <p:stCondLst>
                                  <p:cond delay="6500"/>
                                </p:stCondLst>
                                <p:childTnLst>
                                  <p:par>
                                    <p:cTn id="79" presetID="10" presetClass="entr" presetSubtype="0" fill="hold" grpId="0" nodeType="after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childTnLst>
                              </p:cTn>
                            </p:par>
                            <p:par>
                              <p:cTn id="82" fill="hold">
                                <p:stCondLst>
                                  <p:cond delay="7000"/>
                                </p:stCondLst>
                                <p:childTnLst>
                                  <p:par>
                                    <p:cTn id="83" presetID="2" presetClass="entr" presetSubtype="2" fill="hold" nodeType="afterEffect">
                                      <p:stCondLst>
                                        <p:cond delay="0"/>
                                      </p:stCondLst>
                                      <p:childTnLst>
                                        <p:set>
                                          <p:cBhvr>
                                            <p:cTn id="84" dur="1" fill="hold">
                                              <p:stCondLst>
                                                <p:cond delay="0"/>
                                              </p:stCondLst>
                                            </p:cTn>
                                            <p:tgtEl>
                                              <p:spTgt spid="42"/>
                                            </p:tgtEl>
                                            <p:attrNameLst>
                                              <p:attrName>style.visibility</p:attrName>
                                            </p:attrNameLst>
                                          </p:cBhvr>
                                          <p:to>
                                            <p:strVal val="visible"/>
                                          </p:to>
                                        </p:set>
                                        <p:anim calcmode="lin" valueType="num">
                                          <p:cBhvr additive="base">
                                            <p:cTn id="85" dur="500" fill="hold"/>
                                            <p:tgtEl>
                                              <p:spTgt spid="42"/>
                                            </p:tgtEl>
                                            <p:attrNameLst>
                                              <p:attrName>ppt_x</p:attrName>
                                            </p:attrNameLst>
                                          </p:cBhvr>
                                          <p:tavLst>
                                            <p:tav tm="0">
                                              <p:val>
                                                <p:strVal val="1+#ppt_w/2"/>
                                              </p:val>
                                            </p:tav>
                                            <p:tav tm="100000">
                                              <p:val>
                                                <p:strVal val="#ppt_x"/>
                                              </p:val>
                                            </p:tav>
                                          </p:tavLst>
                                        </p:anim>
                                        <p:anim calcmode="lin" valueType="num">
                                          <p:cBhvr additive="base">
                                            <p:cTn id="86" dur="500" fill="hold"/>
                                            <p:tgtEl>
                                              <p:spTgt spid="42"/>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stCondLst>
                                        <p:cond delay="200"/>
                                      </p:stCondLst>
                                      <p:childTnLst>
                                        <p:set>
                                          <p:cBhvr>
                                            <p:cTn id="88" dur="1" fill="hold">
                                              <p:stCondLst>
                                                <p:cond delay="0"/>
                                              </p:stCondLst>
                                            </p:cTn>
                                            <p:tgtEl>
                                              <p:spTgt spid="47"/>
                                            </p:tgtEl>
                                            <p:attrNameLst>
                                              <p:attrName>style.visibility</p:attrName>
                                            </p:attrNameLst>
                                          </p:cBhvr>
                                          <p:to>
                                            <p:strVal val="visible"/>
                                          </p:to>
                                        </p:set>
                                        <p:anim calcmode="lin" valueType="num">
                                          <p:cBhvr additive="base">
                                            <p:cTn id="89" dur="500" fill="hold"/>
                                            <p:tgtEl>
                                              <p:spTgt spid="47"/>
                                            </p:tgtEl>
                                            <p:attrNameLst>
                                              <p:attrName>ppt_x</p:attrName>
                                            </p:attrNameLst>
                                          </p:cBhvr>
                                          <p:tavLst>
                                            <p:tav tm="0">
                                              <p:val>
                                                <p:strVal val="1+#ppt_w/2"/>
                                              </p:val>
                                            </p:tav>
                                            <p:tav tm="100000">
                                              <p:val>
                                                <p:strVal val="#ppt_x"/>
                                              </p:val>
                                            </p:tav>
                                          </p:tavLst>
                                        </p:anim>
                                        <p:anim calcmode="lin" valueType="num">
                                          <p:cBhvr additive="base">
                                            <p:cTn id="90" dur="500" fill="hold"/>
                                            <p:tgtEl>
                                              <p:spTgt spid="47"/>
                                            </p:tgtEl>
                                            <p:attrNameLst>
                                              <p:attrName>ppt_y</p:attrName>
                                            </p:attrNameLst>
                                          </p:cBhvr>
                                          <p:tavLst>
                                            <p:tav tm="0">
                                              <p:val>
                                                <p:strVal val="#ppt_y"/>
                                              </p:val>
                                            </p:tav>
                                            <p:tav tm="100000">
                                              <p:val>
                                                <p:strVal val="#ppt_y"/>
                                              </p:val>
                                            </p:tav>
                                          </p:tavLst>
                                        </p:anim>
                                      </p:childTnLst>
                                    </p:cTn>
                                  </p:par>
                                  <p:par>
                                    <p:cTn id="91" presetID="2" presetClass="entr" presetSubtype="2" fill="hold" nodeType="withEffect">
                                      <p:stCondLst>
                                        <p:cond delay="400"/>
                                      </p:stCondLst>
                                      <p:childTnLst>
                                        <p:set>
                                          <p:cBhvr>
                                            <p:cTn id="92" dur="1" fill="hold">
                                              <p:stCondLst>
                                                <p:cond delay="0"/>
                                              </p:stCondLst>
                                            </p:cTn>
                                            <p:tgtEl>
                                              <p:spTgt spid="32"/>
                                            </p:tgtEl>
                                            <p:attrNameLst>
                                              <p:attrName>style.visibility</p:attrName>
                                            </p:attrNameLst>
                                          </p:cBhvr>
                                          <p:to>
                                            <p:strVal val="visible"/>
                                          </p:to>
                                        </p:set>
                                        <p:anim calcmode="lin" valueType="num">
                                          <p:cBhvr additive="base">
                                            <p:cTn id="93" dur="500" fill="hold"/>
                                            <p:tgtEl>
                                              <p:spTgt spid="32"/>
                                            </p:tgtEl>
                                            <p:attrNameLst>
                                              <p:attrName>ppt_x</p:attrName>
                                            </p:attrNameLst>
                                          </p:cBhvr>
                                          <p:tavLst>
                                            <p:tav tm="0">
                                              <p:val>
                                                <p:strVal val="1+#ppt_w/2"/>
                                              </p:val>
                                            </p:tav>
                                            <p:tav tm="100000">
                                              <p:val>
                                                <p:strVal val="#ppt_x"/>
                                              </p:val>
                                            </p:tav>
                                          </p:tavLst>
                                        </p:anim>
                                        <p:anim calcmode="lin" valueType="num">
                                          <p:cBhvr additive="base">
                                            <p:cTn id="94" dur="500" fill="hold"/>
                                            <p:tgtEl>
                                              <p:spTgt spid="32"/>
                                            </p:tgtEl>
                                            <p:attrNameLst>
                                              <p:attrName>ppt_y</p:attrName>
                                            </p:attrNameLst>
                                          </p:cBhvr>
                                          <p:tavLst>
                                            <p:tav tm="0">
                                              <p:val>
                                                <p:strVal val="#ppt_y"/>
                                              </p:val>
                                            </p:tav>
                                            <p:tav tm="100000">
                                              <p:val>
                                                <p:strVal val="#ppt_y"/>
                                              </p:val>
                                            </p:tav>
                                          </p:tavLst>
                                        </p:anim>
                                      </p:childTnLst>
                                    </p:cTn>
                                  </p:par>
                                  <p:par>
                                    <p:cTn id="95" presetID="2" presetClass="entr" presetSubtype="2" fill="hold" nodeType="withEffect">
                                      <p:stCondLst>
                                        <p:cond delay="600"/>
                                      </p:stCondLst>
                                      <p:childTnLst>
                                        <p:set>
                                          <p:cBhvr>
                                            <p:cTn id="96" dur="1" fill="hold">
                                              <p:stCondLst>
                                                <p:cond delay="0"/>
                                              </p:stCondLst>
                                            </p:cTn>
                                            <p:tgtEl>
                                              <p:spTgt spid="37"/>
                                            </p:tgtEl>
                                            <p:attrNameLst>
                                              <p:attrName>style.visibility</p:attrName>
                                            </p:attrNameLst>
                                          </p:cBhvr>
                                          <p:to>
                                            <p:strVal val="visible"/>
                                          </p:to>
                                        </p:set>
                                        <p:anim calcmode="lin" valueType="num">
                                          <p:cBhvr additive="base">
                                            <p:cTn id="97" dur="500" fill="hold"/>
                                            <p:tgtEl>
                                              <p:spTgt spid="37"/>
                                            </p:tgtEl>
                                            <p:attrNameLst>
                                              <p:attrName>ppt_x</p:attrName>
                                            </p:attrNameLst>
                                          </p:cBhvr>
                                          <p:tavLst>
                                            <p:tav tm="0">
                                              <p:val>
                                                <p:strVal val="1+#ppt_w/2"/>
                                              </p:val>
                                            </p:tav>
                                            <p:tav tm="100000">
                                              <p:val>
                                                <p:strVal val="#ppt_x"/>
                                              </p:val>
                                            </p:tav>
                                          </p:tavLst>
                                        </p:anim>
                                        <p:anim calcmode="lin" valueType="num">
                                          <p:cBhvr additive="base">
                                            <p:cTn id="98" dur="500" fill="hold"/>
                                            <p:tgtEl>
                                              <p:spTgt spid="37"/>
                                            </p:tgtEl>
                                            <p:attrNameLst>
                                              <p:attrName>ppt_y</p:attrName>
                                            </p:attrNameLst>
                                          </p:cBhvr>
                                          <p:tavLst>
                                            <p:tav tm="0">
                                              <p:val>
                                                <p:strVal val="#ppt_y"/>
                                              </p:val>
                                            </p:tav>
                                            <p:tav tm="100000">
                                              <p:val>
                                                <p:strVal val="#ppt_y"/>
                                              </p:val>
                                            </p:tav>
                                          </p:tavLst>
                                        </p:anim>
                                      </p:childTnLst>
                                    </p:cTn>
                                  </p:par>
                                  <p:par>
                                    <p:cTn id="99" presetID="32" presetClass="emph" presetSubtype="0" fill="hold" grpId="0" nodeType="withEffect">
                                      <p:stCondLst>
                                        <p:cond delay="600"/>
                                      </p:stCondLst>
                                      <p:childTnLst>
                                        <p:animRot by="120000">
                                          <p:cBhvr>
                                            <p:cTn id="100" dur="125" fill="hold">
                                              <p:stCondLst>
                                                <p:cond delay="0"/>
                                              </p:stCondLst>
                                            </p:cTn>
                                            <p:tgtEl>
                                              <p:spTgt spid="55"/>
                                            </p:tgtEl>
                                            <p:attrNameLst>
                                              <p:attrName>r</p:attrName>
                                            </p:attrNameLst>
                                          </p:cBhvr>
                                        </p:animRot>
                                        <p:animRot by="-240000">
                                          <p:cBhvr>
                                            <p:cTn id="101" dur="250" fill="hold">
                                              <p:stCondLst>
                                                <p:cond delay="250"/>
                                              </p:stCondLst>
                                            </p:cTn>
                                            <p:tgtEl>
                                              <p:spTgt spid="55"/>
                                            </p:tgtEl>
                                            <p:attrNameLst>
                                              <p:attrName>r</p:attrName>
                                            </p:attrNameLst>
                                          </p:cBhvr>
                                        </p:animRot>
                                        <p:animRot by="240000">
                                          <p:cBhvr>
                                            <p:cTn id="102" dur="250" fill="hold">
                                              <p:stCondLst>
                                                <p:cond delay="500"/>
                                              </p:stCondLst>
                                            </p:cTn>
                                            <p:tgtEl>
                                              <p:spTgt spid="55"/>
                                            </p:tgtEl>
                                            <p:attrNameLst>
                                              <p:attrName>r</p:attrName>
                                            </p:attrNameLst>
                                          </p:cBhvr>
                                        </p:animRot>
                                        <p:animRot by="-240000">
                                          <p:cBhvr>
                                            <p:cTn id="103" dur="250" fill="hold">
                                              <p:stCondLst>
                                                <p:cond delay="750"/>
                                              </p:stCondLst>
                                            </p:cTn>
                                            <p:tgtEl>
                                              <p:spTgt spid="55"/>
                                            </p:tgtEl>
                                            <p:attrNameLst>
                                              <p:attrName>r</p:attrName>
                                            </p:attrNameLst>
                                          </p:cBhvr>
                                        </p:animRot>
                                        <p:animRot by="120000">
                                          <p:cBhvr>
                                            <p:cTn id="104" dur="250" fill="hold">
                                              <p:stCondLst>
                                                <p:cond delay="1000"/>
                                              </p:stCondLst>
                                            </p:cTn>
                                            <p:tgtEl>
                                              <p:spTgt spid="55"/>
                                            </p:tgtEl>
                                            <p:attrNameLst>
                                              <p:attrName>r</p:attrName>
                                            </p:attrNameLst>
                                          </p:cBhvr>
                                        </p:animRot>
                                      </p:childTnLst>
                                    </p:cTn>
                                  </p:par>
                                  <p:par>
                                    <p:cTn id="105" presetID="32" presetClass="emph" presetSubtype="0" fill="hold" grpId="0" nodeType="withEffect">
                                      <p:stCondLst>
                                        <p:cond delay="600"/>
                                      </p:stCondLst>
                                      <p:childTnLst>
                                        <p:animRot by="120000">
                                          <p:cBhvr>
                                            <p:cTn id="106" dur="125" fill="hold">
                                              <p:stCondLst>
                                                <p:cond delay="0"/>
                                              </p:stCondLst>
                                            </p:cTn>
                                            <p:tgtEl>
                                              <p:spTgt spid="56"/>
                                            </p:tgtEl>
                                            <p:attrNameLst>
                                              <p:attrName>r</p:attrName>
                                            </p:attrNameLst>
                                          </p:cBhvr>
                                        </p:animRot>
                                        <p:animRot by="-240000">
                                          <p:cBhvr>
                                            <p:cTn id="107" dur="250" fill="hold">
                                              <p:stCondLst>
                                                <p:cond delay="250"/>
                                              </p:stCondLst>
                                            </p:cTn>
                                            <p:tgtEl>
                                              <p:spTgt spid="56"/>
                                            </p:tgtEl>
                                            <p:attrNameLst>
                                              <p:attrName>r</p:attrName>
                                            </p:attrNameLst>
                                          </p:cBhvr>
                                        </p:animRot>
                                        <p:animRot by="240000">
                                          <p:cBhvr>
                                            <p:cTn id="108" dur="250" fill="hold">
                                              <p:stCondLst>
                                                <p:cond delay="500"/>
                                              </p:stCondLst>
                                            </p:cTn>
                                            <p:tgtEl>
                                              <p:spTgt spid="56"/>
                                            </p:tgtEl>
                                            <p:attrNameLst>
                                              <p:attrName>r</p:attrName>
                                            </p:attrNameLst>
                                          </p:cBhvr>
                                        </p:animRot>
                                        <p:animRot by="-240000">
                                          <p:cBhvr>
                                            <p:cTn id="109" dur="250" fill="hold">
                                              <p:stCondLst>
                                                <p:cond delay="750"/>
                                              </p:stCondLst>
                                            </p:cTn>
                                            <p:tgtEl>
                                              <p:spTgt spid="56"/>
                                            </p:tgtEl>
                                            <p:attrNameLst>
                                              <p:attrName>r</p:attrName>
                                            </p:attrNameLst>
                                          </p:cBhvr>
                                        </p:animRot>
                                        <p:animRot by="120000">
                                          <p:cBhvr>
                                            <p:cTn id="110" dur="250" fill="hold">
                                              <p:stCondLst>
                                                <p:cond delay="1000"/>
                                              </p:stCondLst>
                                            </p:cTn>
                                            <p:tgtEl>
                                              <p:spTgt spid="56"/>
                                            </p:tgtEl>
                                            <p:attrNameLst>
                                              <p:attrName>r</p:attrName>
                                            </p:attrNameLst>
                                          </p:cBhvr>
                                        </p:animRot>
                                      </p:childTnLst>
                                    </p:cTn>
                                  </p:par>
                                  <p:par>
                                    <p:cTn id="111" presetID="32" presetClass="emph" presetSubtype="0" fill="hold" grpId="0" nodeType="withEffect">
                                      <p:stCondLst>
                                        <p:cond delay="600"/>
                                      </p:stCondLst>
                                      <p:childTnLst>
                                        <p:animRot by="120000">
                                          <p:cBhvr>
                                            <p:cTn id="112" dur="125" fill="hold">
                                              <p:stCondLst>
                                                <p:cond delay="0"/>
                                              </p:stCondLst>
                                            </p:cTn>
                                            <p:tgtEl>
                                              <p:spTgt spid="57"/>
                                            </p:tgtEl>
                                            <p:attrNameLst>
                                              <p:attrName>r</p:attrName>
                                            </p:attrNameLst>
                                          </p:cBhvr>
                                        </p:animRot>
                                        <p:animRot by="-240000">
                                          <p:cBhvr>
                                            <p:cTn id="113" dur="250" fill="hold">
                                              <p:stCondLst>
                                                <p:cond delay="250"/>
                                              </p:stCondLst>
                                            </p:cTn>
                                            <p:tgtEl>
                                              <p:spTgt spid="57"/>
                                            </p:tgtEl>
                                            <p:attrNameLst>
                                              <p:attrName>r</p:attrName>
                                            </p:attrNameLst>
                                          </p:cBhvr>
                                        </p:animRot>
                                        <p:animRot by="240000">
                                          <p:cBhvr>
                                            <p:cTn id="114" dur="250" fill="hold">
                                              <p:stCondLst>
                                                <p:cond delay="500"/>
                                              </p:stCondLst>
                                            </p:cTn>
                                            <p:tgtEl>
                                              <p:spTgt spid="57"/>
                                            </p:tgtEl>
                                            <p:attrNameLst>
                                              <p:attrName>r</p:attrName>
                                            </p:attrNameLst>
                                          </p:cBhvr>
                                        </p:animRot>
                                        <p:animRot by="-240000">
                                          <p:cBhvr>
                                            <p:cTn id="115" dur="250" fill="hold">
                                              <p:stCondLst>
                                                <p:cond delay="750"/>
                                              </p:stCondLst>
                                            </p:cTn>
                                            <p:tgtEl>
                                              <p:spTgt spid="57"/>
                                            </p:tgtEl>
                                            <p:attrNameLst>
                                              <p:attrName>r</p:attrName>
                                            </p:attrNameLst>
                                          </p:cBhvr>
                                        </p:animRot>
                                        <p:animRot by="120000">
                                          <p:cBhvr>
                                            <p:cTn id="116" dur="250" fill="hold">
                                              <p:stCondLst>
                                                <p:cond delay="1000"/>
                                              </p:stCondLst>
                                            </p:cTn>
                                            <p:tgtEl>
                                              <p:spTgt spid="57"/>
                                            </p:tgtEl>
                                            <p:attrNameLst>
                                              <p:attrName>r</p:attrName>
                                            </p:attrNameLst>
                                          </p:cBhvr>
                                        </p:animRot>
                                      </p:childTnLst>
                                    </p:cTn>
                                  </p:par>
                                  <p:par>
                                    <p:cTn id="117" presetID="32" presetClass="emph" presetSubtype="0" fill="hold" grpId="0" nodeType="withEffect">
                                      <p:stCondLst>
                                        <p:cond delay="600"/>
                                      </p:stCondLst>
                                      <p:childTnLst>
                                        <p:animRot by="120000">
                                          <p:cBhvr>
                                            <p:cTn id="118" dur="125" fill="hold">
                                              <p:stCondLst>
                                                <p:cond delay="0"/>
                                              </p:stCondLst>
                                            </p:cTn>
                                            <p:tgtEl>
                                              <p:spTgt spid="58"/>
                                            </p:tgtEl>
                                            <p:attrNameLst>
                                              <p:attrName>r</p:attrName>
                                            </p:attrNameLst>
                                          </p:cBhvr>
                                        </p:animRot>
                                        <p:animRot by="-240000">
                                          <p:cBhvr>
                                            <p:cTn id="119" dur="250" fill="hold">
                                              <p:stCondLst>
                                                <p:cond delay="250"/>
                                              </p:stCondLst>
                                            </p:cTn>
                                            <p:tgtEl>
                                              <p:spTgt spid="58"/>
                                            </p:tgtEl>
                                            <p:attrNameLst>
                                              <p:attrName>r</p:attrName>
                                            </p:attrNameLst>
                                          </p:cBhvr>
                                        </p:animRot>
                                        <p:animRot by="240000">
                                          <p:cBhvr>
                                            <p:cTn id="120" dur="250" fill="hold">
                                              <p:stCondLst>
                                                <p:cond delay="500"/>
                                              </p:stCondLst>
                                            </p:cTn>
                                            <p:tgtEl>
                                              <p:spTgt spid="58"/>
                                            </p:tgtEl>
                                            <p:attrNameLst>
                                              <p:attrName>r</p:attrName>
                                            </p:attrNameLst>
                                          </p:cBhvr>
                                        </p:animRot>
                                        <p:animRot by="-240000">
                                          <p:cBhvr>
                                            <p:cTn id="121" dur="250" fill="hold">
                                              <p:stCondLst>
                                                <p:cond delay="750"/>
                                              </p:stCondLst>
                                            </p:cTn>
                                            <p:tgtEl>
                                              <p:spTgt spid="58"/>
                                            </p:tgtEl>
                                            <p:attrNameLst>
                                              <p:attrName>r</p:attrName>
                                            </p:attrNameLst>
                                          </p:cBhvr>
                                        </p:animRot>
                                        <p:animRot by="120000">
                                          <p:cBhvr>
                                            <p:cTn id="122" dur="250" fill="hold">
                                              <p:stCondLst>
                                                <p:cond delay="1000"/>
                                              </p:stCondLst>
                                            </p:cTn>
                                            <p:tgtEl>
                                              <p:spTgt spid="5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6" grpId="0" animBg="1"/>
          <p:bldP spid="27" grpId="0"/>
          <p:bldP spid="28" grpId="0"/>
          <p:bldP spid="29" grpId="0"/>
          <p:bldP spid="30" grpId="0"/>
          <p:bldP spid="31" grpId="0"/>
          <p:bldP spid="52" grpId="0" bldLvl="0" autoUpdateAnimBg="0"/>
          <p:bldP spid="53" grpId="0" bldLvl="0" animBg="1" autoUpdateAnimBg="0"/>
          <p:bldP spid="54" grpId="0" bldLvl="0" autoUpdateAnimBg="0"/>
          <p:bldP spid="55" grpId="0" animBg="1"/>
          <p:bldP spid="56" grpId="0" animBg="1"/>
          <p:bldP spid="57" grpId="0" animBg="1"/>
          <p:bldP spid="58"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smtClean="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7" name="组合 6"/>
          <p:cNvGrpSpPr/>
          <p:nvPr/>
        </p:nvGrpSpPr>
        <p:grpSpPr>
          <a:xfrm>
            <a:off x="3142215" y="1204594"/>
            <a:ext cx="332938" cy="5354541"/>
            <a:chOff x="2563371" y="1931386"/>
            <a:chExt cx="262016" cy="4213920"/>
          </a:xfrm>
        </p:grpSpPr>
        <p:cxnSp>
          <p:nvCxnSpPr>
            <p:cNvPr id="8" name="直接连接符 7"/>
            <p:cNvCxnSpPr/>
            <p:nvPr/>
          </p:nvCxnSpPr>
          <p:spPr>
            <a:xfrm>
              <a:off x="2697640" y="1931386"/>
              <a:ext cx="0" cy="4213920"/>
            </a:xfrm>
            <a:prstGeom prst="line">
              <a:avLst/>
            </a:prstGeom>
            <a:ln w="12700">
              <a:solidFill>
                <a:srgbClr val="27C5D6"/>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2569893" y="2710083"/>
              <a:ext cx="255494" cy="255494"/>
            </a:xfrm>
            <a:prstGeom prst="ellipse">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latin typeface="微软雅黑" panose="020B0503020204020204" pitchFamily="34" charset="-122"/>
                <a:ea typeface="微软雅黑" panose="020B0503020204020204" pitchFamily="34" charset="-122"/>
              </a:endParaRPr>
            </a:p>
          </p:txBody>
        </p:sp>
        <p:sp>
          <p:nvSpPr>
            <p:cNvPr id="10" name="椭圆 9"/>
            <p:cNvSpPr/>
            <p:nvPr/>
          </p:nvSpPr>
          <p:spPr>
            <a:xfrm>
              <a:off x="2569893" y="4040841"/>
              <a:ext cx="255494" cy="255494"/>
            </a:xfrm>
            <a:prstGeom prst="ellipse">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latin typeface="微软雅黑" panose="020B0503020204020204" pitchFamily="34" charset="-122"/>
                <a:ea typeface="微软雅黑" panose="020B0503020204020204" pitchFamily="34" charset="-122"/>
              </a:endParaRPr>
            </a:p>
          </p:txBody>
        </p:sp>
        <p:sp>
          <p:nvSpPr>
            <p:cNvPr id="11" name="椭圆 10"/>
            <p:cNvSpPr/>
            <p:nvPr/>
          </p:nvSpPr>
          <p:spPr>
            <a:xfrm>
              <a:off x="2563371" y="5405867"/>
              <a:ext cx="255494" cy="255494"/>
            </a:xfrm>
            <a:prstGeom prst="ellipse">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latin typeface="微软雅黑" panose="020B0503020204020204" pitchFamily="34" charset="-122"/>
                <a:ea typeface="微软雅黑" panose="020B0503020204020204" pitchFamily="34" charset="-122"/>
              </a:endParaRPr>
            </a:p>
          </p:txBody>
        </p:sp>
      </p:grpSp>
      <p:sp>
        <p:nvSpPr>
          <p:cNvPr id="12" name="泪滴形 11"/>
          <p:cNvSpPr/>
          <p:nvPr/>
        </p:nvSpPr>
        <p:spPr>
          <a:xfrm rot="2700000">
            <a:off x="1300956" y="1615917"/>
            <a:ext cx="1454564" cy="1454564"/>
          </a:xfrm>
          <a:prstGeom prst="teardrop">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3" name="泪滴形 12"/>
          <p:cNvSpPr/>
          <p:nvPr/>
        </p:nvSpPr>
        <p:spPr>
          <a:xfrm rot="2700000">
            <a:off x="1271929" y="5043765"/>
            <a:ext cx="1454564" cy="1454564"/>
          </a:xfrm>
          <a:prstGeom prst="teardrop">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4" name="泪滴形 13"/>
          <p:cNvSpPr/>
          <p:nvPr/>
        </p:nvSpPr>
        <p:spPr>
          <a:xfrm rot="2700000">
            <a:off x="1286442" y="3320019"/>
            <a:ext cx="1454564" cy="1454564"/>
          </a:xfrm>
          <a:prstGeom prst="teardrop">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3641888" y="2015491"/>
            <a:ext cx="7969541" cy="830997"/>
          </a:xfrm>
          <a:prstGeom prst="rect">
            <a:avLst/>
          </a:prstGeom>
        </p:spPr>
        <p:txBody>
          <a:bodyPr wrap="square">
            <a:spAutoFit/>
          </a:bodyPr>
          <a:lstStyle/>
          <a:p>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a:t>
            </a:r>
            <a:r>
              <a:rPr lang="zh-CN" altLang="en-US" sz="1600" dirty="0" smtClean="0">
                <a:solidFill>
                  <a:schemeClr val="bg1">
                    <a:lumMod val="50000"/>
                  </a:schemeClr>
                </a:solidFill>
                <a:latin typeface="微软雅黑" pitchFamily="34" charset="-122"/>
                <a:ea typeface="微软雅黑" pitchFamily="34" charset="-122"/>
                <a:sym typeface="微软雅黑" pitchFamily="34" charset="-122"/>
              </a:rPr>
              <a:t>文本</a:t>
            </a:r>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r>
              <a:rPr lang="zh-CN" altLang="en-US" sz="1600" dirty="0" smtClean="0">
                <a:solidFill>
                  <a:schemeClr val="bg1">
                    <a:lumMod val="50000"/>
                  </a:schemeClr>
                </a:solidFill>
                <a:latin typeface="微软雅黑" pitchFamily="34" charset="-122"/>
                <a:ea typeface="微软雅黑" pitchFamily="34" charset="-122"/>
                <a:sym typeface="微软雅黑" pitchFamily="34" charset="-122"/>
              </a:rPr>
              <a:t>文本</a:t>
            </a:r>
            <a:endParaRPr lang="zh-CN" altLang="en-US" sz="16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6" name="矩形 15"/>
          <p:cNvSpPr/>
          <p:nvPr/>
        </p:nvSpPr>
        <p:spPr>
          <a:xfrm>
            <a:off x="3641888" y="3697891"/>
            <a:ext cx="7969541" cy="830997"/>
          </a:xfrm>
          <a:prstGeom prst="rect">
            <a:avLst/>
          </a:prstGeom>
        </p:spPr>
        <p:txBody>
          <a:bodyPr wrap="square">
            <a:spAutoFit/>
          </a:bodyPr>
          <a:lstStyle/>
          <a:p>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a:t>
            </a:r>
            <a:r>
              <a:rPr lang="zh-CN" altLang="en-US" sz="1600" dirty="0" smtClean="0">
                <a:solidFill>
                  <a:schemeClr val="bg1">
                    <a:lumMod val="50000"/>
                  </a:schemeClr>
                </a:solidFill>
                <a:latin typeface="微软雅黑" pitchFamily="34" charset="-122"/>
                <a:ea typeface="微软雅黑" pitchFamily="34" charset="-122"/>
                <a:sym typeface="微软雅黑" pitchFamily="34" charset="-122"/>
              </a:rPr>
              <a:t>文本</a:t>
            </a:r>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r>
              <a:rPr lang="zh-CN" altLang="en-US" sz="1600" dirty="0" smtClean="0">
                <a:solidFill>
                  <a:schemeClr val="bg1">
                    <a:lumMod val="50000"/>
                  </a:schemeClr>
                </a:solidFill>
                <a:latin typeface="微软雅黑" pitchFamily="34" charset="-122"/>
                <a:ea typeface="微软雅黑" pitchFamily="34" charset="-122"/>
                <a:sym typeface="微软雅黑" pitchFamily="34" charset="-122"/>
              </a:rPr>
              <a:t>文本</a:t>
            </a:r>
            <a:endParaRPr lang="zh-CN" altLang="en-US" sz="16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7" name="矩形 16"/>
          <p:cNvSpPr/>
          <p:nvPr/>
        </p:nvSpPr>
        <p:spPr>
          <a:xfrm>
            <a:off x="3641888" y="5423258"/>
            <a:ext cx="7969541" cy="830997"/>
          </a:xfrm>
          <a:prstGeom prst="rect">
            <a:avLst/>
          </a:prstGeom>
        </p:spPr>
        <p:txBody>
          <a:bodyPr wrap="square">
            <a:spAutoFit/>
          </a:bodyPr>
          <a:lstStyle/>
          <a:p>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a:t>
            </a:r>
            <a:r>
              <a:rPr lang="zh-CN" altLang="en-US" sz="1600" dirty="0" smtClean="0">
                <a:solidFill>
                  <a:schemeClr val="bg1">
                    <a:lumMod val="50000"/>
                  </a:schemeClr>
                </a:solidFill>
                <a:latin typeface="微软雅黑" pitchFamily="34" charset="-122"/>
                <a:ea typeface="微软雅黑" pitchFamily="34" charset="-122"/>
                <a:sym typeface="微软雅黑" pitchFamily="34" charset="-122"/>
              </a:rPr>
              <a:t>文本</a:t>
            </a:r>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r>
              <a:rPr lang="zh-CN" altLang="en-US" sz="1600" dirty="0" smtClean="0">
                <a:solidFill>
                  <a:schemeClr val="bg1">
                    <a:lumMod val="50000"/>
                  </a:schemeClr>
                </a:solidFill>
                <a:latin typeface="微软雅黑" pitchFamily="34" charset="-122"/>
                <a:ea typeface="微软雅黑" pitchFamily="34" charset="-122"/>
                <a:sym typeface="微软雅黑" pitchFamily="34" charset="-122"/>
              </a:rPr>
              <a:t>文本</a:t>
            </a:r>
            <a:endParaRPr lang="zh-CN" altLang="en-US" sz="1600" dirty="0">
              <a:solidFill>
                <a:schemeClr val="bg1">
                  <a:lumMod val="50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495014885"/>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2" presetClass="entr" presetSubtype="4"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par>
                          <p:cTn id="23" fill="hold">
                            <p:stCondLst>
                              <p:cond delay="1600"/>
                            </p:stCondLst>
                            <p:childTnLst>
                              <p:par>
                                <p:cTn id="24" presetID="2" presetClass="entr" presetSubtype="8"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childTnLst>
                          </p:cTn>
                        </p:par>
                        <p:par>
                          <p:cTn id="28" fill="hold">
                            <p:stCondLst>
                              <p:cond delay="2100"/>
                            </p:stCondLst>
                            <p:childTnLst>
                              <p:par>
                                <p:cTn id="29" presetID="2" presetClass="entr" presetSubtype="8"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childTnLst>
                          </p:cTn>
                        </p:par>
                        <p:par>
                          <p:cTn id="33" fill="hold">
                            <p:stCondLst>
                              <p:cond delay="2600"/>
                            </p:stCondLst>
                            <p:childTnLst>
                              <p:par>
                                <p:cTn id="34" presetID="2" presetClass="entr" presetSubtype="8"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0-#ppt_w/2"/>
                                          </p:val>
                                        </p:tav>
                                        <p:tav tm="100000">
                                          <p:val>
                                            <p:strVal val="#ppt_x"/>
                                          </p:val>
                                        </p:tav>
                                      </p:tavLst>
                                    </p:anim>
                                    <p:anim calcmode="lin" valueType="num">
                                      <p:cBhvr additive="base">
                                        <p:cTn id="37" dur="500" fill="hold"/>
                                        <p:tgtEl>
                                          <p:spTgt spid="13"/>
                                        </p:tgtEl>
                                        <p:attrNameLst>
                                          <p:attrName>ppt_y</p:attrName>
                                        </p:attrNameLst>
                                      </p:cBhvr>
                                      <p:tavLst>
                                        <p:tav tm="0">
                                          <p:val>
                                            <p:strVal val="#ppt_y"/>
                                          </p:val>
                                        </p:tav>
                                        <p:tav tm="100000">
                                          <p:val>
                                            <p:strVal val="#ppt_y"/>
                                          </p:val>
                                        </p:tav>
                                      </p:tavLst>
                                    </p:anim>
                                  </p:childTnLst>
                                </p:cTn>
                              </p:par>
                            </p:childTnLst>
                          </p:cTn>
                        </p:par>
                        <p:par>
                          <p:cTn id="38" fill="hold">
                            <p:stCondLst>
                              <p:cond delay="3100"/>
                            </p:stCondLst>
                            <p:childTnLst>
                              <p:par>
                                <p:cTn id="39" presetID="2" presetClass="entr" presetSubtype="2"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1+#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childTnLst>
                          </p:cTn>
                        </p:par>
                        <p:par>
                          <p:cTn id="43" fill="hold">
                            <p:stCondLst>
                              <p:cond delay="3600"/>
                            </p:stCondLst>
                            <p:childTnLst>
                              <p:par>
                                <p:cTn id="44" presetID="2" presetClass="entr" presetSubtype="2"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fill="hold"/>
                                        <p:tgtEl>
                                          <p:spTgt spid="16"/>
                                        </p:tgtEl>
                                        <p:attrNameLst>
                                          <p:attrName>ppt_x</p:attrName>
                                        </p:attrNameLst>
                                      </p:cBhvr>
                                      <p:tavLst>
                                        <p:tav tm="0">
                                          <p:val>
                                            <p:strVal val="1+#ppt_w/2"/>
                                          </p:val>
                                        </p:tav>
                                        <p:tav tm="100000">
                                          <p:val>
                                            <p:strVal val="#ppt_x"/>
                                          </p:val>
                                        </p:tav>
                                      </p:tavLst>
                                    </p:anim>
                                    <p:anim calcmode="lin" valueType="num">
                                      <p:cBhvr additive="base">
                                        <p:cTn id="47" dur="500" fill="hold"/>
                                        <p:tgtEl>
                                          <p:spTgt spid="16"/>
                                        </p:tgtEl>
                                        <p:attrNameLst>
                                          <p:attrName>ppt_y</p:attrName>
                                        </p:attrNameLst>
                                      </p:cBhvr>
                                      <p:tavLst>
                                        <p:tav tm="0">
                                          <p:val>
                                            <p:strVal val="#ppt_y"/>
                                          </p:val>
                                        </p:tav>
                                        <p:tav tm="100000">
                                          <p:val>
                                            <p:strVal val="#ppt_y"/>
                                          </p:val>
                                        </p:tav>
                                      </p:tavLst>
                                    </p:anim>
                                  </p:childTnLst>
                                </p:cTn>
                              </p:par>
                            </p:childTnLst>
                          </p:cTn>
                        </p:par>
                        <p:par>
                          <p:cTn id="48" fill="hold">
                            <p:stCondLst>
                              <p:cond delay="4100"/>
                            </p:stCondLst>
                            <p:childTnLst>
                              <p:par>
                                <p:cTn id="49" presetID="2" presetClass="entr" presetSubtype="2"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1+#ppt_w/2"/>
                                          </p:val>
                                        </p:tav>
                                        <p:tav tm="100000">
                                          <p:val>
                                            <p:strVal val="#ppt_x"/>
                                          </p:val>
                                        </p:tav>
                                      </p:tavLst>
                                    </p:anim>
                                    <p:anim calcmode="lin" valueType="num">
                                      <p:cBhvr additive="base">
                                        <p:cTn id="5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12" grpId="0" animBg="1"/>
      <p:bldP spid="13" grpId="0" animBg="1"/>
      <p:bldP spid="14" grpId="0" animBg="1"/>
      <p:bldP spid="15"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pic>
        <p:nvPicPr>
          <p:cNvPr id="7" name="Picture 2" descr="C:\Users\jsj\Desktop\213291_012113275_2.jpg"/>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a:ext>
            </a:extLst>
          </a:blip>
          <a:srcRect/>
          <a:stretch/>
        </p:blipFill>
        <p:spPr bwMode="auto">
          <a:xfrm>
            <a:off x="7160824" y="2135907"/>
            <a:ext cx="3619564" cy="2481884"/>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7160824" y="4413163"/>
            <a:ext cx="3619564" cy="1459360"/>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0" dirty="0">
                <a:latin typeface="微软雅黑" panose="020B0503020204020204" pitchFamily="34" charset="-122"/>
                <a:ea typeface="微软雅黑" panose="020B0503020204020204" pitchFamily="34" charset="-122"/>
              </a:rPr>
              <a:t>您的内容打在这里，或通过复制您的文本后在此框中</a:t>
            </a:r>
            <a:r>
              <a:rPr lang="zh-CN" altLang="en-US" sz="1600" b="0" dirty="0" smtClean="0">
                <a:latin typeface="微软雅黑" panose="020B0503020204020204" pitchFamily="34" charset="-122"/>
                <a:ea typeface="微软雅黑" panose="020B0503020204020204" pitchFamily="34" charset="-122"/>
              </a:rPr>
              <a:t>选择或</a:t>
            </a:r>
            <a:r>
              <a:rPr lang="zh-CN" altLang="en-US" sz="1600" b="0" dirty="0">
                <a:latin typeface="微软雅黑" panose="020B0503020204020204" pitchFamily="34" charset="-122"/>
                <a:ea typeface="微软雅黑" panose="020B0503020204020204" pitchFamily="34" charset="-122"/>
              </a:rPr>
              <a:t>通过复制您</a:t>
            </a:r>
            <a:r>
              <a:rPr lang="zh-CN" altLang="en-US" sz="1600" dirty="0">
                <a:latin typeface="微软雅黑" panose="020B0503020204020204" pitchFamily="34" charset="-122"/>
                <a:ea typeface="微软雅黑" panose="020B0503020204020204" pitchFamily="34" charset="-122"/>
              </a:rPr>
              <a:t>的</a:t>
            </a:r>
            <a:r>
              <a:rPr lang="zh-CN" altLang="en-US" sz="1600" dirty="0" smtClean="0">
                <a:latin typeface="微软雅黑" panose="020B0503020204020204" pitchFamily="34" charset="-122"/>
                <a:ea typeface="微软雅黑" panose="020B0503020204020204" pitchFamily="34" charset="-122"/>
              </a:rPr>
              <a:t>文本</a:t>
            </a:r>
            <a:r>
              <a:rPr lang="zh-CN" altLang="en-US" sz="1600" dirty="0">
                <a:latin typeface="微软雅黑" panose="020B0503020204020204" pitchFamily="34" charset="-122"/>
                <a:ea typeface="微软雅黑" panose="020B0503020204020204" pitchFamily="34" charset="-122"/>
              </a:rPr>
              <a:t>文本</a:t>
            </a:r>
            <a:r>
              <a:rPr lang="zh-CN" altLang="en-US" sz="1600" dirty="0" smtClean="0">
                <a:latin typeface="微软雅黑" panose="020B0503020204020204" pitchFamily="34" charset="-122"/>
                <a:ea typeface="微软雅黑" panose="020B0503020204020204" pitchFamily="34" charset="-122"/>
              </a:rPr>
              <a:t>后</a:t>
            </a:r>
            <a:r>
              <a:rPr lang="zh-CN" altLang="en-US" sz="1600" b="0" dirty="0">
                <a:latin typeface="微软雅黑" panose="020B0503020204020204" pitchFamily="34" charset="-122"/>
                <a:ea typeface="微软雅黑" panose="020B0503020204020204" pitchFamily="34" charset="-122"/>
              </a:rPr>
              <a:t>在此框中选择粘贴并</a:t>
            </a:r>
            <a:r>
              <a:rPr lang="zh-CN" altLang="en-US" sz="1600" b="0" dirty="0" smtClean="0">
                <a:latin typeface="微软雅黑" panose="020B0503020204020204" pitchFamily="34" charset="-122"/>
                <a:ea typeface="微软雅黑" panose="020B0503020204020204" pitchFamily="34" charset="-122"/>
              </a:rPr>
              <a:t>选择</a:t>
            </a:r>
            <a:endParaRPr lang="zh-CN" altLang="en-US" sz="1600" b="0" dirty="0">
              <a:latin typeface="微软雅黑" panose="020B0503020204020204" pitchFamily="34" charset="-122"/>
              <a:ea typeface="微软雅黑" panose="020B0503020204020204" pitchFamily="34" charset="-122"/>
            </a:endParaRPr>
          </a:p>
        </p:txBody>
      </p:sp>
      <p:grpSp>
        <p:nvGrpSpPr>
          <p:cNvPr id="21" name="组合 20"/>
          <p:cNvGrpSpPr/>
          <p:nvPr/>
        </p:nvGrpSpPr>
        <p:grpSpPr>
          <a:xfrm>
            <a:off x="1555907" y="2514611"/>
            <a:ext cx="4597610" cy="174940"/>
            <a:chOff x="4906190" y="1416527"/>
            <a:chExt cx="3933010" cy="166280"/>
          </a:xfrm>
          <a:solidFill>
            <a:srgbClr val="27C5D6"/>
          </a:solidFill>
        </p:grpSpPr>
        <p:sp>
          <p:nvSpPr>
            <p:cNvPr id="22" name="矩形 21"/>
            <p:cNvSpPr/>
            <p:nvPr/>
          </p:nvSpPr>
          <p:spPr>
            <a:xfrm>
              <a:off x="4906190" y="1416527"/>
              <a:ext cx="166280" cy="166280"/>
            </a:xfrm>
            <a:prstGeom prst="rect">
              <a:avLst/>
            </a:prstGeom>
            <a:grpFill/>
            <a:ln>
              <a:solidFill>
                <a:srgbClr val="27C5D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solidFill>
                  <a:srgbClr val="FFB850"/>
                </a:solidFill>
              </a:endParaRPr>
            </a:p>
          </p:txBody>
        </p:sp>
        <p:cxnSp>
          <p:nvCxnSpPr>
            <p:cNvPr id="23" name="直接连接符 22"/>
            <p:cNvCxnSpPr>
              <a:stCxn id="22" idx="3"/>
            </p:cNvCxnSpPr>
            <p:nvPr/>
          </p:nvCxnSpPr>
          <p:spPr>
            <a:xfrm>
              <a:off x="5072470" y="1499667"/>
              <a:ext cx="3766730" cy="0"/>
            </a:xfrm>
            <a:prstGeom prst="line">
              <a:avLst/>
            </a:prstGeom>
            <a:grpFill/>
            <a:ln>
              <a:solidFill>
                <a:srgbClr val="27C5D6"/>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24" name="组合 23"/>
          <p:cNvGrpSpPr/>
          <p:nvPr/>
        </p:nvGrpSpPr>
        <p:grpSpPr>
          <a:xfrm>
            <a:off x="1555907" y="3660406"/>
            <a:ext cx="4597610" cy="174940"/>
            <a:chOff x="4906190" y="2727732"/>
            <a:chExt cx="3933010" cy="166280"/>
          </a:xfrm>
          <a:solidFill>
            <a:srgbClr val="FFABB1"/>
          </a:solidFill>
        </p:grpSpPr>
        <p:sp>
          <p:nvSpPr>
            <p:cNvPr id="25" name="矩形 24"/>
            <p:cNvSpPr/>
            <p:nvPr/>
          </p:nvSpPr>
          <p:spPr>
            <a:xfrm>
              <a:off x="4906190" y="2727732"/>
              <a:ext cx="166280" cy="166280"/>
            </a:xfrm>
            <a:prstGeom prst="rect">
              <a:avLst/>
            </a:prstGeom>
            <a:grpFill/>
            <a:ln>
              <a:solidFill>
                <a:srgbClr val="FFABB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26" name="直接连接符 25"/>
            <p:cNvCxnSpPr>
              <a:stCxn id="25" idx="3"/>
            </p:cNvCxnSpPr>
            <p:nvPr/>
          </p:nvCxnSpPr>
          <p:spPr>
            <a:xfrm>
              <a:off x="5072470" y="2810872"/>
              <a:ext cx="3766730" cy="0"/>
            </a:xfrm>
            <a:prstGeom prst="line">
              <a:avLst/>
            </a:prstGeom>
            <a:grpFill/>
            <a:ln>
              <a:solidFill>
                <a:srgbClr val="FFABB1"/>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27" name="组合 26"/>
          <p:cNvGrpSpPr/>
          <p:nvPr/>
        </p:nvGrpSpPr>
        <p:grpSpPr>
          <a:xfrm>
            <a:off x="1555907" y="4689106"/>
            <a:ext cx="4597610" cy="174940"/>
            <a:chOff x="4906190" y="3870732"/>
            <a:chExt cx="3933010" cy="166280"/>
          </a:xfrm>
          <a:solidFill>
            <a:srgbClr val="27C5D6"/>
          </a:solidFill>
        </p:grpSpPr>
        <p:sp>
          <p:nvSpPr>
            <p:cNvPr id="28" name="矩形 27"/>
            <p:cNvSpPr/>
            <p:nvPr/>
          </p:nvSpPr>
          <p:spPr>
            <a:xfrm>
              <a:off x="4906190" y="3870732"/>
              <a:ext cx="166280" cy="166280"/>
            </a:xfrm>
            <a:prstGeom prst="rect">
              <a:avLst/>
            </a:prstGeom>
            <a:grpFill/>
            <a:ln>
              <a:solidFill>
                <a:srgbClr val="27C5D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29" name="直接连接符 28"/>
            <p:cNvCxnSpPr/>
            <p:nvPr/>
          </p:nvCxnSpPr>
          <p:spPr>
            <a:xfrm>
              <a:off x="5072470" y="3941172"/>
              <a:ext cx="3766730" cy="0"/>
            </a:xfrm>
            <a:prstGeom prst="line">
              <a:avLst/>
            </a:prstGeom>
            <a:grpFill/>
            <a:ln>
              <a:solidFill>
                <a:srgbClr val="27C5D6"/>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30" name="TextBox 29"/>
          <p:cNvSpPr txBox="1"/>
          <p:nvPr/>
        </p:nvSpPr>
        <p:spPr>
          <a:xfrm>
            <a:off x="1555908" y="2703442"/>
            <a:ext cx="4597610" cy="701346"/>
          </a:xfrm>
          <a:prstGeom prst="rect">
            <a:avLst/>
          </a:prstGeom>
          <a:noFill/>
        </p:spPr>
        <p:txBody>
          <a:bodyPr wrap="square" rtlCol="0">
            <a:spAutoFit/>
          </a:bodyPr>
          <a:lstStyle/>
          <a:p>
            <a:pPr algn="just">
              <a:lnSpc>
                <a:spcPct val="130000"/>
              </a:lnSpc>
            </a:pPr>
            <a:r>
              <a:rPr lang="zh-CN" altLang="en-US" sz="16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b="0" dirty="0" smtClean="0">
                <a:solidFill>
                  <a:schemeClr val="bg1">
                    <a:lumMod val="50000"/>
                  </a:schemeClr>
                </a:solidFill>
                <a:latin typeface="微软雅黑" pitchFamily="34" charset="-122"/>
                <a:ea typeface="微软雅黑" pitchFamily="34" charset="-122"/>
              </a:rPr>
              <a:t>。</a:t>
            </a:r>
            <a:endParaRPr lang="en-US" altLang="zh-CN" sz="1600" b="0" dirty="0" smtClean="0">
              <a:solidFill>
                <a:schemeClr val="bg1">
                  <a:lumMod val="50000"/>
                </a:schemeClr>
              </a:solidFill>
              <a:latin typeface="微软雅黑" pitchFamily="34" charset="-122"/>
              <a:ea typeface="微软雅黑" pitchFamily="34" charset="-122"/>
            </a:endParaRPr>
          </a:p>
        </p:txBody>
      </p:sp>
      <p:sp>
        <p:nvSpPr>
          <p:cNvPr id="31" name="TextBox 30"/>
          <p:cNvSpPr txBox="1"/>
          <p:nvPr/>
        </p:nvSpPr>
        <p:spPr>
          <a:xfrm>
            <a:off x="1555908" y="3843603"/>
            <a:ext cx="4597610" cy="701346"/>
          </a:xfrm>
          <a:prstGeom prst="rect">
            <a:avLst/>
          </a:prstGeom>
          <a:noFill/>
        </p:spPr>
        <p:txBody>
          <a:bodyPr wrap="square" rtlCol="0">
            <a:spAutoFit/>
          </a:bodyPr>
          <a:lstStyle/>
          <a:p>
            <a:pPr algn="just">
              <a:lnSpc>
                <a:spcPct val="130000"/>
              </a:lnSpc>
            </a:pPr>
            <a:r>
              <a:rPr lang="zh-CN" altLang="en-US" sz="16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b="0" dirty="0" smtClean="0">
                <a:solidFill>
                  <a:schemeClr val="bg1">
                    <a:lumMod val="50000"/>
                  </a:schemeClr>
                </a:solidFill>
                <a:latin typeface="微软雅黑" pitchFamily="34" charset="-122"/>
                <a:ea typeface="微软雅黑" pitchFamily="34" charset="-122"/>
              </a:rPr>
              <a:t>。</a:t>
            </a:r>
            <a:endParaRPr lang="en-US" altLang="zh-CN" sz="1600" b="0" dirty="0" smtClean="0">
              <a:solidFill>
                <a:schemeClr val="bg1">
                  <a:lumMod val="50000"/>
                </a:schemeClr>
              </a:solidFill>
              <a:latin typeface="微软雅黑" pitchFamily="34" charset="-122"/>
              <a:ea typeface="微软雅黑" pitchFamily="34" charset="-122"/>
            </a:endParaRPr>
          </a:p>
        </p:txBody>
      </p:sp>
      <p:sp>
        <p:nvSpPr>
          <p:cNvPr id="32" name="TextBox 31"/>
          <p:cNvSpPr txBox="1"/>
          <p:nvPr/>
        </p:nvSpPr>
        <p:spPr>
          <a:xfrm>
            <a:off x="1555908" y="4905985"/>
            <a:ext cx="4597610" cy="701346"/>
          </a:xfrm>
          <a:prstGeom prst="rect">
            <a:avLst/>
          </a:prstGeom>
          <a:noFill/>
        </p:spPr>
        <p:txBody>
          <a:bodyPr wrap="square" rtlCol="0">
            <a:spAutoFit/>
          </a:bodyPr>
          <a:lstStyle/>
          <a:p>
            <a:pPr algn="just">
              <a:lnSpc>
                <a:spcPct val="130000"/>
              </a:lnSpc>
            </a:pPr>
            <a:r>
              <a:rPr lang="zh-CN" altLang="en-US" sz="16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b="0" dirty="0" smtClean="0">
                <a:solidFill>
                  <a:schemeClr val="bg1">
                    <a:lumMod val="50000"/>
                  </a:schemeClr>
                </a:solidFill>
                <a:latin typeface="微软雅黑" pitchFamily="34" charset="-122"/>
                <a:ea typeface="微软雅黑" pitchFamily="34" charset="-122"/>
              </a:rPr>
              <a:t>。</a:t>
            </a:r>
            <a:endParaRPr lang="en-US" altLang="zh-CN" sz="1600" b="0" dirty="0" smtClean="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100828168"/>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10"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6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2100"/>
                            </p:stCondLst>
                            <p:childTnLst>
                              <p:par>
                                <p:cTn id="28" presetID="22" presetClass="entr" presetSubtype="8" fill="hold"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par>
                          <p:cTn id="31" fill="hold">
                            <p:stCondLst>
                              <p:cond delay="2600"/>
                            </p:stCondLst>
                            <p:childTnLst>
                              <p:par>
                                <p:cTn id="32" presetID="16" presetClass="entr" presetSubtype="21"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inVertical)">
                                      <p:cBhvr>
                                        <p:cTn id="34" dur="500"/>
                                        <p:tgtEl>
                                          <p:spTgt spid="30"/>
                                        </p:tgtEl>
                                      </p:cBhvr>
                                    </p:animEffect>
                                  </p:childTnLst>
                                </p:cTn>
                              </p:par>
                            </p:childTnLst>
                          </p:cTn>
                        </p:par>
                        <p:par>
                          <p:cTn id="35" fill="hold">
                            <p:stCondLst>
                              <p:cond delay="3100"/>
                            </p:stCondLst>
                            <p:childTnLst>
                              <p:par>
                                <p:cTn id="36" presetID="22" presetClass="entr" presetSubtype="8" fill="hold"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500"/>
                                        <p:tgtEl>
                                          <p:spTgt spid="24"/>
                                        </p:tgtEl>
                                      </p:cBhvr>
                                    </p:animEffect>
                                  </p:childTnLst>
                                </p:cTn>
                              </p:par>
                            </p:childTnLst>
                          </p:cTn>
                        </p:par>
                        <p:par>
                          <p:cTn id="39" fill="hold">
                            <p:stCondLst>
                              <p:cond delay="3600"/>
                            </p:stCondLst>
                            <p:childTnLst>
                              <p:par>
                                <p:cTn id="40" presetID="16" presetClass="entr" presetSubtype="21" fill="hold" grpId="0" nodeType="after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barn(inVertical)">
                                      <p:cBhvr>
                                        <p:cTn id="42" dur="500"/>
                                        <p:tgtEl>
                                          <p:spTgt spid="31"/>
                                        </p:tgtEl>
                                      </p:cBhvr>
                                    </p:animEffect>
                                  </p:childTnLst>
                                </p:cTn>
                              </p:par>
                            </p:childTnLst>
                          </p:cTn>
                        </p:par>
                        <p:par>
                          <p:cTn id="43" fill="hold">
                            <p:stCondLst>
                              <p:cond delay="4100"/>
                            </p:stCondLst>
                            <p:childTnLst>
                              <p:par>
                                <p:cTn id="44" presetID="22" presetClass="entr" presetSubtype="8"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childTnLst>
                          </p:cTn>
                        </p:par>
                        <p:par>
                          <p:cTn id="47" fill="hold">
                            <p:stCondLst>
                              <p:cond delay="4600"/>
                            </p:stCondLst>
                            <p:childTnLst>
                              <p:par>
                                <p:cTn id="48" presetID="16" presetClass="entr" presetSubtype="21"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barn(inVertical)">
                                      <p:cBhvr>
                                        <p:cTn id="5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8" grpId="0" animBg="1"/>
      <p:bldP spid="30" grpId="0"/>
      <p:bldP spid="31" grpId="0"/>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 name="Oval 8"/>
          <p:cNvSpPr>
            <a:spLocks noChangeArrowheads="1"/>
          </p:cNvSpPr>
          <p:nvPr/>
        </p:nvSpPr>
        <p:spPr bwMode="auto">
          <a:xfrm>
            <a:off x="1497849" y="2207426"/>
            <a:ext cx="1632506" cy="1635326"/>
          </a:xfrm>
          <a:prstGeom prst="ellipse">
            <a:avLst/>
          </a:prstGeom>
          <a:solidFill>
            <a:srgbClr val="27C5D6"/>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dirty="0">
              <a:solidFill>
                <a:prstClr val="white"/>
              </a:solidFill>
              <a:latin typeface="微软雅黑" pitchFamily="34" charset="-122"/>
              <a:ea typeface="微软雅黑" pitchFamily="34" charset="-122"/>
            </a:endParaRPr>
          </a:p>
        </p:txBody>
      </p:sp>
      <p:sp>
        <p:nvSpPr>
          <p:cNvPr id="8" name="Oval 9"/>
          <p:cNvSpPr>
            <a:spLocks noChangeArrowheads="1"/>
          </p:cNvSpPr>
          <p:nvPr/>
        </p:nvSpPr>
        <p:spPr bwMode="auto">
          <a:xfrm>
            <a:off x="3422173" y="2208838"/>
            <a:ext cx="1632506" cy="1632504"/>
          </a:xfrm>
          <a:prstGeom prst="ellipse">
            <a:avLst/>
          </a:prstGeom>
          <a:solidFill>
            <a:srgbClr val="FFABB1"/>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dirty="0">
              <a:solidFill>
                <a:prstClr val="white"/>
              </a:solidFill>
              <a:latin typeface="微软雅黑" pitchFamily="34" charset="-122"/>
              <a:ea typeface="微软雅黑" pitchFamily="34" charset="-122"/>
            </a:endParaRPr>
          </a:p>
        </p:txBody>
      </p:sp>
      <p:sp>
        <p:nvSpPr>
          <p:cNvPr id="9" name="Oval 10"/>
          <p:cNvSpPr>
            <a:spLocks noChangeArrowheads="1"/>
          </p:cNvSpPr>
          <p:nvPr/>
        </p:nvSpPr>
        <p:spPr bwMode="auto">
          <a:xfrm>
            <a:off x="5331983" y="2207898"/>
            <a:ext cx="1632506" cy="1634384"/>
          </a:xfrm>
          <a:prstGeom prst="ellipse">
            <a:avLst/>
          </a:prstGeom>
          <a:solidFill>
            <a:srgbClr val="27C5D6"/>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dirty="0">
              <a:solidFill>
                <a:schemeClr val="tx1">
                  <a:lumMod val="65000"/>
                  <a:lumOff val="35000"/>
                </a:schemeClr>
              </a:solidFill>
              <a:latin typeface="微软雅黑" pitchFamily="34" charset="-122"/>
              <a:ea typeface="微软雅黑" pitchFamily="34" charset="-122"/>
            </a:endParaRPr>
          </a:p>
        </p:txBody>
      </p:sp>
      <p:sp>
        <p:nvSpPr>
          <p:cNvPr id="10" name="Oval 9"/>
          <p:cNvSpPr>
            <a:spLocks noChangeArrowheads="1"/>
          </p:cNvSpPr>
          <p:nvPr/>
        </p:nvSpPr>
        <p:spPr bwMode="auto">
          <a:xfrm>
            <a:off x="7256307" y="2208838"/>
            <a:ext cx="1632506" cy="1632504"/>
          </a:xfrm>
          <a:prstGeom prst="ellipse">
            <a:avLst/>
          </a:prstGeom>
          <a:solidFill>
            <a:srgbClr val="FFABB1"/>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dirty="0">
              <a:solidFill>
                <a:prstClr val="white"/>
              </a:solidFill>
              <a:latin typeface="微软雅黑" pitchFamily="34" charset="-122"/>
              <a:ea typeface="微软雅黑" pitchFamily="34" charset="-122"/>
            </a:endParaRPr>
          </a:p>
        </p:txBody>
      </p:sp>
      <p:sp>
        <p:nvSpPr>
          <p:cNvPr id="11" name="Oval 8"/>
          <p:cNvSpPr>
            <a:spLocks noChangeArrowheads="1"/>
          </p:cNvSpPr>
          <p:nvPr/>
        </p:nvSpPr>
        <p:spPr bwMode="auto">
          <a:xfrm>
            <a:off x="9195145" y="2207426"/>
            <a:ext cx="1632506" cy="1635326"/>
          </a:xfrm>
          <a:prstGeom prst="ellipse">
            <a:avLst/>
          </a:prstGeom>
          <a:solidFill>
            <a:srgbClr val="27C5D6"/>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dirty="0">
              <a:solidFill>
                <a:prstClr val="white"/>
              </a:solidFill>
              <a:latin typeface="微软雅黑" pitchFamily="34" charset="-122"/>
              <a:ea typeface="微软雅黑" pitchFamily="34" charset="-122"/>
            </a:endParaRPr>
          </a:p>
        </p:txBody>
      </p:sp>
      <p:sp>
        <p:nvSpPr>
          <p:cNvPr id="12" name="TextBox 11"/>
          <p:cNvSpPr txBox="1"/>
          <p:nvPr/>
        </p:nvSpPr>
        <p:spPr>
          <a:xfrm>
            <a:off x="1648434" y="4081534"/>
            <a:ext cx="1331336" cy="369332"/>
          </a:xfrm>
          <a:prstGeom prst="rect">
            <a:avLst/>
          </a:prstGeom>
          <a:noFill/>
        </p:spPr>
        <p:txBody>
          <a:bodyPr wrap="square" rtlCol="0">
            <a:spAutoFit/>
          </a:bodyPr>
          <a:lstStyle/>
          <a:p>
            <a:r>
              <a:rPr lang="zh-CN" altLang="en-US" b="1" dirty="0" smtClean="0">
                <a:solidFill>
                  <a:schemeClr val="bg1">
                    <a:lumMod val="50000"/>
                  </a:schemeClr>
                </a:solidFill>
                <a:latin typeface="微软雅黑" pitchFamily="34" charset="-122"/>
                <a:ea typeface="微软雅黑" pitchFamily="34" charset="-122"/>
              </a:rPr>
              <a:t>岗位所需</a:t>
            </a:r>
            <a:endParaRPr lang="zh-CN" altLang="en-US" b="1" dirty="0">
              <a:solidFill>
                <a:schemeClr val="bg1">
                  <a:lumMod val="50000"/>
                </a:schemeClr>
              </a:solidFill>
              <a:latin typeface="微软雅黑" pitchFamily="34" charset="-122"/>
              <a:ea typeface="微软雅黑" pitchFamily="34" charset="-122"/>
            </a:endParaRPr>
          </a:p>
        </p:txBody>
      </p:sp>
      <p:sp>
        <p:nvSpPr>
          <p:cNvPr id="13" name="TextBox 12"/>
          <p:cNvSpPr txBox="1"/>
          <p:nvPr/>
        </p:nvSpPr>
        <p:spPr>
          <a:xfrm>
            <a:off x="3627186" y="4081534"/>
            <a:ext cx="1331336" cy="369332"/>
          </a:xfrm>
          <a:prstGeom prst="rect">
            <a:avLst/>
          </a:prstGeom>
          <a:noFill/>
        </p:spPr>
        <p:txBody>
          <a:bodyPr wrap="square" rtlCol="0">
            <a:spAutoFit/>
          </a:bodyPr>
          <a:lstStyle/>
          <a:p>
            <a:r>
              <a:rPr lang="zh-CN" altLang="en-US" b="1" dirty="0" smtClean="0">
                <a:solidFill>
                  <a:schemeClr val="bg1">
                    <a:lumMod val="50000"/>
                  </a:schemeClr>
                </a:solidFill>
                <a:latin typeface="微软雅黑" pitchFamily="34" charset="-122"/>
                <a:ea typeface="微软雅黑" pitchFamily="34" charset="-122"/>
              </a:rPr>
              <a:t>能力匹配</a:t>
            </a:r>
            <a:endParaRPr lang="zh-CN" altLang="en-US" b="1" dirty="0">
              <a:solidFill>
                <a:schemeClr val="bg1">
                  <a:lumMod val="50000"/>
                </a:schemeClr>
              </a:solidFill>
              <a:latin typeface="微软雅黑" pitchFamily="34" charset="-122"/>
              <a:ea typeface="微软雅黑" pitchFamily="34" charset="-122"/>
            </a:endParaRPr>
          </a:p>
        </p:txBody>
      </p:sp>
      <p:sp>
        <p:nvSpPr>
          <p:cNvPr id="14" name="TextBox 13"/>
          <p:cNvSpPr txBox="1"/>
          <p:nvPr/>
        </p:nvSpPr>
        <p:spPr>
          <a:xfrm>
            <a:off x="5591424" y="4081534"/>
            <a:ext cx="1331336" cy="369332"/>
          </a:xfrm>
          <a:prstGeom prst="rect">
            <a:avLst/>
          </a:prstGeom>
          <a:noFill/>
        </p:spPr>
        <p:txBody>
          <a:bodyPr wrap="square" rtlCol="0">
            <a:spAutoFit/>
          </a:bodyPr>
          <a:lstStyle/>
          <a:p>
            <a:r>
              <a:rPr lang="zh-CN" altLang="en-US" b="1" dirty="0" smtClean="0">
                <a:solidFill>
                  <a:schemeClr val="bg1">
                    <a:lumMod val="50000"/>
                  </a:schemeClr>
                </a:solidFill>
                <a:latin typeface="微软雅黑" pitchFamily="34" charset="-122"/>
                <a:ea typeface="微软雅黑" pitchFamily="34" charset="-122"/>
              </a:rPr>
              <a:t>团队作用</a:t>
            </a:r>
            <a:endParaRPr lang="zh-CN" altLang="en-US" b="1" dirty="0">
              <a:solidFill>
                <a:schemeClr val="bg1">
                  <a:lumMod val="50000"/>
                </a:schemeClr>
              </a:solidFill>
              <a:latin typeface="微软雅黑" pitchFamily="34" charset="-122"/>
              <a:ea typeface="微软雅黑" pitchFamily="34" charset="-122"/>
            </a:endParaRPr>
          </a:p>
        </p:txBody>
      </p:sp>
      <p:sp>
        <p:nvSpPr>
          <p:cNvPr id="15" name="TextBox 14"/>
          <p:cNvSpPr txBox="1"/>
          <p:nvPr/>
        </p:nvSpPr>
        <p:spPr>
          <a:xfrm>
            <a:off x="7570176" y="4081534"/>
            <a:ext cx="1331336" cy="369332"/>
          </a:xfrm>
          <a:prstGeom prst="rect">
            <a:avLst/>
          </a:prstGeom>
          <a:noFill/>
        </p:spPr>
        <p:txBody>
          <a:bodyPr wrap="square" rtlCol="0">
            <a:spAutoFit/>
          </a:bodyPr>
          <a:lstStyle/>
          <a:p>
            <a:r>
              <a:rPr lang="zh-CN" altLang="en-US" b="1" dirty="0" smtClean="0">
                <a:solidFill>
                  <a:schemeClr val="bg1">
                    <a:lumMod val="50000"/>
                  </a:schemeClr>
                </a:solidFill>
                <a:latin typeface="微软雅黑" pitchFamily="34" charset="-122"/>
                <a:ea typeface="微软雅黑" pitchFamily="34" charset="-122"/>
              </a:rPr>
              <a:t>领导要素</a:t>
            </a:r>
            <a:endParaRPr lang="zh-CN" altLang="en-US" b="1" dirty="0">
              <a:solidFill>
                <a:schemeClr val="bg1">
                  <a:lumMod val="50000"/>
                </a:schemeClr>
              </a:solidFill>
              <a:latin typeface="微软雅黑" pitchFamily="34" charset="-122"/>
              <a:ea typeface="微软雅黑" pitchFamily="34" charset="-122"/>
            </a:endParaRPr>
          </a:p>
        </p:txBody>
      </p:sp>
      <p:sp>
        <p:nvSpPr>
          <p:cNvPr id="16" name="TextBox 15"/>
          <p:cNvSpPr txBox="1"/>
          <p:nvPr/>
        </p:nvSpPr>
        <p:spPr>
          <a:xfrm>
            <a:off x="9563440" y="4081534"/>
            <a:ext cx="1331336" cy="369332"/>
          </a:xfrm>
          <a:prstGeom prst="rect">
            <a:avLst/>
          </a:prstGeom>
          <a:noFill/>
        </p:spPr>
        <p:txBody>
          <a:bodyPr wrap="square" rtlCol="0">
            <a:spAutoFit/>
          </a:bodyPr>
          <a:lstStyle/>
          <a:p>
            <a:r>
              <a:rPr lang="zh-CN" altLang="en-US" b="1" dirty="0" smtClean="0">
                <a:solidFill>
                  <a:schemeClr val="bg1">
                    <a:lumMod val="50000"/>
                  </a:schemeClr>
                </a:solidFill>
                <a:latin typeface="微软雅黑" pitchFamily="34" charset="-122"/>
                <a:ea typeface="微软雅黑" pitchFamily="34" charset="-122"/>
              </a:rPr>
              <a:t>职能所及</a:t>
            </a:r>
            <a:endParaRPr lang="zh-CN" altLang="en-US" b="1" dirty="0">
              <a:solidFill>
                <a:schemeClr val="bg1">
                  <a:lumMod val="50000"/>
                </a:schemeClr>
              </a:solidFill>
              <a:latin typeface="微软雅黑" pitchFamily="34" charset="-122"/>
              <a:ea typeface="微软雅黑" pitchFamily="34" charset="-122"/>
            </a:endParaRPr>
          </a:p>
        </p:txBody>
      </p:sp>
      <p:sp>
        <p:nvSpPr>
          <p:cNvPr id="17" name="矩形 16"/>
          <p:cNvSpPr/>
          <p:nvPr/>
        </p:nvSpPr>
        <p:spPr>
          <a:xfrm>
            <a:off x="1310425" y="4487851"/>
            <a:ext cx="1808212" cy="1347311"/>
          </a:xfrm>
          <a:prstGeom prst="rect">
            <a:avLst/>
          </a:prstGeom>
        </p:spPr>
        <p:txBody>
          <a:bodyPr wrap="square" lIns="91840" tIns="45920" rIns="91840" bIns="45920">
            <a:spAutoFit/>
          </a:bodyPr>
          <a:lstStyle/>
          <a:p>
            <a:pPr algn="ctr">
              <a:lnSpc>
                <a:spcPct val="150000"/>
              </a:lnSpc>
            </a:pP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a:t>
            </a:r>
          </a:p>
        </p:txBody>
      </p:sp>
      <p:sp>
        <p:nvSpPr>
          <p:cNvPr id="18" name="矩形 17"/>
          <p:cNvSpPr/>
          <p:nvPr/>
        </p:nvSpPr>
        <p:spPr>
          <a:xfrm>
            <a:off x="3281604" y="4487851"/>
            <a:ext cx="1808212" cy="1347311"/>
          </a:xfrm>
          <a:prstGeom prst="rect">
            <a:avLst/>
          </a:prstGeom>
        </p:spPr>
        <p:txBody>
          <a:bodyPr wrap="square" lIns="91840" tIns="45920" rIns="91840" bIns="45920">
            <a:spAutoFit/>
          </a:bodyPr>
          <a:lstStyle/>
          <a:p>
            <a:pPr algn="ctr">
              <a:lnSpc>
                <a:spcPct val="150000"/>
              </a:lnSpc>
            </a:pP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a:t>
            </a:r>
          </a:p>
        </p:txBody>
      </p:sp>
      <p:sp>
        <p:nvSpPr>
          <p:cNvPr id="19" name="矩形 18"/>
          <p:cNvSpPr/>
          <p:nvPr/>
        </p:nvSpPr>
        <p:spPr>
          <a:xfrm>
            <a:off x="5238269" y="4487851"/>
            <a:ext cx="1808212" cy="1347311"/>
          </a:xfrm>
          <a:prstGeom prst="rect">
            <a:avLst/>
          </a:prstGeom>
        </p:spPr>
        <p:txBody>
          <a:bodyPr wrap="square" lIns="91840" tIns="45920" rIns="91840" bIns="45920">
            <a:spAutoFit/>
          </a:bodyPr>
          <a:lstStyle/>
          <a:p>
            <a:pPr algn="ctr">
              <a:lnSpc>
                <a:spcPct val="150000"/>
              </a:lnSpc>
            </a:pP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a:t>
            </a:r>
          </a:p>
        </p:txBody>
      </p:sp>
      <p:sp>
        <p:nvSpPr>
          <p:cNvPr id="20" name="矩形 19"/>
          <p:cNvSpPr/>
          <p:nvPr/>
        </p:nvSpPr>
        <p:spPr>
          <a:xfrm>
            <a:off x="7209448" y="4487851"/>
            <a:ext cx="1808212" cy="1347311"/>
          </a:xfrm>
          <a:prstGeom prst="rect">
            <a:avLst/>
          </a:prstGeom>
        </p:spPr>
        <p:txBody>
          <a:bodyPr wrap="square" lIns="91840" tIns="45920" rIns="91840" bIns="45920">
            <a:spAutoFit/>
          </a:bodyPr>
          <a:lstStyle/>
          <a:p>
            <a:pPr algn="ctr">
              <a:lnSpc>
                <a:spcPct val="150000"/>
              </a:lnSpc>
            </a:pP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a:t>
            </a:r>
          </a:p>
        </p:txBody>
      </p:sp>
      <p:sp>
        <p:nvSpPr>
          <p:cNvPr id="21" name="矩形 20"/>
          <p:cNvSpPr/>
          <p:nvPr/>
        </p:nvSpPr>
        <p:spPr>
          <a:xfrm>
            <a:off x="9195142" y="4487851"/>
            <a:ext cx="1806680" cy="1347311"/>
          </a:xfrm>
          <a:prstGeom prst="rect">
            <a:avLst/>
          </a:prstGeom>
        </p:spPr>
        <p:txBody>
          <a:bodyPr wrap="square" lIns="91840" tIns="45920" rIns="91840" bIns="45920">
            <a:spAutoFit/>
          </a:bodyPr>
          <a:lstStyle/>
          <a:p>
            <a:pPr algn="ctr">
              <a:lnSpc>
                <a:spcPct val="150000"/>
              </a:lnSpc>
            </a:pP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您的内容打在</a:t>
            </a:r>
            <a:r>
              <a:rPr lang="zh-CN" altLang="en-US" sz="1400" dirty="0" smtClean="0">
                <a:solidFill>
                  <a:schemeClr val="tx1">
                    <a:lumMod val="50000"/>
                    <a:lumOff val="50000"/>
                  </a:schemeClr>
                </a:solidFill>
                <a:latin typeface="微软雅黑" pitchFamily="34" charset="-122"/>
                <a:ea typeface="微软雅黑" pitchFamily="34" charset="-122"/>
                <a:cs typeface="华文黑体" pitchFamily="2" charset="-122"/>
              </a:rPr>
              <a:t>这里或者</a:t>
            </a: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通过复制您的文本</a:t>
            </a:r>
            <a:r>
              <a:rPr lang="zh-CN" altLang="en-US" sz="1400" dirty="0" smtClean="0">
                <a:solidFill>
                  <a:schemeClr val="tx1">
                    <a:lumMod val="50000"/>
                    <a:lumOff val="50000"/>
                  </a:schemeClr>
                </a:solidFill>
                <a:latin typeface="微软雅黑" pitchFamily="34" charset="-122"/>
                <a:ea typeface="微软雅黑" pitchFamily="34" charset="-122"/>
                <a:cs typeface="华文黑体" pitchFamily="2" charset="-122"/>
              </a:rPr>
              <a:t>后在此</a:t>
            </a: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框中选择</a:t>
            </a:r>
            <a:r>
              <a:rPr lang="zh-CN" altLang="en-US" sz="1400" dirty="0" smtClean="0">
                <a:solidFill>
                  <a:schemeClr val="tx1">
                    <a:lumMod val="50000"/>
                    <a:lumOff val="50000"/>
                  </a:schemeClr>
                </a:solidFill>
                <a:latin typeface="微软雅黑" pitchFamily="34" charset="-122"/>
                <a:ea typeface="微软雅黑" pitchFamily="34" charset="-122"/>
                <a:cs typeface="华文黑体" pitchFamily="2" charset="-122"/>
              </a:rPr>
              <a:t>粘贴并</a:t>
            </a:r>
            <a:r>
              <a:rPr lang="zh-CN" altLang="en-US" sz="1400" dirty="0">
                <a:solidFill>
                  <a:schemeClr val="tx1">
                    <a:lumMod val="50000"/>
                    <a:lumOff val="50000"/>
                  </a:schemeClr>
                </a:solidFill>
                <a:latin typeface="微软雅黑" pitchFamily="34" charset="-122"/>
                <a:ea typeface="微软雅黑" pitchFamily="34" charset="-122"/>
                <a:cs typeface="华文黑体" pitchFamily="2" charset="-122"/>
              </a:rPr>
              <a:t>选择只保留文字。</a:t>
            </a:r>
            <a:endParaRPr lang="zh-CN" altLang="en-US" sz="1400" dirty="0">
              <a:solidFill>
                <a:schemeClr val="tx1">
                  <a:lumMod val="50000"/>
                  <a:lumOff val="50000"/>
                </a:schemeClr>
              </a:solidFill>
              <a:latin typeface="微软雅黑" pitchFamily="34" charset="-122"/>
              <a:ea typeface="微软雅黑" pitchFamily="34" charset="-122"/>
            </a:endParaRPr>
          </a:p>
        </p:txBody>
      </p:sp>
      <p:grpSp>
        <p:nvGrpSpPr>
          <p:cNvPr id="25" name="组合 24"/>
          <p:cNvGrpSpPr/>
          <p:nvPr/>
        </p:nvGrpSpPr>
        <p:grpSpPr>
          <a:xfrm>
            <a:off x="5693954" y="2581990"/>
            <a:ext cx="908562" cy="874542"/>
            <a:chOff x="8905876" y="3073401"/>
            <a:chExt cx="720725" cy="693738"/>
          </a:xfrm>
          <a:solidFill>
            <a:schemeClr val="bg1"/>
          </a:solidFill>
        </p:grpSpPr>
        <p:sp>
          <p:nvSpPr>
            <p:cNvPr id="26" name="Oval 585"/>
            <p:cNvSpPr>
              <a:spLocks noChangeArrowheads="1"/>
            </p:cNvSpPr>
            <p:nvPr/>
          </p:nvSpPr>
          <p:spPr bwMode="auto">
            <a:xfrm>
              <a:off x="9037638" y="3092451"/>
              <a:ext cx="101600" cy="1238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Oval 586"/>
            <p:cNvSpPr>
              <a:spLocks noChangeArrowheads="1"/>
            </p:cNvSpPr>
            <p:nvPr/>
          </p:nvSpPr>
          <p:spPr bwMode="auto">
            <a:xfrm>
              <a:off x="9437688" y="3092451"/>
              <a:ext cx="98425" cy="1238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87"/>
            <p:cNvSpPr>
              <a:spLocks noEditPoints="1"/>
            </p:cNvSpPr>
            <p:nvPr/>
          </p:nvSpPr>
          <p:spPr bwMode="auto">
            <a:xfrm>
              <a:off x="8905876" y="3227388"/>
              <a:ext cx="261938" cy="501650"/>
            </a:xfrm>
            <a:custGeom>
              <a:avLst/>
              <a:gdLst>
                <a:gd name="T0" fmla="*/ 65 w 70"/>
                <a:gd name="T1" fmla="*/ 79 h 134"/>
                <a:gd name="T2" fmla="*/ 60 w 70"/>
                <a:gd name="T3" fmla="*/ 79 h 134"/>
                <a:gd name="T4" fmla="*/ 66 w 70"/>
                <a:gd name="T5" fmla="*/ 7 h 134"/>
                <a:gd name="T6" fmla="*/ 68 w 70"/>
                <a:gd name="T7" fmla="*/ 2 h 134"/>
                <a:gd name="T8" fmla="*/ 67 w 70"/>
                <a:gd name="T9" fmla="*/ 1 h 134"/>
                <a:gd name="T10" fmla="*/ 66 w 70"/>
                <a:gd name="T11" fmla="*/ 1 h 134"/>
                <a:gd name="T12" fmla="*/ 60 w 70"/>
                <a:gd name="T13" fmla="*/ 1 h 134"/>
                <a:gd name="T14" fmla="*/ 60 w 70"/>
                <a:gd name="T15" fmla="*/ 1 h 134"/>
                <a:gd name="T16" fmla="*/ 65 w 70"/>
                <a:gd name="T17" fmla="*/ 6 h 134"/>
                <a:gd name="T18" fmla="*/ 58 w 70"/>
                <a:gd name="T19" fmla="*/ 9 h 134"/>
                <a:gd name="T20" fmla="*/ 62 w 70"/>
                <a:gd name="T21" fmla="*/ 14 h 134"/>
                <a:gd name="T22" fmla="*/ 53 w 70"/>
                <a:gd name="T23" fmla="*/ 33 h 134"/>
                <a:gd name="T24" fmla="*/ 52 w 70"/>
                <a:gd name="T25" fmla="*/ 6 h 134"/>
                <a:gd name="T26" fmla="*/ 53 w 70"/>
                <a:gd name="T27" fmla="*/ 5 h 134"/>
                <a:gd name="T28" fmla="*/ 51 w 70"/>
                <a:gd name="T29" fmla="*/ 0 h 134"/>
                <a:gd name="T30" fmla="*/ 46 w 70"/>
                <a:gd name="T31" fmla="*/ 0 h 134"/>
                <a:gd name="T32" fmla="*/ 44 w 70"/>
                <a:gd name="T33" fmla="*/ 5 h 134"/>
                <a:gd name="T34" fmla="*/ 45 w 70"/>
                <a:gd name="T35" fmla="*/ 6 h 134"/>
                <a:gd name="T36" fmla="*/ 44 w 70"/>
                <a:gd name="T37" fmla="*/ 33 h 134"/>
                <a:gd name="T38" fmla="*/ 35 w 70"/>
                <a:gd name="T39" fmla="*/ 14 h 134"/>
                <a:gd name="T40" fmla="*/ 39 w 70"/>
                <a:gd name="T41" fmla="*/ 9 h 134"/>
                <a:gd name="T42" fmla="*/ 32 w 70"/>
                <a:gd name="T43" fmla="*/ 6 h 134"/>
                <a:gd name="T44" fmla="*/ 37 w 70"/>
                <a:gd name="T45" fmla="*/ 1 h 134"/>
                <a:gd name="T46" fmla="*/ 37 w 70"/>
                <a:gd name="T47" fmla="*/ 1 h 134"/>
                <a:gd name="T48" fmla="*/ 31 w 70"/>
                <a:gd name="T49" fmla="*/ 1 h 134"/>
                <a:gd name="T50" fmla="*/ 30 w 70"/>
                <a:gd name="T51" fmla="*/ 1 h 134"/>
                <a:gd name="T52" fmla="*/ 25 w 70"/>
                <a:gd name="T53" fmla="*/ 4 h 134"/>
                <a:gd name="T54" fmla="*/ 2 w 70"/>
                <a:gd name="T55" fmla="*/ 28 h 134"/>
                <a:gd name="T56" fmla="*/ 2 w 70"/>
                <a:gd name="T57" fmla="*/ 28 h 134"/>
                <a:gd name="T58" fmla="*/ 2 w 70"/>
                <a:gd name="T59" fmla="*/ 28 h 134"/>
                <a:gd name="T60" fmla="*/ 1 w 70"/>
                <a:gd name="T61" fmla="*/ 38 h 134"/>
                <a:gd name="T62" fmla="*/ 1 w 70"/>
                <a:gd name="T63" fmla="*/ 38 h 134"/>
                <a:gd name="T64" fmla="*/ 1 w 70"/>
                <a:gd name="T65" fmla="*/ 38 h 134"/>
                <a:gd name="T66" fmla="*/ 1 w 70"/>
                <a:gd name="T67" fmla="*/ 38 h 134"/>
                <a:gd name="T68" fmla="*/ 2 w 70"/>
                <a:gd name="T69" fmla="*/ 38 h 134"/>
                <a:gd name="T70" fmla="*/ 2 w 70"/>
                <a:gd name="T71" fmla="*/ 39 h 134"/>
                <a:gd name="T72" fmla="*/ 3 w 70"/>
                <a:gd name="T73" fmla="*/ 41 h 134"/>
                <a:gd name="T74" fmla="*/ 5 w 70"/>
                <a:gd name="T75" fmla="*/ 45 h 134"/>
                <a:gd name="T76" fmla="*/ 9 w 70"/>
                <a:gd name="T77" fmla="*/ 52 h 134"/>
                <a:gd name="T78" fmla="*/ 16 w 70"/>
                <a:gd name="T79" fmla="*/ 67 h 134"/>
                <a:gd name="T80" fmla="*/ 26 w 70"/>
                <a:gd name="T81" fmla="*/ 61 h 134"/>
                <a:gd name="T82" fmla="*/ 26 w 70"/>
                <a:gd name="T83" fmla="*/ 71 h 134"/>
                <a:gd name="T84" fmla="*/ 26 w 70"/>
                <a:gd name="T85" fmla="*/ 71 h 134"/>
                <a:gd name="T86" fmla="*/ 28 w 70"/>
                <a:gd name="T87" fmla="*/ 71 h 134"/>
                <a:gd name="T88" fmla="*/ 29 w 70"/>
                <a:gd name="T89" fmla="*/ 134 h 134"/>
                <a:gd name="T90" fmla="*/ 47 w 70"/>
                <a:gd name="T91" fmla="*/ 134 h 134"/>
                <a:gd name="T92" fmla="*/ 48 w 70"/>
                <a:gd name="T93" fmla="*/ 71 h 134"/>
                <a:gd name="T94" fmla="*/ 49 w 70"/>
                <a:gd name="T95" fmla="*/ 71 h 134"/>
                <a:gd name="T96" fmla="*/ 51 w 70"/>
                <a:gd name="T97" fmla="*/ 134 h 134"/>
                <a:gd name="T98" fmla="*/ 69 w 70"/>
                <a:gd name="T99" fmla="*/ 134 h 134"/>
                <a:gd name="T100" fmla="*/ 70 w 70"/>
                <a:gd name="T101" fmla="*/ 79 h 134"/>
                <a:gd name="T102" fmla="*/ 65 w 70"/>
                <a:gd name="T103" fmla="*/ 79 h 134"/>
                <a:gd name="T104" fmla="*/ 26 w 70"/>
                <a:gd name="T105" fmla="*/ 47 h 134"/>
                <a:gd name="T106" fmla="*/ 24 w 70"/>
                <a:gd name="T107" fmla="*/ 44 h 134"/>
                <a:gd name="T108" fmla="*/ 20 w 70"/>
                <a:gd name="T109" fmla="*/ 37 h 134"/>
                <a:gd name="T110" fmla="*/ 19 w 70"/>
                <a:gd name="T111" fmla="*/ 35 h 134"/>
                <a:gd name="T112" fmla="*/ 27 w 70"/>
                <a:gd name="T113" fmla="*/ 25 h 134"/>
                <a:gd name="T114" fmla="*/ 26 w 70"/>
                <a:gd name="T115" fmla="*/ 4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 h="134">
                  <a:moveTo>
                    <a:pt x="65" y="79"/>
                  </a:moveTo>
                  <a:cubicBezTo>
                    <a:pt x="60" y="79"/>
                    <a:pt x="60" y="79"/>
                    <a:pt x="60" y="79"/>
                  </a:cubicBezTo>
                  <a:cubicBezTo>
                    <a:pt x="66" y="7"/>
                    <a:pt x="66" y="7"/>
                    <a:pt x="66" y="7"/>
                  </a:cubicBezTo>
                  <a:cubicBezTo>
                    <a:pt x="66" y="5"/>
                    <a:pt x="67" y="3"/>
                    <a:pt x="68" y="2"/>
                  </a:cubicBezTo>
                  <a:cubicBezTo>
                    <a:pt x="67" y="1"/>
                    <a:pt x="67" y="1"/>
                    <a:pt x="67" y="1"/>
                  </a:cubicBezTo>
                  <a:cubicBezTo>
                    <a:pt x="66" y="1"/>
                    <a:pt x="66" y="1"/>
                    <a:pt x="66" y="1"/>
                  </a:cubicBezTo>
                  <a:cubicBezTo>
                    <a:pt x="64" y="1"/>
                    <a:pt x="62" y="1"/>
                    <a:pt x="60" y="1"/>
                  </a:cubicBezTo>
                  <a:cubicBezTo>
                    <a:pt x="60" y="1"/>
                    <a:pt x="60" y="1"/>
                    <a:pt x="60" y="1"/>
                  </a:cubicBezTo>
                  <a:cubicBezTo>
                    <a:pt x="65" y="6"/>
                    <a:pt x="65" y="6"/>
                    <a:pt x="65" y="6"/>
                  </a:cubicBezTo>
                  <a:cubicBezTo>
                    <a:pt x="58" y="9"/>
                    <a:pt x="58" y="9"/>
                    <a:pt x="58" y="9"/>
                  </a:cubicBezTo>
                  <a:cubicBezTo>
                    <a:pt x="62" y="14"/>
                    <a:pt x="62" y="14"/>
                    <a:pt x="62" y="14"/>
                  </a:cubicBezTo>
                  <a:cubicBezTo>
                    <a:pt x="53" y="33"/>
                    <a:pt x="53" y="33"/>
                    <a:pt x="53" y="33"/>
                  </a:cubicBezTo>
                  <a:cubicBezTo>
                    <a:pt x="52" y="6"/>
                    <a:pt x="52" y="6"/>
                    <a:pt x="52" y="6"/>
                  </a:cubicBezTo>
                  <a:cubicBezTo>
                    <a:pt x="53" y="5"/>
                    <a:pt x="53" y="5"/>
                    <a:pt x="53" y="5"/>
                  </a:cubicBezTo>
                  <a:cubicBezTo>
                    <a:pt x="51" y="0"/>
                    <a:pt x="51" y="0"/>
                    <a:pt x="51" y="0"/>
                  </a:cubicBezTo>
                  <a:cubicBezTo>
                    <a:pt x="46" y="0"/>
                    <a:pt x="46" y="0"/>
                    <a:pt x="46" y="0"/>
                  </a:cubicBezTo>
                  <a:cubicBezTo>
                    <a:pt x="44" y="5"/>
                    <a:pt x="44" y="5"/>
                    <a:pt x="44" y="5"/>
                  </a:cubicBezTo>
                  <a:cubicBezTo>
                    <a:pt x="45" y="6"/>
                    <a:pt x="45" y="6"/>
                    <a:pt x="45" y="6"/>
                  </a:cubicBezTo>
                  <a:cubicBezTo>
                    <a:pt x="44" y="33"/>
                    <a:pt x="44" y="33"/>
                    <a:pt x="44" y="33"/>
                  </a:cubicBezTo>
                  <a:cubicBezTo>
                    <a:pt x="35" y="14"/>
                    <a:pt x="35" y="14"/>
                    <a:pt x="35" y="14"/>
                  </a:cubicBezTo>
                  <a:cubicBezTo>
                    <a:pt x="39" y="9"/>
                    <a:pt x="39" y="9"/>
                    <a:pt x="39" y="9"/>
                  </a:cubicBezTo>
                  <a:cubicBezTo>
                    <a:pt x="32" y="6"/>
                    <a:pt x="32" y="6"/>
                    <a:pt x="32" y="6"/>
                  </a:cubicBezTo>
                  <a:cubicBezTo>
                    <a:pt x="37" y="1"/>
                    <a:pt x="37" y="1"/>
                    <a:pt x="37" y="1"/>
                  </a:cubicBezTo>
                  <a:cubicBezTo>
                    <a:pt x="37" y="1"/>
                    <a:pt x="37" y="1"/>
                    <a:pt x="37" y="1"/>
                  </a:cubicBezTo>
                  <a:cubicBezTo>
                    <a:pt x="35" y="1"/>
                    <a:pt x="33" y="1"/>
                    <a:pt x="31" y="1"/>
                  </a:cubicBezTo>
                  <a:cubicBezTo>
                    <a:pt x="31" y="1"/>
                    <a:pt x="31" y="1"/>
                    <a:pt x="30" y="1"/>
                  </a:cubicBezTo>
                  <a:cubicBezTo>
                    <a:pt x="28" y="1"/>
                    <a:pt x="26" y="2"/>
                    <a:pt x="25" y="4"/>
                  </a:cubicBezTo>
                  <a:cubicBezTo>
                    <a:pt x="2" y="28"/>
                    <a:pt x="2" y="28"/>
                    <a:pt x="2" y="28"/>
                  </a:cubicBezTo>
                  <a:cubicBezTo>
                    <a:pt x="2" y="28"/>
                    <a:pt x="2" y="28"/>
                    <a:pt x="2" y="28"/>
                  </a:cubicBezTo>
                  <a:cubicBezTo>
                    <a:pt x="2" y="28"/>
                    <a:pt x="2" y="28"/>
                    <a:pt x="2" y="28"/>
                  </a:cubicBezTo>
                  <a:cubicBezTo>
                    <a:pt x="0" y="47"/>
                    <a:pt x="2" y="33"/>
                    <a:pt x="1" y="38"/>
                  </a:cubicBezTo>
                  <a:cubicBezTo>
                    <a:pt x="1" y="38"/>
                    <a:pt x="1" y="38"/>
                    <a:pt x="1" y="38"/>
                  </a:cubicBezTo>
                  <a:cubicBezTo>
                    <a:pt x="1" y="38"/>
                    <a:pt x="1" y="38"/>
                    <a:pt x="1" y="38"/>
                  </a:cubicBezTo>
                  <a:cubicBezTo>
                    <a:pt x="1" y="38"/>
                    <a:pt x="1" y="38"/>
                    <a:pt x="1" y="38"/>
                  </a:cubicBezTo>
                  <a:cubicBezTo>
                    <a:pt x="2" y="38"/>
                    <a:pt x="2" y="38"/>
                    <a:pt x="2" y="38"/>
                  </a:cubicBezTo>
                  <a:cubicBezTo>
                    <a:pt x="2" y="39"/>
                    <a:pt x="2" y="39"/>
                    <a:pt x="2" y="39"/>
                  </a:cubicBezTo>
                  <a:cubicBezTo>
                    <a:pt x="3" y="41"/>
                    <a:pt x="3" y="41"/>
                    <a:pt x="3" y="41"/>
                  </a:cubicBezTo>
                  <a:cubicBezTo>
                    <a:pt x="5" y="45"/>
                    <a:pt x="5" y="45"/>
                    <a:pt x="5" y="45"/>
                  </a:cubicBezTo>
                  <a:cubicBezTo>
                    <a:pt x="9" y="52"/>
                    <a:pt x="9" y="52"/>
                    <a:pt x="9" y="52"/>
                  </a:cubicBezTo>
                  <a:cubicBezTo>
                    <a:pt x="16" y="67"/>
                    <a:pt x="16" y="67"/>
                    <a:pt x="16" y="67"/>
                  </a:cubicBezTo>
                  <a:cubicBezTo>
                    <a:pt x="19" y="65"/>
                    <a:pt x="23" y="63"/>
                    <a:pt x="26" y="61"/>
                  </a:cubicBezTo>
                  <a:cubicBezTo>
                    <a:pt x="26" y="64"/>
                    <a:pt x="26" y="68"/>
                    <a:pt x="26" y="71"/>
                  </a:cubicBezTo>
                  <a:cubicBezTo>
                    <a:pt x="26" y="71"/>
                    <a:pt x="26" y="71"/>
                    <a:pt x="26" y="71"/>
                  </a:cubicBezTo>
                  <a:cubicBezTo>
                    <a:pt x="26" y="71"/>
                    <a:pt x="27" y="71"/>
                    <a:pt x="28" y="71"/>
                  </a:cubicBezTo>
                  <a:cubicBezTo>
                    <a:pt x="29" y="134"/>
                    <a:pt x="29" y="134"/>
                    <a:pt x="29" y="134"/>
                  </a:cubicBezTo>
                  <a:cubicBezTo>
                    <a:pt x="47" y="134"/>
                    <a:pt x="47" y="134"/>
                    <a:pt x="47" y="134"/>
                  </a:cubicBezTo>
                  <a:cubicBezTo>
                    <a:pt x="48" y="116"/>
                    <a:pt x="48" y="84"/>
                    <a:pt x="48" y="71"/>
                  </a:cubicBezTo>
                  <a:cubicBezTo>
                    <a:pt x="48" y="71"/>
                    <a:pt x="49" y="71"/>
                    <a:pt x="49" y="71"/>
                  </a:cubicBezTo>
                  <a:cubicBezTo>
                    <a:pt x="51" y="134"/>
                    <a:pt x="51" y="134"/>
                    <a:pt x="51" y="134"/>
                  </a:cubicBezTo>
                  <a:cubicBezTo>
                    <a:pt x="69" y="134"/>
                    <a:pt x="69" y="134"/>
                    <a:pt x="69" y="134"/>
                  </a:cubicBezTo>
                  <a:cubicBezTo>
                    <a:pt x="70" y="119"/>
                    <a:pt x="70" y="95"/>
                    <a:pt x="70" y="79"/>
                  </a:cubicBezTo>
                  <a:cubicBezTo>
                    <a:pt x="68" y="79"/>
                    <a:pt x="66" y="79"/>
                    <a:pt x="65" y="79"/>
                  </a:cubicBezTo>
                  <a:close/>
                  <a:moveTo>
                    <a:pt x="26" y="47"/>
                  </a:moveTo>
                  <a:cubicBezTo>
                    <a:pt x="24" y="44"/>
                    <a:pt x="24" y="44"/>
                    <a:pt x="24" y="44"/>
                  </a:cubicBezTo>
                  <a:cubicBezTo>
                    <a:pt x="20" y="37"/>
                    <a:pt x="20" y="37"/>
                    <a:pt x="20" y="37"/>
                  </a:cubicBezTo>
                  <a:cubicBezTo>
                    <a:pt x="19" y="35"/>
                    <a:pt x="19" y="35"/>
                    <a:pt x="19" y="35"/>
                  </a:cubicBezTo>
                  <a:cubicBezTo>
                    <a:pt x="27" y="25"/>
                    <a:pt x="27" y="25"/>
                    <a:pt x="27" y="25"/>
                  </a:cubicBezTo>
                  <a:cubicBezTo>
                    <a:pt x="27" y="32"/>
                    <a:pt x="26" y="40"/>
                    <a:pt x="26"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588"/>
            <p:cNvSpPr>
              <a:spLocks/>
            </p:cNvSpPr>
            <p:nvPr/>
          </p:nvSpPr>
          <p:spPr bwMode="auto">
            <a:xfrm>
              <a:off x="9401176" y="3227388"/>
              <a:ext cx="225425" cy="501650"/>
            </a:xfrm>
            <a:custGeom>
              <a:avLst/>
              <a:gdLst>
                <a:gd name="T0" fmla="*/ 60 w 60"/>
                <a:gd name="T1" fmla="*/ 39 h 134"/>
                <a:gd name="T2" fmla="*/ 60 w 60"/>
                <a:gd name="T3" fmla="*/ 39 h 134"/>
                <a:gd name="T4" fmla="*/ 60 w 60"/>
                <a:gd name="T5" fmla="*/ 39 h 134"/>
                <a:gd name="T6" fmla="*/ 60 w 60"/>
                <a:gd name="T7" fmla="*/ 39 h 134"/>
                <a:gd name="T8" fmla="*/ 60 w 60"/>
                <a:gd name="T9" fmla="*/ 38 h 134"/>
                <a:gd name="T10" fmla="*/ 48 w 60"/>
                <a:gd name="T11" fmla="*/ 7 h 134"/>
                <a:gd name="T12" fmla="*/ 41 w 60"/>
                <a:gd name="T13" fmla="*/ 1 h 134"/>
                <a:gd name="T14" fmla="*/ 41 w 60"/>
                <a:gd name="T15" fmla="*/ 1 h 134"/>
                <a:gd name="T16" fmla="*/ 34 w 60"/>
                <a:gd name="T17" fmla="*/ 1 h 134"/>
                <a:gd name="T18" fmla="*/ 34 w 60"/>
                <a:gd name="T19" fmla="*/ 1 h 134"/>
                <a:gd name="T20" fmla="*/ 40 w 60"/>
                <a:gd name="T21" fmla="*/ 6 h 134"/>
                <a:gd name="T22" fmla="*/ 33 w 60"/>
                <a:gd name="T23" fmla="*/ 9 h 134"/>
                <a:gd name="T24" fmla="*/ 36 w 60"/>
                <a:gd name="T25" fmla="*/ 14 h 134"/>
                <a:gd name="T26" fmla="*/ 28 w 60"/>
                <a:gd name="T27" fmla="*/ 33 h 134"/>
                <a:gd name="T28" fmla="*/ 26 w 60"/>
                <a:gd name="T29" fmla="*/ 6 h 134"/>
                <a:gd name="T30" fmla="*/ 27 w 60"/>
                <a:gd name="T31" fmla="*/ 5 h 134"/>
                <a:gd name="T32" fmla="*/ 26 w 60"/>
                <a:gd name="T33" fmla="*/ 0 h 134"/>
                <a:gd name="T34" fmla="*/ 20 w 60"/>
                <a:gd name="T35" fmla="*/ 0 h 134"/>
                <a:gd name="T36" fmla="*/ 19 w 60"/>
                <a:gd name="T37" fmla="*/ 5 h 134"/>
                <a:gd name="T38" fmla="*/ 20 w 60"/>
                <a:gd name="T39" fmla="*/ 6 h 134"/>
                <a:gd name="T40" fmla="*/ 19 w 60"/>
                <a:gd name="T41" fmla="*/ 33 h 134"/>
                <a:gd name="T42" fmla="*/ 10 w 60"/>
                <a:gd name="T43" fmla="*/ 14 h 134"/>
                <a:gd name="T44" fmla="*/ 13 w 60"/>
                <a:gd name="T45" fmla="*/ 9 h 134"/>
                <a:gd name="T46" fmla="*/ 6 w 60"/>
                <a:gd name="T47" fmla="*/ 6 h 134"/>
                <a:gd name="T48" fmla="*/ 12 w 60"/>
                <a:gd name="T49" fmla="*/ 1 h 134"/>
                <a:gd name="T50" fmla="*/ 12 w 60"/>
                <a:gd name="T51" fmla="*/ 1 h 134"/>
                <a:gd name="T52" fmla="*/ 6 w 60"/>
                <a:gd name="T53" fmla="*/ 1 h 134"/>
                <a:gd name="T54" fmla="*/ 5 w 60"/>
                <a:gd name="T55" fmla="*/ 1 h 134"/>
                <a:gd name="T56" fmla="*/ 0 w 60"/>
                <a:gd name="T57" fmla="*/ 3 h 134"/>
                <a:gd name="T58" fmla="*/ 1 w 60"/>
                <a:gd name="T59" fmla="*/ 7 h 134"/>
                <a:gd name="T60" fmla="*/ 7 w 60"/>
                <a:gd name="T61" fmla="*/ 79 h 134"/>
                <a:gd name="T62" fmla="*/ 2 w 60"/>
                <a:gd name="T63" fmla="*/ 79 h 134"/>
                <a:gd name="T64" fmla="*/ 4 w 60"/>
                <a:gd name="T65" fmla="*/ 134 h 134"/>
                <a:gd name="T66" fmla="*/ 22 w 60"/>
                <a:gd name="T67" fmla="*/ 134 h 134"/>
                <a:gd name="T68" fmla="*/ 22 w 60"/>
                <a:gd name="T69" fmla="*/ 71 h 134"/>
                <a:gd name="T70" fmla="*/ 24 w 60"/>
                <a:gd name="T71" fmla="*/ 71 h 134"/>
                <a:gd name="T72" fmla="*/ 26 w 60"/>
                <a:gd name="T73" fmla="*/ 134 h 134"/>
                <a:gd name="T74" fmla="*/ 44 w 60"/>
                <a:gd name="T75" fmla="*/ 134 h 134"/>
                <a:gd name="T76" fmla="*/ 44 w 60"/>
                <a:gd name="T77" fmla="*/ 73 h 134"/>
                <a:gd name="T78" fmla="*/ 47 w 60"/>
                <a:gd name="T79" fmla="*/ 75 h 134"/>
                <a:gd name="T80" fmla="*/ 54 w 60"/>
                <a:gd name="T81" fmla="*/ 59 h 134"/>
                <a:gd name="T82" fmla="*/ 57 w 60"/>
                <a:gd name="T83" fmla="*/ 52 h 134"/>
                <a:gd name="T84" fmla="*/ 59 w 60"/>
                <a:gd name="T85" fmla="*/ 48 h 134"/>
                <a:gd name="T86" fmla="*/ 59 w 60"/>
                <a:gd name="T87" fmla="*/ 46 h 134"/>
                <a:gd name="T88" fmla="*/ 60 w 60"/>
                <a:gd name="T89" fmla="*/ 46 h 134"/>
                <a:gd name="T90" fmla="*/ 60 w 60"/>
                <a:gd name="T91" fmla="*/ 45 h 134"/>
                <a:gd name="T92" fmla="*/ 60 w 60"/>
                <a:gd name="T93" fmla="*/ 45 h 134"/>
                <a:gd name="T94" fmla="*/ 60 w 60"/>
                <a:gd name="T95" fmla="*/ 3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 h="134">
                  <a:moveTo>
                    <a:pt x="60" y="39"/>
                  </a:moveTo>
                  <a:cubicBezTo>
                    <a:pt x="60" y="39"/>
                    <a:pt x="60" y="39"/>
                    <a:pt x="60" y="39"/>
                  </a:cubicBezTo>
                  <a:cubicBezTo>
                    <a:pt x="60" y="39"/>
                    <a:pt x="60" y="39"/>
                    <a:pt x="60" y="39"/>
                  </a:cubicBezTo>
                  <a:cubicBezTo>
                    <a:pt x="60" y="39"/>
                    <a:pt x="60" y="39"/>
                    <a:pt x="60" y="39"/>
                  </a:cubicBezTo>
                  <a:cubicBezTo>
                    <a:pt x="60" y="38"/>
                    <a:pt x="60" y="38"/>
                    <a:pt x="60" y="38"/>
                  </a:cubicBezTo>
                  <a:cubicBezTo>
                    <a:pt x="48" y="7"/>
                    <a:pt x="48" y="7"/>
                    <a:pt x="48" y="7"/>
                  </a:cubicBezTo>
                  <a:cubicBezTo>
                    <a:pt x="47" y="4"/>
                    <a:pt x="44" y="2"/>
                    <a:pt x="41" y="1"/>
                  </a:cubicBezTo>
                  <a:cubicBezTo>
                    <a:pt x="41" y="1"/>
                    <a:pt x="41" y="1"/>
                    <a:pt x="41" y="1"/>
                  </a:cubicBezTo>
                  <a:cubicBezTo>
                    <a:pt x="39" y="1"/>
                    <a:pt x="36" y="1"/>
                    <a:pt x="34" y="1"/>
                  </a:cubicBezTo>
                  <a:cubicBezTo>
                    <a:pt x="34" y="1"/>
                    <a:pt x="34" y="1"/>
                    <a:pt x="34" y="1"/>
                  </a:cubicBezTo>
                  <a:cubicBezTo>
                    <a:pt x="40" y="6"/>
                    <a:pt x="40" y="6"/>
                    <a:pt x="40" y="6"/>
                  </a:cubicBezTo>
                  <a:cubicBezTo>
                    <a:pt x="33" y="9"/>
                    <a:pt x="33" y="9"/>
                    <a:pt x="33" y="9"/>
                  </a:cubicBezTo>
                  <a:cubicBezTo>
                    <a:pt x="36" y="14"/>
                    <a:pt x="36" y="14"/>
                    <a:pt x="36" y="14"/>
                  </a:cubicBezTo>
                  <a:cubicBezTo>
                    <a:pt x="28" y="33"/>
                    <a:pt x="28" y="33"/>
                    <a:pt x="28" y="33"/>
                  </a:cubicBezTo>
                  <a:cubicBezTo>
                    <a:pt x="26" y="6"/>
                    <a:pt x="26" y="6"/>
                    <a:pt x="26" y="6"/>
                  </a:cubicBezTo>
                  <a:cubicBezTo>
                    <a:pt x="27" y="5"/>
                    <a:pt x="27" y="5"/>
                    <a:pt x="27" y="5"/>
                  </a:cubicBezTo>
                  <a:cubicBezTo>
                    <a:pt x="26" y="0"/>
                    <a:pt x="26" y="0"/>
                    <a:pt x="26" y="0"/>
                  </a:cubicBezTo>
                  <a:cubicBezTo>
                    <a:pt x="20" y="0"/>
                    <a:pt x="20" y="0"/>
                    <a:pt x="20" y="0"/>
                  </a:cubicBezTo>
                  <a:cubicBezTo>
                    <a:pt x="19" y="5"/>
                    <a:pt x="19" y="5"/>
                    <a:pt x="19" y="5"/>
                  </a:cubicBezTo>
                  <a:cubicBezTo>
                    <a:pt x="20" y="6"/>
                    <a:pt x="20" y="6"/>
                    <a:pt x="20" y="6"/>
                  </a:cubicBezTo>
                  <a:cubicBezTo>
                    <a:pt x="19" y="33"/>
                    <a:pt x="19" y="33"/>
                    <a:pt x="19" y="33"/>
                  </a:cubicBezTo>
                  <a:cubicBezTo>
                    <a:pt x="10" y="14"/>
                    <a:pt x="10" y="14"/>
                    <a:pt x="10" y="14"/>
                  </a:cubicBezTo>
                  <a:cubicBezTo>
                    <a:pt x="13" y="9"/>
                    <a:pt x="13" y="9"/>
                    <a:pt x="13" y="9"/>
                  </a:cubicBezTo>
                  <a:cubicBezTo>
                    <a:pt x="6" y="6"/>
                    <a:pt x="6" y="6"/>
                    <a:pt x="6" y="6"/>
                  </a:cubicBezTo>
                  <a:cubicBezTo>
                    <a:pt x="12" y="1"/>
                    <a:pt x="12" y="1"/>
                    <a:pt x="12" y="1"/>
                  </a:cubicBezTo>
                  <a:cubicBezTo>
                    <a:pt x="12" y="1"/>
                    <a:pt x="12" y="1"/>
                    <a:pt x="12" y="1"/>
                  </a:cubicBezTo>
                  <a:cubicBezTo>
                    <a:pt x="10" y="1"/>
                    <a:pt x="8" y="1"/>
                    <a:pt x="6" y="1"/>
                  </a:cubicBezTo>
                  <a:cubicBezTo>
                    <a:pt x="5" y="1"/>
                    <a:pt x="5" y="1"/>
                    <a:pt x="5" y="1"/>
                  </a:cubicBezTo>
                  <a:cubicBezTo>
                    <a:pt x="3" y="1"/>
                    <a:pt x="2" y="2"/>
                    <a:pt x="0" y="3"/>
                  </a:cubicBezTo>
                  <a:cubicBezTo>
                    <a:pt x="0" y="5"/>
                    <a:pt x="1" y="6"/>
                    <a:pt x="1" y="7"/>
                  </a:cubicBezTo>
                  <a:cubicBezTo>
                    <a:pt x="7" y="79"/>
                    <a:pt x="7" y="79"/>
                    <a:pt x="7" y="79"/>
                  </a:cubicBezTo>
                  <a:cubicBezTo>
                    <a:pt x="2" y="79"/>
                    <a:pt x="2" y="79"/>
                    <a:pt x="2" y="79"/>
                  </a:cubicBezTo>
                  <a:cubicBezTo>
                    <a:pt x="4" y="134"/>
                    <a:pt x="4" y="134"/>
                    <a:pt x="4" y="134"/>
                  </a:cubicBezTo>
                  <a:cubicBezTo>
                    <a:pt x="22" y="134"/>
                    <a:pt x="22" y="134"/>
                    <a:pt x="22" y="134"/>
                  </a:cubicBezTo>
                  <a:cubicBezTo>
                    <a:pt x="23" y="116"/>
                    <a:pt x="22" y="84"/>
                    <a:pt x="22" y="71"/>
                  </a:cubicBezTo>
                  <a:cubicBezTo>
                    <a:pt x="23" y="71"/>
                    <a:pt x="23" y="71"/>
                    <a:pt x="24" y="71"/>
                  </a:cubicBezTo>
                  <a:cubicBezTo>
                    <a:pt x="26" y="134"/>
                    <a:pt x="26" y="134"/>
                    <a:pt x="26" y="134"/>
                  </a:cubicBezTo>
                  <a:cubicBezTo>
                    <a:pt x="44" y="134"/>
                    <a:pt x="44" y="134"/>
                    <a:pt x="44" y="134"/>
                  </a:cubicBezTo>
                  <a:cubicBezTo>
                    <a:pt x="45" y="117"/>
                    <a:pt x="44" y="87"/>
                    <a:pt x="44" y="73"/>
                  </a:cubicBezTo>
                  <a:cubicBezTo>
                    <a:pt x="45" y="74"/>
                    <a:pt x="46" y="74"/>
                    <a:pt x="47" y="75"/>
                  </a:cubicBezTo>
                  <a:cubicBezTo>
                    <a:pt x="54" y="59"/>
                    <a:pt x="54" y="59"/>
                    <a:pt x="54" y="59"/>
                  </a:cubicBezTo>
                  <a:cubicBezTo>
                    <a:pt x="57" y="52"/>
                    <a:pt x="57" y="52"/>
                    <a:pt x="57" y="52"/>
                  </a:cubicBezTo>
                  <a:cubicBezTo>
                    <a:pt x="59" y="48"/>
                    <a:pt x="59" y="48"/>
                    <a:pt x="59" y="48"/>
                  </a:cubicBezTo>
                  <a:cubicBezTo>
                    <a:pt x="59" y="46"/>
                    <a:pt x="59" y="46"/>
                    <a:pt x="59" y="46"/>
                  </a:cubicBezTo>
                  <a:cubicBezTo>
                    <a:pt x="60" y="46"/>
                    <a:pt x="60" y="46"/>
                    <a:pt x="60" y="46"/>
                  </a:cubicBezTo>
                  <a:cubicBezTo>
                    <a:pt x="60" y="45"/>
                    <a:pt x="60" y="45"/>
                    <a:pt x="60" y="45"/>
                  </a:cubicBezTo>
                  <a:cubicBezTo>
                    <a:pt x="60" y="45"/>
                    <a:pt x="60" y="45"/>
                    <a:pt x="60" y="45"/>
                  </a:cubicBezTo>
                  <a:cubicBezTo>
                    <a:pt x="60" y="43"/>
                    <a:pt x="59" y="52"/>
                    <a:pt x="6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Oval 589"/>
            <p:cNvSpPr>
              <a:spLocks noChangeArrowheads="1"/>
            </p:cNvSpPr>
            <p:nvPr/>
          </p:nvSpPr>
          <p:spPr bwMode="auto">
            <a:xfrm>
              <a:off x="9224963" y="3073401"/>
              <a:ext cx="107950" cy="1349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590"/>
            <p:cNvSpPr>
              <a:spLocks/>
            </p:cNvSpPr>
            <p:nvPr/>
          </p:nvSpPr>
          <p:spPr bwMode="auto">
            <a:xfrm>
              <a:off x="9150351" y="3219451"/>
              <a:ext cx="258763" cy="547688"/>
            </a:xfrm>
            <a:custGeom>
              <a:avLst/>
              <a:gdLst>
                <a:gd name="T0" fmla="*/ 54 w 69"/>
                <a:gd name="T1" fmla="*/ 1 h 146"/>
                <a:gd name="T2" fmla="*/ 54 w 69"/>
                <a:gd name="T3" fmla="*/ 1 h 146"/>
                <a:gd name="T4" fmla="*/ 47 w 69"/>
                <a:gd name="T5" fmla="*/ 0 h 146"/>
                <a:gd name="T6" fmla="*/ 46 w 69"/>
                <a:gd name="T7" fmla="*/ 1 h 146"/>
                <a:gd name="T8" fmla="*/ 53 w 69"/>
                <a:gd name="T9" fmla="*/ 6 h 146"/>
                <a:gd name="T10" fmla="*/ 45 w 69"/>
                <a:gd name="T11" fmla="*/ 9 h 146"/>
                <a:gd name="T12" fmla="*/ 49 w 69"/>
                <a:gd name="T13" fmla="*/ 15 h 146"/>
                <a:gd name="T14" fmla="*/ 39 w 69"/>
                <a:gd name="T15" fmla="*/ 36 h 146"/>
                <a:gd name="T16" fmla="*/ 38 w 69"/>
                <a:gd name="T17" fmla="*/ 7 h 146"/>
                <a:gd name="T18" fmla="*/ 39 w 69"/>
                <a:gd name="T19" fmla="*/ 6 h 146"/>
                <a:gd name="T20" fmla="*/ 37 w 69"/>
                <a:gd name="T21" fmla="*/ 0 h 146"/>
                <a:gd name="T22" fmla="*/ 32 w 69"/>
                <a:gd name="T23" fmla="*/ 0 h 146"/>
                <a:gd name="T24" fmla="*/ 30 w 69"/>
                <a:gd name="T25" fmla="*/ 6 h 146"/>
                <a:gd name="T26" fmla="*/ 31 w 69"/>
                <a:gd name="T27" fmla="*/ 7 h 146"/>
                <a:gd name="T28" fmla="*/ 30 w 69"/>
                <a:gd name="T29" fmla="*/ 36 h 146"/>
                <a:gd name="T30" fmla="*/ 20 w 69"/>
                <a:gd name="T31" fmla="*/ 15 h 146"/>
                <a:gd name="T32" fmla="*/ 24 w 69"/>
                <a:gd name="T33" fmla="*/ 9 h 146"/>
                <a:gd name="T34" fmla="*/ 16 w 69"/>
                <a:gd name="T35" fmla="*/ 6 h 146"/>
                <a:gd name="T36" fmla="*/ 22 w 69"/>
                <a:gd name="T37" fmla="*/ 1 h 146"/>
                <a:gd name="T38" fmla="*/ 22 w 69"/>
                <a:gd name="T39" fmla="*/ 0 h 146"/>
                <a:gd name="T40" fmla="*/ 15 w 69"/>
                <a:gd name="T41" fmla="*/ 1 h 146"/>
                <a:gd name="T42" fmla="*/ 15 w 69"/>
                <a:gd name="T43" fmla="*/ 1 h 146"/>
                <a:gd name="T44" fmla="*/ 7 w 69"/>
                <a:gd name="T45" fmla="*/ 9 h 146"/>
                <a:gd name="T46" fmla="*/ 0 w 69"/>
                <a:gd name="T47" fmla="*/ 76 h 146"/>
                <a:gd name="T48" fmla="*/ 10 w 69"/>
                <a:gd name="T49" fmla="*/ 77 h 146"/>
                <a:gd name="T50" fmla="*/ 10 w 69"/>
                <a:gd name="T51" fmla="*/ 77 h 146"/>
                <a:gd name="T52" fmla="*/ 11 w 69"/>
                <a:gd name="T53" fmla="*/ 77 h 146"/>
                <a:gd name="T54" fmla="*/ 12 w 69"/>
                <a:gd name="T55" fmla="*/ 77 h 146"/>
                <a:gd name="T56" fmla="*/ 14 w 69"/>
                <a:gd name="T57" fmla="*/ 146 h 146"/>
                <a:gd name="T58" fmla="*/ 33 w 69"/>
                <a:gd name="T59" fmla="*/ 146 h 146"/>
                <a:gd name="T60" fmla="*/ 33 w 69"/>
                <a:gd name="T61" fmla="*/ 77 h 146"/>
                <a:gd name="T62" fmla="*/ 35 w 69"/>
                <a:gd name="T63" fmla="*/ 77 h 146"/>
                <a:gd name="T64" fmla="*/ 38 w 69"/>
                <a:gd name="T65" fmla="*/ 146 h 146"/>
                <a:gd name="T66" fmla="*/ 57 w 69"/>
                <a:gd name="T67" fmla="*/ 146 h 146"/>
                <a:gd name="T68" fmla="*/ 57 w 69"/>
                <a:gd name="T69" fmla="*/ 77 h 146"/>
                <a:gd name="T70" fmla="*/ 59 w 69"/>
                <a:gd name="T71" fmla="*/ 77 h 146"/>
                <a:gd name="T72" fmla="*/ 59 w 69"/>
                <a:gd name="T73" fmla="*/ 77 h 146"/>
                <a:gd name="T74" fmla="*/ 59 w 69"/>
                <a:gd name="T75" fmla="*/ 77 h 146"/>
                <a:gd name="T76" fmla="*/ 69 w 69"/>
                <a:gd name="T77" fmla="*/ 76 h 146"/>
                <a:gd name="T78" fmla="*/ 62 w 69"/>
                <a:gd name="T79" fmla="*/ 9 h 146"/>
                <a:gd name="T80" fmla="*/ 54 w 69"/>
                <a:gd name="T81" fmla="*/ 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 h="146">
                  <a:moveTo>
                    <a:pt x="54" y="1"/>
                  </a:moveTo>
                  <a:cubicBezTo>
                    <a:pt x="54" y="1"/>
                    <a:pt x="54" y="1"/>
                    <a:pt x="54" y="1"/>
                  </a:cubicBezTo>
                  <a:cubicBezTo>
                    <a:pt x="51" y="1"/>
                    <a:pt x="49" y="1"/>
                    <a:pt x="47" y="0"/>
                  </a:cubicBezTo>
                  <a:cubicBezTo>
                    <a:pt x="46" y="1"/>
                    <a:pt x="46" y="1"/>
                    <a:pt x="46" y="1"/>
                  </a:cubicBezTo>
                  <a:cubicBezTo>
                    <a:pt x="53" y="6"/>
                    <a:pt x="53" y="6"/>
                    <a:pt x="53" y="6"/>
                  </a:cubicBezTo>
                  <a:cubicBezTo>
                    <a:pt x="45" y="9"/>
                    <a:pt x="45" y="9"/>
                    <a:pt x="45" y="9"/>
                  </a:cubicBezTo>
                  <a:cubicBezTo>
                    <a:pt x="49" y="15"/>
                    <a:pt x="49" y="15"/>
                    <a:pt x="49" y="15"/>
                  </a:cubicBezTo>
                  <a:cubicBezTo>
                    <a:pt x="39" y="36"/>
                    <a:pt x="39" y="36"/>
                    <a:pt x="39" y="36"/>
                  </a:cubicBezTo>
                  <a:cubicBezTo>
                    <a:pt x="38" y="7"/>
                    <a:pt x="38" y="7"/>
                    <a:pt x="38" y="7"/>
                  </a:cubicBezTo>
                  <a:cubicBezTo>
                    <a:pt x="39" y="6"/>
                    <a:pt x="39" y="6"/>
                    <a:pt x="39" y="6"/>
                  </a:cubicBezTo>
                  <a:cubicBezTo>
                    <a:pt x="37" y="0"/>
                    <a:pt x="37" y="0"/>
                    <a:pt x="37" y="0"/>
                  </a:cubicBezTo>
                  <a:cubicBezTo>
                    <a:pt x="32" y="0"/>
                    <a:pt x="32" y="0"/>
                    <a:pt x="32" y="0"/>
                  </a:cubicBezTo>
                  <a:cubicBezTo>
                    <a:pt x="30" y="6"/>
                    <a:pt x="30" y="6"/>
                    <a:pt x="30" y="6"/>
                  </a:cubicBezTo>
                  <a:cubicBezTo>
                    <a:pt x="31" y="7"/>
                    <a:pt x="31" y="7"/>
                    <a:pt x="31" y="7"/>
                  </a:cubicBezTo>
                  <a:cubicBezTo>
                    <a:pt x="30" y="36"/>
                    <a:pt x="30" y="36"/>
                    <a:pt x="30" y="36"/>
                  </a:cubicBezTo>
                  <a:cubicBezTo>
                    <a:pt x="20" y="15"/>
                    <a:pt x="20" y="15"/>
                    <a:pt x="20" y="15"/>
                  </a:cubicBezTo>
                  <a:cubicBezTo>
                    <a:pt x="24" y="9"/>
                    <a:pt x="24" y="9"/>
                    <a:pt x="24" y="9"/>
                  </a:cubicBezTo>
                  <a:cubicBezTo>
                    <a:pt x="16" y="6"/>
                    <a:pt x="16" y="6"/>
                    <a:pt x="16" y="6"/>
                  </a:cubicBezTo>
                  <a:cubicBezTo>
                    <a:pt x="22" y="1"/>
                    <a:pt x="22" y="1"/>
                    <a:pt x="22" y="1"/>
                  </a:cubicBezTo>
                  <a:cubicBezTo>
                    <a:pt x="22" y="0"/>
                    <a:pt x="22" y="0"/>
                    <a:pt x="22" y="0"/>
                  </a:cubicBezTo>
                  <a:cubicBezTo>
                    <a:pt x="20" y="1"/>
                    <a:pt x="18" y="1"/>
                    <a:pt x="15" y="1"/>
                  </a:cubicBezTo>
                  <a:cubicBezTo>
                    <a:pt x="15" y="1"/>
                    <a:pt x="15" y="1"/>
                    <a:pt x="15" y="1"/>
                  </a:cubicBezTo>
                  <a:cubicBezTo>
                    <a:pt x="11" y="1"/>
                    <a:pt x="7" y="4"/>
                    <a:pt x="7" y="9"/>
                  </a:cubicBezTo>
                  <a:cubicBezTo>
                    <a:pt x="0" y="76"/>
                    <a:pt x="0" y="76"/>
                    <a:pt x="0" y="76"/>
                  </a:cubicBezTo>
                  <a:cubicBezTo>
                    <a:pt x="3" y="77"/>
                    <a:pt x="7" y="77"/>
                    <a:pt x="10" y="77"/>
                  </a:cubicBezTo>
                  <a:cubicBezTo>
                    <a:pt x="10" y="77"/>
                    <a:pt x="10" y="77"/>
                    <a:pt x="10" y="77"/>
                  </a:cubicBezTo>
                  <a:cubicBezTo>
                    <a:pt x="10" y="77"/>
                    <a:pt x="10" y="77"/>
                    <a:pt x="11" y="77"/>
                  </a:cubicBezTo>
                  <a:cubicBezTo>
                    <a:pt x="11" y="77"/>
                    <a:pt x="11" y="77"/>
                    <a:pt x="12" y="77"/>
                  </a:cubicBezTo>
                  <a:cubicBezTo>
                    <a:pt x="14" y="146"/>
                    <a:pt x="14" y="146"/>
                    <a:pt x="14" y="146"/>
                  </a:cubicBezTo>
                  <a:cubicBezTo>
                    <a:pt x="33" y="146"/>
                    <a:pt x="33" y="146"/>
                    <a:pt x="33" y="146"/>
                  </a:cubicBezTo>
                  <a:cubicBezTo>
                    <a:pt x="34" y="126"/>
                    <a:pt x="34" y="91"/>
                    <a:pt x="33" y="77"/>
                  </a:cubicBezTo>
                  <a:cubicBezTo>
                    <a:pt x="34" y="77"/>
                    <a:pt x="35" y="77"/>
                    <a:pt x="35" y="77"/>
                  </a:cubicBezTo>
                  <a:cubicBezTo>
                    <a:pt x="38" y="146"/>
                    <a:pt x="38" y="146"/>
                    <a:pt x="38" y="146"/>
                  </a:cubicBezTo>
                  <a:cubicBezTo>
                    <a:pt x="57" y="146"/>
                    <a:pt x="57" y="146"/>
                    <a:pt x="57" y="146"/>
                  </a:cubicBezTo>
                  <a:cubicBezTo>
                    <a:pt x="58" y="126"/>
                    <a:pt x="57" y="91"/>
                    <a:pt x="57" y="77"/>
                  </a:cubicBezTo>
                  <a:cubicBezTo>
                    <a:pt x="58" y="77"/>
                    <a:pt x="58" y="77"/>
                    <a:pt x="59" y="77"/>
                  </a:cubicBezTo>
                  <a:cubicBezTo>
                    <a:pt x="59" y="77"/>
                    <a:pt x="59" y="77"/>
                    <a:pt x="59" y="77"/>
                  </a:cubicBezTo>
                  <a:cubicBezTo>
                    <a:pt x="59" y="77"/>
                    <a:pt x="59" y="77"/>
                    <a:pt x="59" y="77"/>
                  </a:cubicBezTo>
                  <a:cubicBezTo>
                    <a:pt x="62" y="77"/>
                    <a:pt x="66" y="77"/>
                    <a:pt x="69" y="76"/>
                  </a:cubicBezTo>
                  <a:cubicBezTo>
                    <a:pt x="62" y="9"/>
                    <a:pt x="62" y="9"/>
                    <a:pt x="62" y="9"/>
                  </a:cubicBezTo>
                  <a:cubicBezTo>
                    <a:pt x="62" y="4"/>
                    <a:pt x="58" y="1"/>
                    <a:pt x="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组合 31"/>
          <p:cNvGrpSpPr/>
          <p:nvPr/>
        </p:nvGrpSpPr>
        <p:grpSpPr>
          <a:xfrm>
            <a:off x="1820796" y="2620017"/>
            <a:ext cx="986612" cy="798490"/>
            <a:chOff x="7286626" y="1281113"/>
            <a:chExt cx="782638" cy="633413"/>
          </a:xfrm>
          <a:solidFill>
            <a:schemeClr val="bg1"/>
          </a:solidFill>
        </p:grpSpPr>
        <p:sp>
          <p:nvSpPr>
            <p:cNvPr id="33" name="Freeform 754"/>
            <p:cNvSpPr>
              <a:spLocks noEditPoints="1"/>
            </p:cNvSpPr>
            <p:nvPr/>
          </p:nvSpPr>
          <p:spPr bwMode="auto">
            <a:xfrm>
              <a:off x="7286626" y="1281113"/>
              <a:ext cx="782638" cy="633413"/>
            </a:xfrm>
            <a:custGeom>
              <a:avLst/>
              <a:gdLst>
                <a:gd name="T0" fmla="*/ 200 w 209"/>
                <a:gd name="T1" fmla="*/ 140 h 169"/>
                <a:gd name="T2" fmla="*/ 159 w 209"/>
                <a:gd name="T3" fmla="*/ 114 h 169"/>
                <a:gd name="T4" fmla="*/ 148 w 209"/>
                <a:gd name="T5" fmla="*/ 112 h 169"/>
                <a:gd name="T6" fmla="*/ 144 w 209"/>
                <a:gd name="T7" fmla="*/ 114 h 169"/>
                <a:gd name="T8" fmla="*/ 137 w 209"/>
                <a:gd name="T9" fmla="*/ 109 h 169"/>
                <a:gd name="T10" fmla="*/ 144 w 209"/>
                <a:gd name="T11" fmla="*/ 60 h 169"/>
                <a:gd name="T12" fmla="*/ 60 w 209"/>
                <a:gd name="T13" fmla="*/ 9 h 169"/>
                <a:gd name="T14" fmla="*/ 9 w 209"/>
                <a:gd name="T15" fmla="*/ 93 h 169"/>
                <a:gd name="T16" fmla="*/ 93 w 209"/>
                <a:gd name="T17" fmla="*/ 144 h 169"/>
                <a:gd name="T18" fmla="*/ 129 w 209"/>
                <a:gd name="T19" fmla="*/ 121 h 169"/>
                <a:gd name="T20" fmla="*/ 136 w 209"/>
                <a:gd name="T21" fmla="*/ 126 h 169"/>
                <a:gd name="T22" fmla="*/ 143 w 209"/>
                <a:gd name="T23" fmla="*/ 139 h 169"/>
                <a:gd name="T24" fmla="*/ 183 w 209"/>
                <a:gd name="T25" fmla="*/ 166 h 169"/>
                <a:gd name="T26" fmla="*/ 195 w 209"/>
                <a:gd name="T27" fmla="*/ 168 h 169"/>
                <a:gd name="T28" fmla="*/ 204 w 209"/>
                <a:gd name="T29" fmla="*/ 161 h 169"/>
                <a:gd name="T30" fmla="*/ 200 w 209"/>
                <a:gd name="T31" fmla="*/ 140 h 169"/>
                <a:gd name="T32" fmla="*/ 90 w 209"/>
                <a:gd name="T33" fmla="*/ 131 h 169"/>
                <a:gd name="T34" fmla="*/ 22 w 209"/>
                <a:gd name="T35" fmla="*/ 90 h 169"/>
                <a:gd name="T36" fmla="*/ 63 w 209"/>
                <a:gd name="T37" fmla="*/ 22 h 169"/>
                <a:gd name="T38" fmla="*/ 131 w 209"/>
                <a:gd name="T39" fmla="*/ 63 h 169"/>
                <a:gd name="T40" fmla="*/ 90 w 209"/>
                <a:gd name="T41" fmla="*/ 13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9">
                  <a:moveTo>
                    <a:pt x="200" y="140"/>
                  </a:moveTo>
                  <a:cubicBezTo>
                    <a:pt x="159" y="114"/>
                    <a:pt x="159" y="114"/>
                    <a:pt x="159" y="114"/>
                  </a:cubicBezTo>
                  <a:cubicBezTo>
                    <a:pt x="156" y="112"/>
                    <a:pt x="152" y="111"/>
                    <a:pt x="148" y="112"/>
                  </a:cubicBezTo>
                  <a:cubicBezTo>
                    <a:pt x="146" y="113"/>
                    <a:pt x="145" y="113"/>
                    <a:pt x="144" y="114"/>
                  </a:cubicBezTo>
                  <a:cubicBezTo>
                    <a:pt x="137" y="109"/>
                    <a:pt x="137" y="109"/>
                    <a:pt x="137" y="109"/>
                  </a:cubicBezTo>
                  <a:cubicBezTo>
                    <a:pt x="145" y="95"/>
                    <a:pt x="148" y="77"/>
                    <a:pt x="144" y="60"/>
                  </a:cubicBezTo>
                  <a:cubicBezTo>
                    <a:pt x="135" y="23"/>
                    <a:pt x="97" y="0"/>
                    <a:pt x="60" y="9"/>
                  </a:cubicBezTo>
                  <a:cubicBezTo>
                    <a:pt x="23" y="18"/>
                    <a:pt x="0" y="56"/>
                    <a:pt x="9" y="93"/>
                  </a:cubicBezTo>
                  <a:cubicBezTo>
                    <a:pt x="18" y="130"/>
                    <a:pt x="56" y="153"/>
                    <a:pt x="93" y="144"/>
                  </a:cubicBezTo>
                  <a:cubicBezTo>
                    <a:pt x="108" y="140"/>
                    <a:pt x="120" y="132"/>
                    <a:pt x="129" y="121"/>
                  </a:cubicBezTo>
                  <a:cubicBezTo>
                    <a:pt x="136" y="126"/>
                    <a:pt x="136" y="126"/>
                    <a:pt x="136" y="126"/>
                  </a:cubicBezTo>
                  <a:cubicBezTo>
                    <a:pt x="136" y="131"/>
                    <a:pt x="138" y="136"/>
                    <a:pt x="143" y="139"/>
                  </a:cubicBezTo>
                  <a:cubicBezTo>
                    <a:pt x="183" y="166"/>
                    <a:pt x="183" y="166"/>
                    <a:pt x="183" y="166"/>
                  </a:cubicBezTo>
                  <a:cubicBezTo>
                    <a:pt x="187" y="168"/>
                    <a:pt x="191" y="169"/>
                    <a:pt x="195" y="168"/>
                  </a:cubicBezTo>
                  <a:cubicBezTo>
                    <a:pt x="199" y="167"/>
                    <a:pt x="202" y="165"/>
                    <a:pt x="204" y="161"/>
                  </a:cubicBezTo>
                  <a:cubicBezTo>
                    <a:pt x="209" y="154"/>
                    <a:pt x="207" y="145"/>
                    <a:pt x="200" y="140"/>
                  </a:cubicBezTo>
                  <a:close/>
                  <a:moveTo>
                    <a:pt x="90" y="131"/>
                  </a:moveTo>
                  <a:cubicBezTo>
                    <a:pt x="60" y="139"/>
                    <a:pt x="29" y="120"/>
                    <a:pt x="22" y="90"/>
                  </a:cubicBezTo>
                  <a:cubicBezTo>
                    <a:pt x="14" y="59"/>
                    <a:pt x="33" y="29"/>
                    <a:pt x="63" y="22"/>
                  </a:cubicBezTo>
                  <a:cubicBezTo>
                    <a:pt x="94" y="14"/>
                    <a:pt x="124" y="33"/>
                    <a:pt x="131" y="63"/>
                  </a:cubicBezTo>
                  <a:cubicBezTo>
                    <a:pt x="139" y="93"/>
                    <a:pt x="120" y="124"/>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55"/>
            <p:cNvSpPr>
              <a:spLocks noEditPoints="1"/>
            </p:cNvSpPr>
            <p:nvPr/>
          </p:nvSpPr>
          <p:spPr bwMode="auto">
            <a:xfrm>
              <a:off x="7432676" y="1441451"/>
              <a:ext cx="280988" cy="228600"/>
            </a:xfrm>
            <a:custGeom>
              <a:avLst/>
              <a:gdLst>
                <a:gd name="T0" fmla="*/ 123 w 177"/>
                <a:gd name="T1" fmla="*/ 116 h 144"/>
                <a:gd name="T2" fmla="*/ 54 w 177"/>
                <a:gd name="T3" fmla="*/ 116 h 144"/>
                <a:gd name="T4" fmla="*/ 42 w 177"/>
                <a:gd name="T5" fmla="*/ 144 h 144"/>
                <a:gd name="T6" fmla="*/ 0 w 177"/>
                <a:gd name="T7" fmla="*/ 144 h 144"/>
                <a:gd name="T8" fmla="*/ 64 w 177"/>
                <a:gd name="T9" fmla="*/ 0 h 144"/>
                <a:gd name="T10" fmla="*/ 113 w 177"/>
                <a:gd name="T11" fmla="*/ 0 h 144"/>
                <a:gd name="T12" fmla="*/ 177 w 177"/>
                <a:gd name="T13" fmla="*/ 144 h 144"/>
                <a:gd name="T14" fmla="*/ 134 w 177"/>
                <a:gd name="T15" fmla="*/ 144 h 144"/>
                <a:gd name="T16" fmla="*/ 123 w 177"/>
                <a:gd name="T17" fmla="*/ 116 h 144"/>
                <a:gd name="T18" fmla="*/ 87 w 177"/>
                <a:gd name="T19" fmla="*/ 31 h 144"/>
                <a:gd name="T20" fmla="*/ 66 w 177"/>
                <a:gd name="T21" fmla="*/ 88 h 144"/>
                <a:gd name="T22" fmla="*/ 111 w 177"/>
                <a:gd name="T23" fmla="*/ 88 h 144"/>
                <a:gd name="T24" fmla="*/ 87 w 177"/>
                <a:gd name="T25" fmla="*/ 3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7" h="144">
                  <a:moveTo>
                    <a:pt x="123" y="116"/>
                  </a:moveTo>
                  <a:lnTo>
                    <a:pt x="54" y="116"/>
                  </a:lnTo>
                  <a:lnTo>
                    <a:pt x="42" y="144"/>
                  </a:lnTo>
                  <a:lnTo>
                    <a:pt x="0" y="144"/>
                  </a:lnTo>
                  <a:lnTo>
                    <a:pt x="64" y="0"/>
                  </a:lnTo>
                  <a:lnTo>
                    <a:pt x="113" y="0"/>
                  </a:lnTo>
                  <a:lnTo>
                    <a:pt x="177" y="144"/>
                  </a:lnTo>
                  <a:lnTo>
                    <a:pt x="134" y="144"/>
                  </a:lnTo>
                  <a:lnTo>
                    <a:pt x="123" y="116"/>
                  </a:lnTo>
                  <a:close/>
                  <a:moveTo>
                    <a:pt x="87" y="31"/>
                  </a:moveTo>
                  <a:lnTo>
                    <a:pt x="66" y="88"/>
                  </a:lnTo>
                  <a:lnTo>
                    <a:pt x="111" y="88"/>
                  </a:lnTo>
                  <a:lnTo>
                    <a:pt x="87"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a:off x="9531100" y="2548972"/>
            <a:ext cx="960594" cy="940580"/>
            <a:chOff x="10472738" y="-549275"/>
            <a:chExt cx="762000" cy="746125"/>
          </a:xfrm>
          <a:solidFill>
            <a:schemeClr val="bg1"/>
          </a:solidFill>
        </p:grpSpPr>
        <p:sp>
          <p:nvSpPr>
            <p:cNvPr id="36" name="Freeform 820"/>
            <p:cNvSpPr>
              <a:spLocks noEditPoints="1"/>
            </p:cNvSpPr>
            <p:nvPr/>
          </p:nvSpPr>
          <p:spPr bwMode="auto">
            <a:xfrm>
              <a:off x="10687050" y="-549275"/>
              <a:ext cx="393700" cy="495300"/>
            </a:xfrm>
            <a:custGeom>
              <a:avLst/>
              <a:gdLst>
                <a:gd name="T0" fmla="*/ 52 w 105"/>
                <a:gd name="T1" fmla="*/ 0 h 132"/>
                <a:gd name="T2" fmla="*/ 0 w 105"/>
                <a:gd name="T3" fmla="*/ 52 h 132"/>
                <a:gd name="T4" fmla="*/ 52 w 105"/>
                <a:gd name="T5" fmla="*/ 132 h 132"/>
                <a:gd name="T6" fmla="*/ 105 w 105"/>
                <a:gd name="T7" fmla="*/ 52 h 132"/>
                <a:gd name="T8" fmla="*/ 52 w 105"/>
                <a:gd name="T9" fmla="*/ 0 h 132"/>
                <a:gd name="T10" fmla="*/ 52 w 105"/>
                <a:gd name="T11" fmla="*/ 80 h 132"/>
                <a:gd name="T12" fmla="*/ 25 w 105"/>
                <a:gd name="T13" fmla="*/ 52 h 132"/>
                <a:gd name="T14" fmla="*/ 52 w 105"/>
                <a:gd name="T15" fmla="*/ 25 h 132"/>
                <a:gd name="T16" fmla="*/ 80 w 105"/>
                <a:gd name="T17" fmla="*/ 52 h 132"/>
                <a:gd name="T18" fmla="*/ 52 w 105"/>
                <a:gd name="T19" fmla="*/ 8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32">
                  <a:moveTo>
                    <a:pt x="52" y="0"/>
                  </a:moveTo>
                  <a:cubicBezTo>
                    <a:pt x="24" y="0"/>
                    <a:pt x="0" y="23"/>
                    <a:pt x="0" y="52"/>
                  </a:cubicBezTo>
                  <a:cubicBezTo>
                    <a:pt x="0" y="81"/>
                    <a:pt x="52" y="132"/>
                    <a:pt x="52" y="132"/>
                  </a:cubicBezTo>
                  <a:cubicBezTo>
                    <a:pt x="52" y="132"/>
                    <a:pt x="105" y="81"/>
                    <a:pt x="105" y="52"/>
                  </a:cubicBezTo>
                  <a:cubicBezTo>
                    <a:pt x="105" y="23"/>
                    <a:pt x="81" y="0"/>
                    <a:pt x="52" y="0"/>
                  </a:cubicBezTo>
                  <a:close/>
                  <a:moveTo>
                    <a:pt x="52" y="80"/>
                  </a:moveTo>
                  <a:cubicBezTo>
                    <a:pt x="37" y="80"/>
                    <a:pt x="25" y="68"/>
                    <a:pt x="25" y="52"/>
                  </a:cubicBezTo>
                  <a:cubicBezTo>
                    <a:pt x="25" y="37"/>
                    <a:pt x="37" y="25"/>
                    <a:pt x="52" y="25"/>
                  </a:cubicBezTo>
                  <a:cubicBezTo>
                    <a:pt x="68" y="25"/>
                    <a:pt x="80" y="37"/>
                    <a:pt x="80" y="52"/>
                  </a:cubicBezTo>
                  <a:cubicBezTo>
                    <a:pt x="80" y="68"/>
                    <a:pt x="68" y="80"/>
                    <a:pt x="52"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821"/>
            <p:cNvSpPr>
              <a:spLocks noEditPoints="1"/>
            </p:cNvSpPr>
            <p:nvPr/>
          </p:nvSpPr>
          <p:spPr bwMode="auto">
            <a:xfrm>
              <a:off x="10472738" y="-69850"/>
              <a:ext cx="762000" cy="266700"/>
            </a:xfrm>
            <a:custGeom>
              <a:avLst/>
              <a:gdLst>
                <a:gd name="T0" fmla="*/ 165 w 203"/>
                <a:gd name="T1" fmla="*/ 71 h 71"/>
                <a:gd name="T2" fmla="*/ 162 w 203"/>
                <a:gd name="T3" fmla="*/ 70 h 71"/>
                <a:gd name="T4" fmla="*/ 126 w 203"/>
                <a:gd name="T5" fmla="*/ 50 h 71"/>
                <a:gd name="T6" fmla="*/ 80 w 203"/>
                <a:gd name="T7" fmla="*/ 68 h 71"/>
                <a:gd name="T8" fmla="*/ 74 w 203"/>
                <a:gd name="T9" fmla="*/ 68 h 71"/>
                <a:gd name="T10" fmla="*/ 45 w 203"/>
                <a:gd name="T11" fmla="*/ 43 h 71"/>
                <a:gd name="T12" fmla="*/ 8 w 203"/>
                <a:gd name="T13" fmla="*/ 57 h 71"/>
                <a:gd name="T14" fmla="*/ 1 w 203"/>
                <a:gd name="T15" fmla="*/ 54 h 71"/>
                <a:gd name="T16" fmla="*/ 4 w 203"/>
                <a:gd name="T17" fmla="*/ 46 h 71"/>
                <a:gd name="T18" fmla="*/ 82 w 203"/>
                <a:gd name="T19" fmla="*/ 7 h 71"/>
                <a:gd name="T20" fmla="*/ 87 w 203"/>
                <a:gd name="T21" fmla="*/ 7 h 71"/>
                <a:gd name="T22" fmla="*/ 109 w 203"/>
                <a:gd name="T23" fmla="*/ 18 h 71"/>
                <a:gd name="T24" fmla="*/ 158 w 203"/>
                <a:gd name="T25" fmla="*/ 0 h 71"/>
                <a:gd name="T26" fmla="*/ 162 w 203"/>
                <a:gd name="T27" fmla="*/ 1 h 71"/>
                <a:gd name="T28" fmla="*/ 200 w 203"/>
                <a:gd name="T29" fmla="*/ 19 h 71"/>
                <a:gd name="T30" fmla="*/ 203 w 203"/>
                <a:gd name="T31" fmla="*/ 23 h 71"/>
                <a:gd name="T32" fmla="*/ 202 w 203"/>
                <a:gd name="T33" fmla="*/ 28 h 71"/>
                <a:gd name="T34" fmla="*/ 169 w 203"/>
                <a:gd name="T35" fmla="*/ 69 h 71"/>
                <a:gd name="T36" fmla="*/ 165 w 203"/>
                <a:gd name="T37" fmla="*/ 71 h 71"/>
                <a:gd name="T38" fmla="*/ 127 w 203"/>
                <a:gd name="T39" fmla="*/ 38 h 71"/>
                <a:gd name="T40" fmla="*/ 130 w 203"/>
                <a:gd name="T41" fmla="*/ 38 h 71"/>
                <a:gd name="T42" fmla="*/ 163 w 203"/>
                <a:gd name="T43" fmla="*/ 58 h 71"/>
                <a:gd name="T44" fmla="*/ 188 w 203"/>
                <a:gd name="T45" fmla="*/ 27 h 71"/>
                <a:gd name="T46" fmla="*/ 159 w 203"/>
                <a:gd name="T47" fmla="*/ 12 h 71"/>
                <a:gd name="T48" fmla="*/ 110 w 203"/>
                <a:gd name="T49" fmla="*/ 30 h 71"/>
                <a:gd name="T50" fmla="*/ 106 w 203"/>
                <a:gd name="T51" fmla="*/ 30 h 71"/>
                <a:gd name="T52" fmla="*/ 84 w 203"/>
                <a:gd name="T53" fmla="*/ 19 h 71"/>
                <a:gd name="T54" fmla="*/ 53 w 203"/>
                <a:gd name="T55" fmla="*/ 35 h 71"/>
                <a:gd name="T56" fmla="*/ 79 w 203"/>
                <a:gd name="T57" fmla="*/ 56 h 71"/>
                <a:gd name="T58" fmla="*/ 125 w 203"/>
                <a:gd name="T59" fmla="*/ 38 h 71"/>
                <a:gd name="T60" fmla="*/ 127 w 203"/>
                <a:gd name="T61"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3" h="71">
                  <a:moveTo>
                    <a:pt x="165" y="71"/>
                  </a:moveTo>
                  <a:cubicBezTo>
                    <a:pt x="164" y="71"/>
                    <a:pt x="163" y="71"/>
                    <a:pt x="162" y="70"/>
                  </a:cubicBezTo>
                  <a:cubicBezTo>
                    <a:pt x="126" y="50"/>
                    <a:pt x="126" y="50"/>
                    <a:pt x="126" y="50"/>
                  </a:cubicBezTo>
                  <a:cubicBezTo>
                    <a:pt x="80" y="68"/>
                    <a:pt x="80" y="68"/>
                    <a:pt x="80" y="68"/>
                  </a:cubicBezTo>
                  <a:cubicBezTo>
                    <a:pt x="78" y="69"/>
                    <a:pt x="76" y="69"/>
                    <a:pt x="74" y="68"/>
                  </a:cubicBezTo>
                  <a:cubicBezTo>
                    <a:pt x="45" y="43"/>
                    <a:pt x="45" y="43"/>
                    <a:pt x="45" y="43"/>
                  </a:cubicBezTo>
                  <a:cubicBezTo>
                    <a:pt x="8" y="57"/>
                    <a:pt x="8" y="57"/>
                    <a:pt x="8" y="57"/>
                  </a:cubicBezTo>
                  <a:cubicBezTo>
                    <a:pt x="5" y="58"/>
                    <a:pt x="2" y="57"/>
                    <a:pt x="1" y="54"/>
                  </a:cubicBezTo>
                  <a:cubicBezTo>
                    <a:pt x="0" y="51"/>
                    <a:pt x="1" y="48"/>
                    <a:pt x="4" y="46"/>
                  </a:cubicBezTo>
                  <a:cubicBezTo>
                    <a:pt x="82" y="7"/>
                    <a:pt x="82" y="7"/>
                    <a:pt x="82" y="7"/>
                  </a:cubicBezTo>
                  <a:cubicBezTo>
                    <a:pt x="83" y="6"/>
                    <a:pt x="85" y="6"/>
                    <a:pt x="87" y="7"/>
                  </a:cubicBezTo>
                  <a:cubicBezTo>
                    <a:pt x="109" y="18"/>
                    <a:pt x="109" y="18"/>
                    <a:pt x="109" y="18"/>
                  </a:cubicBezTo>
                  <a:cubicBezTo>
                    <a:pt x="158" y="0"/>
                    <a:pt x="158" y="0"/>
                    <a:pt x="158" y="0"/>
                  </a:cubicBezTo>
                  <a:cubicBezTo>
                    <a:pt x="159" y="0"/>
                    <a:pt x="161" y="0"/>
                    <a:pt x="162" y="1"/>
                  </a:cubicBezTo>
                  <a:cubicBezTo>
                    <a:pt x="200" y="19"/>
                    <a:pt x="200" y="19"/>
                    <a:pt x="200" y="19"/>
                  </a:cubicBezTo>
                  <a:cubicBezTo>
                    <a:pt x="202" y="20"/>
                    <a:pt x="203" y="22"/>
                    <a:pt x="203" y="23"/>
                  </a:cubicBezTo>
                  <a:cubicBezTo>
                    <a:pt x="203" y="25"/>
                    <a:pt x="203" y="27"/>
                    <a:pt x="202" y="28"/>
                  </a:cubicBezTo>
                  <a:cubicBezTo>
                    <a:pt x="169" y="69"/>
                    <a:pt x="169" y="69"/>
                    <a:pt x="169" y="69"/>
                  </a:cubicBezTo>
                  <a:cubicBezTo>
                    <a:pt x="168" y="71"/>
                    <a:pt x="166" y="71"/>
                    <a:pt x="165" y="71"/>
                  </a:cubicBezTo>
                  <a:close/>
                  <a:moveTo>
                    <a:pt x="127" y="38"/>
                  </a:moveTo>
                  <a:cubicBezTo>
                    <a:pt x="128" y="38"/>
                    <a:pt x="129" y="38"/>
                    <a:pt x="130" y="38"/>
                  </a:cubicBezTo>
                  <a:cubicBezTo>
                    <a:pt x="163" y="58"/>
                    <a:pt x="163" y="58"/>
                    <a:pt x="163" y="58"/>
                  </a:cubicBezTo>
                  <a:cubicBezTo>
                    <a:pt x="188" y="27"/>
                    <a:pt x="188" y="27"/>
                    <a:pt x="188" y="27"/>
                  </a:cubicBezTo>
                  <a:cubicBezTo>
                    <a:pt x="159" y="12"/>
                    <a:pt x="159" y="12"/>
                    <a:pt x="159" y="12"/>
                  </a:cubicBezTo>
                  <a:cubicBezTo>
                    <a:pt x="110" y="30"/>
                    <a:pt x="110" y="30"/>
                    <a:pt x="110" y="30"/>
                  </a:cubicBezTo>
                  <a:cubicBezTo>
                    <a:pt x="109" y="31"/>
                    <a:pt x="107" y="31"/>
                    <a:pt x="106" y="30"/>
                  </a:cubicBezTo>
                  <a:cubicBezTo>
                    <a:pt x="84" y="19"/>
                    <a:pt x="84" y="19"/>
                    <a:pt x="84" y="19"/>
                  </a:cubicBezTo>
                  <a:cubicBezTo>
                    <a:pt x="53" y="35"/>
                    <a:pt x="53" y="35"/>
                    <a:pt x="53" y="35"/>
                  </a:cubicBezTo>
                  <a:cubicBezTo>
                    <a:pt x="79" y="56"/>
                    <a:pt x="79" y="56"/>
                    <a:pt x="79" y="56"/>
                  </a:cubicBezTo>
                  <a:cubicBezTo>
                    <a:pt x="125" y="38"/>
                    <a:pt x="125" y="38"/>
                    <a:pt x="125" y="38"/>
                  </a:cubicBezTo>
                  <a:cubicBezTo>
                    <a:pt x="125" y="38"/>
                    <a:pt x="126" y="38"/>
                    <a:pt x="127"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822"/>
            <p:cNvSpPr>
              <a:spLocks/>
            </p:cNvSpPr>
            <p:nvPr/>
          </p:nvSpPr>
          <p:spPr bwMode="auto">
            <a:xfrm>
              <a:off x="10923588" y="-73025"/>
              <a:ext cx="173038" cy="187325"/>
            </a:xfrm>
            <a:custGeom>
              <a:avLst/>
              <a:gdLst>
                <a:gd name="T0" fmla="*/ 7 w 46"/>
                <a:gd name="T1" fmla="*/ 50 h 50"/>
                <a:gd name="T2" fmla="*/ 3 w 46"/>
                <a:gd name="T3" fmla="*/ 49 h 50"/>
                <a:gd name="T4" fmla="*/ 2 w 46"/>
                <a:gd name="T5" fmla="*/ 41 h 50"/>
                <a:gd name="T6" fmla="*/ 35 w 46"/>
                <a:gd name="T7" fmla="*/ 3 h 50"/>
                <a:gd name="T8" fmla="*/ 44 w 46"/>
                <a:gd name="T9" fmla="*/ 3 h 50"/>
                <a:gd name="T10" fmla="*/ 44 w 46"/>
                <a:gd name="T11" fmla="*/ 11 h 50"/>
                <a:gd name="T12" fmla="*/ 11 w 46"/>
                <a:gd name="T13" fmla="*/ 48 h 50"/>
                <a:gd name="T14" fmla="*/ 7 w 46"/>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0">
                  <a:moveTo>
                    <a:pt x="7" y="50"/>
                  </a:moveTo>
                  <a:cubicBezTo>
                    <a:pt x="5" y="50"/>
                    <a:pt x="4" y="50"/>
                    <a:pt x="3" y="49"/>
                  </a:cubicBezTo>
                  <a:cubicBezTo>
                    <a:pt x="0" y="47"/>
                    <a:pt x="0" y="43"/>
                    <a:pt x="2" y="41"/>
                  </a:cubicBezTo>
                  <a:cubicBezTo>
                    <a:pt x="35" y="3"/>
                    <a:pt x="35" y="3"/>
                    <a:pt x="35" y="3"/>
                  </a:cubicBezTo>
                  <a:cubicBezTo>
                    <a:pt x="37" y="1"/>
                    <a:pt x="41" y="0"/>
                    <a:pt x="44" y="3"/>
                  </a:cubicBezTo>
                  <a:cubicBezTo>
                    <a:pt x="46" y="5"/>
                    <a:pt x="46" y="8"/>
                    <a:pt x="44" y="11"/>
                  </a:cubicBezTo>
                  <a:cubicBezTo>
                    <a:pt x="11" y="48"/>
                    <a:pt x="11" y="48"/>
                    <a:pt x="11" y="48"/>
                  </a:cubicBezTo>
                  <a:cubicBezTo>
                    <a:pt x="10" y="50"/>
                    <a:pt x="8" y="50"/>
                    <a:pt x="7"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823"/>
            <p:cNvSpPr>
              <a:spLocks/>
            </p:cNvSpPr>
            <p:nvPr/>
          </p:nvSpPr>
          <p:spPr bwMode="auto">
            <a:xfrm>
              <a:off x="10739438" y="-1587"/>
              <a:ext cx="173038" cy="179388"/>
            </a:xfrm>
            <a:custGeom>
              <a:avLst/>
              <a:gdLst>
                <a:gd name="T0" fmla="*/ 6 w 46"/>
                <a:gd name="T1" fmla="*/ 48 h 48"/>
                <a:gd name="T2" fmla="*/ 2 w 46"/>
                <a:gd name="T3" fmla="*/ 47 h 48"/>
                <a:gd name="T4" fmla="*/ 2 w 46"/>
                <a:gd name="T5" fmla="*/ 39 h 48"/>
                <a:gd name="T6" fmla="*/ 35 w 46"/>
                <a:gd name="T7" fmla="*/ 3 h 48"/>
                <a:gd name="T8" fmla="*/ 43 w 46"/>
                <a:gd name="T9" fmla="*/ 2 h 48"/>
                <a:gd name="T10" fmla="*/ 43 w 46"/>
                <a:gd name="T11" fmla="*/ 10 h 48"/>
                <a:gd name="T12" fmla="*/ 11 w 46"/>
                <a:gd name="T13" fmla="*/ 46 h 48"/>
                <a:gd name="T14" fmla="*/ 6 w 46"/>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48">
                  <a:moveTo>
                    <a:pt x="6" y="48"/>
                  </a:moveTo>
                  <a:cubicBezTo>
                    <a:pt x="5" y="48"/>
                    <a:pt x="3" y="48"/>
                    <a:pt x="2" y="47"/>
                  </a:cubicBezTo>
                  <a:cubicBezTo>
                    <a:pt x="0" y="45"/>
                    <a:pt x="0" y="41"/>
                    <a:pt x="2" y="39"/>
                  </a:cubicBezTo>
                  <a:cubicBezTo>
                    <a:pt x="35" y="3"/>
                    <a:pt x="35" y="3"/>
                    <a:pt x="35" y="3"/>
                  </a:cubicBezTo>
                  <a:cubicBezTo>
                    <a:pt x="37" y="1"/>
                    <a:pt x="40" y="0"/>
                    <a:pt x="43" y="2"/>
                  </a:cubicBezTo>
                  <a:cubicBezTo>
                    <a:pt x="45" y="5"/>
                    <a:pt x="46" y="8"/>
                    <a:pt x="43" y="10"/>
                  </a:cubicBezTo>
                  <a:cubicBezTo>
                    <a:pt x="11" y="46"/>
                    <a:pt x="11" y="46"/>
                    <a:pt x="11" y="46"/>
                  </a:cubicBezTo>
                  <a:cubicBezTo>
                    <a:pt x="9" y="48"/>
                    <a:pt x="8" y="48"/>
                    <a:pt x="6"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0" name="Freeform 954"/>
          <p:cNvSpPr>
            <a:spLocks noEditPoints="1"/>
          </p:cNvSpPr>
          <p:nvPr/>
        </p:nvSpPr>
        <p:spPr bwMode="auto">
          <a:xfrm>
            <a:off x="7636626" y="2530393"/>
            <a:ext cx="871866" cy="977738"/>
          </a:xfrm>
          <a:custGeom>
            <a:avLst/>
            <a:gdLst>
              <a:gd name="T0" fmla="*/ 141 w 697"/>
              <a:gd name="T1" fmla="*/ 217 h 782"/>
              <a:gd name="T2" fmla="*/ 141 w 697"/>
              <a:gd name="T3" fmla="*/ 314 h 782"/>
              <a:gd name="T4" fmla="*/ 121 w 697"/>
              <a:gd name="T5" fmla="*/ 288 h 782"/>
              <a:gd name="T6" fmla="*/ 138 w 697"/>
              <a:gd name="T7" fmla="*/ 282 h 782"/>
              <a:gd name="T8" fmla="*/ 137 w 697"/>
              <a:gd name="T9" fmla="*/ 269 h 782"/>
              <a:gd name="T10" fmla="*/ 136 w 697"/>
              <a:gd name="T11" fmla="*/ 238 h 782"/>
              <a:gd name="T12" fmla="*/ 145 w 697"/>
              <a:gd name="T13" fmla="*/ 230 h 782"/>
              <a:gd name="T14" fmla="*/ 157 w 697"/>
              <a:gd name="T15" fmla="*/ 241 h 782"/>
              <a:gd name="T16" fmla="*/ 142 w 697"/>
              <a:gd name="T17" fmla="*/ 247 h 782"/>
              <a:gd name="T18" fmla="*/ 145 w 697"/>
              <a:gd name="T19" fmla="*/ 259 h 782"/>
              <a:gd name="T20" fmla="*/ 144 w 697"/>
              <a:gd name="T21" fmla="*/ 291 h 782"/>
              <a:gd name="T22" fmla="*/ 136 w 697"/>
              <a:gd name="T23" fmla="*/ 300 h 782"/>
              <a:gd name="T24" fmla="*/ 121 w 697"/>
              <a:gd name="T25" fmla="*/ 288 h 782"/>
              <a:gd name="T26" fmla="*/ 248 w 697"/>
              <a:gd name="T27" fmla="*/ 233 h 782"/>
              <a:gd name="T28" fmla="*/ 456 w 697"/>
              <a:gd name="T29" fmla="*/ 233 h 782"/>
              <a:gd name="T30" fmla="*/ 359 w 697"/>
              <a:gd name="T31" fmla="*/ 289 h 782"/>
              <a:gd name="T32" fmla="*/ 340 w 697"/>
              <a:gd name="T33" fmla="*/ 308 h 782"/>
              <a:gd name="T34" fmla="*/ 309 w 697"/>
              <a:gd name="T35" fmla="*/ 283 h 782"/>
              <a:gd name="T36" fmla="*/ 345 w 697"/>
              <a:gd name="T37" fmla="*/ 269 h 782"/>
              <a:gd name="T38" fmla="*/ 343 w 697"/>
              <a:gd name="T39" fmla="*/ 242 h 782"/>
              <a:gd name="T40" fmla="*/ 341 w 697"/>
              <a:gd name="T41" fmla="*/ 175 h 782"/>
              <a:gd name="T42" fmla="*/ 359 w 697"/>
              <a:gd name="T43" fmla="*/ 158 h 782"/>
              <a:gd name="T44" fmla="*/ 386 w 697"/>
              <a:gd name="T45" fmla="*/ 180 h 782"/>
              <a:gd name="T46" fmla="*/ 354 w 697"/>
              <a:gd name="T47" fmla="*/ 194 h 782"/>
              <a:gd name="T48" fmla="*/ 361 w 697"/>
              <a:gd name="T49" fmla="*/ 221 h 782"/>
              <a:gd name="T50" fmla="*/ 359 w 697"/>
              <a:gd name="T51" fmla="*/ 289 h 782"/>
              <a:gd name="T52" fmla="*/ 122 w 697"/>
              <a:gd name="T53" fmla="*/ 426 h 782"/>
              <a:gd name="T54" fmla="*/ 255 w 697"/>
              <a:gd name="T55" fmla="*/ 426 h 782"/>
              <a:gd name="T56" fmla="*/ 193 w 697"/>
              <a:gd name="T57" fmla="*/ 462 h 782"/>
              <a:gd name="T58" fmla="*/ 181 w 697"/>
              <a:gd name="T59" fmla="*/ 474 h 782"/>
              <a:gd name="T60" fmla="*/ 161 w 697"/>
              <a:gd name="T61" fmla="*/ 458 h 782"/>
              <a:gd name="T62" fmla="*/ 184 w 697"/>
              <a:gd name="T63" fmla="*/ 449 h 782"/>
              <a:gd name="T64" fmla="*/ 183 w 697"/>
              <a:gd name="T65" fmla="*/ 431 h 782"/>
              <a:gd name="T66" fmla="*/ 182 w 697"/>
              <a:gd name="T67" fmla="*/ 389 h 782"/>
              <a:gd name="T68" fmla="*/ 194 w 697"/>
              <a:gd name="T69" fmla="*/ 378 h 782"/>
              <a:gd name="T70" fmla="*/ 211 w 697"/>
              <a:gd name="T71" fmla="*/ 392 h 782"/>
              <a:gd name="T72" fmla="*/ 190 w 697"/>
              <a:gd name="T73" fmla="*/ 401 h 782"/>
              <a:gd name="T74" fmla="*/ 194 w 697"/>
              <a:gd name="T75" fmla="*/ 418 h 782"/>
              <a:gd name="T76" fmla="*/ 193 w 697"/>
              <a:gd name="T77" fmla="*/ 462 h 782"/>
              <a:gd name="T78" fmla="*/ 601 w 697"/>
              <a:gd name="T79" fmla="*/ 366 h 782"/>
              <a:gd name="T80" fmla="*/ 585 w 697"/>
              <a:gd name="T81" fmla="*/ 182 h 782"/>
              <a:gd name="T82" fmla="*/ 298 w 697"/>
              <a:gd name="T83" fmla="*/ 0 h 782"/>
              <a:gd name="T84" fmla="*/ 2 w 697"/>
              <a:gd name="T85" fmla="*/ 302 h 782"/>
              <a:gd name="T86" fmla="*/ 0 w 697"/>
              <a:gd name="T87" fmla="*/ 781 h 782"/>
              <a:gd name="T88" fmla="*/ 433 w 697"/>
              <a:gd name="T89" fmla="*/ 674 h 782"/>
              <a:gd name="T90" fmla="*/ 563 w 697"/>
              <a:gd name="T91" fmla="*/ 673 h 782"/>
              <a:gd name="T92" fmla="*/ 564 w 697"/>
              <a:gd name="T93" fmla="*/ 673 h 782"/>
              <a:gd name="T94" fmla="*/ 595 w 697"/>
              <a:gd name="T95" fmla="*/ 577 h 782"/>
              <a:gd name="T96" fmla="*/ 561 w 697"/>
              <a:gd name="T97" fmla="*/ 554 h 782"/>
              <a:gd name="T98" fmla="*/ 598 w 697"/>
              <a:gd name="T99" fmla="*/ 536 h 782"/>
              <a:gd name="T100" fmla="*/ 595 w 697"/>
              <a:gd name="T101" fmla="*/ 527 h 782"/>
              <a:gd name="T102" fmla="*/ 652 w 697"/>
              <a:gd name="T103" fmla="*/ 426 h 782"/>
              <a:gd name="T104" fmla="*/ 141 w 697"/>
              <a:gd name="T105" fmla="*/ 201 h 782"/>
              <a:gd name="T106" fmla="*/ 141 w 697"/>
              <a:gd name="T107" fmla="*/ 329 h 782"/>
              <a:gd name="T108" fmla="*/ 189 w 697"/>
              <a:gd name="T109" fmla="*/ 514 h 782"/>
              <a:gd name="T110" fmla="*/ 189 w 697"/>
              <a:gd name="T111" fmla="*/ 337 h 782"/>
              <a:gd name="T112" fmla="*/ 189 w 697"/>
              <a:gd name="T113" fmla="*/ 514 h 782"/>
              <a:gd name="T114" fmla="*/ 215 w 697"/>
              <a:gd name="T115" fmla="*/ 233 h 782"/>
              <a:gd name="T116" fmla="*/ 489 w 697"/>
              <a:gd name="T117" fmla="*/ 233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7" h="782">
                <a:moveTo>
                  <a:pt x="189" y="265"/>
                </a:moveTo>
                <a:cubicBezTo>
                  <a:pt x="189" y="238"/>
                  <a:pt x="168" y="217"/>
                  <a:pt x="141" y="217"/>
                </a:cubicBezTo>
                <a:cubicBezTo>
                  <a:pt x="115" y="217"/>
                  <a:pt x="93" y="238"/>
                  <a:pt x="93" y="265"/>
                </a:cubicBezTo>
                <a:cubicBezTo>
                  <a:pt x="93" y="292"/>
                  <a:pt x="115" y="314"/>
                  <a:pt x="141" y="314"/>
                </a:cubicBezTo>
                <a:cubicBezTo>
                  <a:pt x="168" y="314"/>
                  <a:pt x="189" y="292"/>
                  <a:pt x="189" y="265"/>
                </a:cubicBezTo>
                <a:moveTo>
                  <a:pt x="121" y="288"/>
                </a:moveTo>
                <a:cubicBezTo>
                  <a:pt x="124" y="278"/>
                  <a:pt x="124" y="278"/>
                  <a:pt x="124" y="278"/>
                </a:cubicBezTo>
                <a:cubicBezTo>
                  <a:pt x="127" y="280"/>
                  <a:pt x="132" y="282"/>
                  <a:pt x="138" y="282"/>
                </a:cubicBezTo>
                <a:cubicBezTo>
                  <a:pt x="143" y="282"/>
                  <a:pt x="146" y="280"/>
                  <a:pt x="146" y="277"/>
                </a:cubicBezTo>
                <a:cubicBezTo>
                  <a:pt x="146" y="273"/>
                  <a:pt x="144" y="271"/>
                  <a:pt x="137" y="269"/>
                </a:cubicBezTo>
                <a:cubicBezTo>
                  <a:pt x="128" y="266"/>
                  <a:pt x="122" y="262"/>
                  <a:pt x="122" y="254"/>
                </a:cubicBezTo>
                <a:cubicBezTo>
                  <a:pt x="122" y="246"/>
                  <a:pt x="127" y="240"/>
                  <a:pt x="136" y="238"/>
                </a:cubicBezTo>
                <a:cubicBezTo>
                  <a:pt x="136" y="230"/>
                  <a:pt x="136" y="230"/>
                  <a:pt x="136" y="230"/>
                </a:cubicBezTo>
                <a:cubicBezTo>
                  <a:pt x="145" y="230"/>
                  <a:pt x="145" y="230"/>
                  <a:pt x="145" y="230"/>
                </a:cubicBezTo>
                <a:cubicBezTo>
                  <a:pt x="145" y="238"/>
                  <a:pt x="145" y="238"/>
                  <a:pt x="145" y="238"/>
                </a:cubicBezTo>
                <a:cubicBezTo>
                  <a:pt x="150" y="238"/>
                  <a:pt x="154" y="239"/>
                  <a:pt x="157" y="241"/>
                </a:cubicBezTo>
                <a:cubicBezTo>
                  <a:pt x="155" y="250"/>
                  <a:pt x="155" y="250"/>
                  <a:pt x="155" y="250"/>
                </a:cubicBezTo>
                <a:cubicBezTo>
                  <a:pt x="152" y="249"/>
                  <a:pt x="148" y="247"/>
                  <a:pt x="142" y="247"/>
                </a:cubicBezTo>
                <a:cubicBezTo>
                  <a:pt x="137" y="247"/>
                  <a:pt x="135" y="250"/>
                  <a:pt x="135" y="252"/>
                </a:cubicBezTo>
                <a:cubicBezTo>
                  <a:pt x="135" y="255"/>
                  <a:pt x="138" y="257"/>
                  <a:pt x="145" y="259"/>
                </a:cubicBezTo>
                <a:cubicBezTo>
                  <a:pt x="155" y="263"/>
                  <a:pt x="159" y="268"/>
                  <a:pt x="159" y="275"/>
                </a:cubicBezTo>
                <a:cubicBezTo>
                  <a:pt x="159" y="283"/>
                  <a:pt x="154" y="290"/>
                  <a:pt x="144" y="291"/>
                </a:cubicBezTo>
                <a:cubicBezTo>
                  <a:pt x="144" y="300"/>
                  <a:pt x="144" y="300"/>
                  <a:pt x="144" y="300"/>
                </a:cubicBezTo>
                <a:cubicBezTo>
                  <a:pt x="136" y="300"/>
                  <a:pt x="136" y="300"/>
                  <a:pt x="136" y="300"/>
                </a:cubicBezTo>
                <a:cubicBezTo>
                  <a:pt x="136" y="292"/>
                  <a:pt x="136" y="292"/>
                  <a:pt x="136" y="292"/>
                </a:cubicBezTo>
                <a:cubicBezTo>
                  <a:pt x="130" y="292"/>
                  <a:pt x="125" y="290"/>
                  <a:pt x="121" y="288"/>
                </a:cubicBezTo>
                <a:moveTo>
                  <a:pt x="352" y="128"/>
                </a:moveTo>
                <a:cubicBezTo>
                  <a:pt x="295" y="128"/>
                  <a:pt x="248" y="175"/>
                  <a:pt x="248" y="233"/>
                </a:cubicBezTo>
                <a:cubicBezTo>
                  <a:pt x="248" y="291"/>
                  <a:pt x="295" y="338"/>
                  <a:pt x="352" y="338"/>
                </a:cubicBezTo>
                <a:cubicBezTo>
                  <a:pt x="410" y="338"/>
                  <a:pt x="456" y="291"/>
                  <a:pt x="456" y="233"/>
                </a:cubicBezTo>
                <a:cubicBezTo>
                  <a:pt x="456" y="175"/>
                  <a:pt x="410" y="128"/>
                  <a:pt x="352" y="128"/>
                </a:cubicBezTo>
                <a:moveTo>
                  <a:pt x="359" y="289"/>
                </a:moveTo>
                <a:cubicBezTo>
                  <a:pt x="359" y="308"/>
                  <a:pt x="359" y="308"/>
                  <a:pt x="359" y="308"/>
                </a:cubicBezTo>
                <a:cubicBezTo>
                  <a:pt x="340" y="308"/>
                  <a:pt x="340" y="308"/>
                  <a:pt x="340" y="308"/>
                </a:cubicBezTo>
                <a:cubicBezTo>
                  <a:pt x="340" y="291"/>
                  <a:pt x="340" y="291"/>
                  <a:pt x="340" y="291"/>
                </a:cubicBezTo>
                <a:cubicBezTo>
                  <a:pt x="328" y="290"/>
                  <a:pt x="316" y="287"/>
                  <a:pt x="309" y="283"/>
                </a:cubicBezTo>
                <a:cubicBezTo>
                  <a:pt x="314" y="261"/>
                  <a:pt x="314" y="261"/>
                  <a:pt x="314" y="261"/>
                </a:cubicBezTo>
                <a:cubicBezTo>
                  <a:pt x="322" y="266"/>
                  <a:pt x="333" y="269"/>
                  <a:pt x="345" y="269"/>
                </a:cubicBezTo>
                <a:cubicBezTo>
                  <a:pt x="356" y="269"/>
                  <a:pt x="363" y="265"/>
                  <a:pt x="363" y="258"/>
                </a:cubicBezTo>
                <a:cubicBezTo>
                  <a:pt x="363" y="251"/>
                  <a:pt x="357" y="246"/>
                  <a:pt x="343" y="242"/>
                </a:cubicBezTo>
                <a:cubicBezTo>
                  <a:pt x="324" y="235"/>
                  <a:pt x="310" y="226"/>
                  <a:pt x="310" y="208"/>
                </a:cubicBezTo>
                <a:cubicBezTo>
                  <a:pt x="310" y="192"/>
                  <a:pt x="322" y="179"/>
                  <a:pt x="341" y="175"/>
                </a:cubicBezTo>
                <a:cubicBezTo>
                  <a:pt x="341" y="158"/>
                  <a:pt x="341" y="158"/>
                  <a:pt x="341" y="158"/>
                </a:cubicBezTo>
                <a:cubicBezTo>
                  <a:pt x="359" y="158"/>
                  <a:pt x="359" y="158"/>
                  <a:pt x="359" y="158"/>
                </a:cubicBezTo>
                <a:cubicBezTo>
                  <a:pt x="359" y="174"/>
                  <a:pt x="359" y="174"/>
                  <a:pt x="359" y="174"/>
                </a:cubicBezTo>
                <a:cubicBezTo>
                  <a:pt x="372" y="174"/>
                  <a:pt x="380" y="177"/>
                  <a:pt x="386" y="180"/>
                </a:cubicBezTo>
                <a:cubicBezTo>
                  <a:pt x="381" y="201"/>
                  <a:pt x="381" y="201"/>
                  <a:pt x="381" y="201"/>
                </a:cubicBezTo>
                <a:cubicBezTo>
                  <a:pt x="376" y="199"/>
                  <a:pt x="368" y="194"/>
                  <a:pt x="354" y="194"/>
                </a:cubicBezTo>
                <a:cubicBezTo>
                  <a:pt x="342" y="194"/>
                  <a:pt x="338" y="200"/>
                  <a:pt x="338" y="205"/>
                </a:cubicBezTo>
                <a:cubicBezTo>
                  <a:pt x="338" y="211"/>
                  <a:pt x="345" y="215"/>
                  <a:pt x="361" y="221"/>
                </a:cubicBezTo>
                <a:cubicBezTo>
                  <a:pt x="383" y="228"/>
                  <a:pt x="391" y="239"/>
                  <a:pt x="391" y="255"/>
                </a:cubicBezTo>
                <a:cubicBezTo>
                  <a:pt x="391" y="272"/>
                  <a:pt x="380" y="286"/>
                  <a:pt x="359" y="289"/>
                </a:cubicBezTo>
                <a:moveTo>
                  <a:pt x="189" y="358"/>
                </a:moveTo>
                <a:cubicBezTo>
                  <a:pt x="152" y="358"/>
                  <a:pt x="122" y="389"/>
                  <a:pt x="122" y="426"/>
                </a:cubicBezTo>
                <a:cubicBezTo>
                  <a:pt x="122" y="463"/>
                  <a:pt x="152" y="493"/>
                  <a:pt x="189" y="493"/>
                </a:cubicBezTo>
                <a:cubicBezTo>
                  <a:pt x="226" y="493"/>
                  <a:pt x="255" y="463"/>
                  <a:pt x="255" y="426"/>
                </a:cubicBezTo>
                <a:cubicBezTo>
                  <a:pt x="255" y="389"/>
                  <a:pt x="226" y="358"/>
                  <a:pt x="189" y="358"/>
                </a:cubicBezTo>
                <a:moveTo>
                  <a:pt x="193" y="462"/>
                </a:moveTo>
                <a:cubicBezTo>
                  <a:pt x="193" y="474"/>
                  <a:pt x="193" y="474"/>
                  <a:pt x="193" y="474"/>
                </a:cubicBezTo>
                <a:cubicBezTo>
                  <a:pt x="181" y="474"/>
                  <a:pt x="181" y="474"/>
                  <a:pt x="181" y="474"/>
                </a:cubicBezTo>
                <a:cubicBezTo>
                  <a:pt x="181" y="463"/>
                  <a:pt x="181" y="463"/>
                  <a:pt x="181" y="463"/>
                </a:cubicBezTo>
                <a:cubicBezTo>
                  <a:pt x="173" y="462"/>
                  <a:pt x="166" y="460"/>
                  <a:pt x="161" y="458"/>
                </a:cubicBezTo>
                <a:cubicBezTo>
                  <a:pt x="165" y="444"/>
                  <a:pt x="165" y="444"/>
                  <a:pt x="165" y="444"/>
                </a:cubicBezTo>
                <a:cubicBezTo>
                  <a:pt x="170" y="446"/>
                  <a:pt x="177" y="449"/>
                  <a:pt x="184" y="449"/>
                </a:cubicBezTo>
                <a:cubicBezTo>
                  <a:pt x="191" y="449"/>
                  <a:pt x="196" y="446"/>
                  <a:pt x="196" y="442"/>
                </a:cubicBezTo>
                <a:cubicBezTo>
                  <a:pt x="196" y="437"/>
                  <a:pt x="192" y="434"/>
                  <a:pt x="183" y="431"/>
                </a:cubicBezTo>
                <a:cubicBezTo>
                  <a:pt x="171" y="427"/>
                  <a:pt x="162" y="421"/>
                  <a:pt x="162" y="410"/>
                </a:cubicBezTo>
                <a:cubicBezTo>
                  <a:pt x="162" y="399"/>
                  <a:pt x="169" y="391"/>
                  <a:pt x="182" y="389"/>
                </a:cubicBezTo>
                <a:cubicBezTo>
                  <a:pt x="182" y="378"/>
                  <a:pt x="182" y="378"/>
                  <a:pt x="182" y="378"/>
                </a:cubicBezTo>
                <a:cubicBezTo>
                  <a:pt x="194" y="378"/>
                  <a:pt x="194" y="378"/>
                  <a:pt x="194" y="378"/>
                </a:cubicBezTo>
                <a:cubicBezTo>
                  <a:pt x="194" y="388"/>
                  <a:pt x="194" y="388"/>
                  <a:pt x="194" y="388"/>
                </a:cubicBezTo>
                <a:cubicBezTo>
                  <a:pt x="201" y="388"/>
                  <a:pt x="207" y="390"/>
                  <a:pt x="211" y="392"/>
                </a:cubicBezTo>
                <a:cubicBezTo>
                  <a:pt x="207" y="405"/>
                  <a:pt x="207" y="405"/>
                  <a:pt x="207" y="405"/>
                </a:cubicBezTo>
                <a:cubicBezTo>
                  <a:pt x="204" y="404"/>
                  <a:pt x="199" y="401"/>
                  <a:pt x="190" y="401"/>
                </a:cubicBezTo>
                <a:cubicBezTo>
                  <a:pt x="183" y="401"/>
                  <a:pt x="180" y="404"/>
                  <a:pt x="180" y="408"/>
                </a:cubicBezTo>
                <a:cubicBezTo>
                  <a:pt x="180" y="412"/>
                  <a:pt x="184" y="414"/>
                  <a:pt x="194" y="418"/>
                </a:cubicBezTo>
                <a:cubicBezTo>
                  <a:pt x="208" y="423"/>
                  <a:pt x="214" y="429"/>
                  <a:pt x="214" y="440"/>
                </a:cubicBezTo>
                <a:cubicBezTo>
                  <a:pt x="214" y="451"/>
                  <a:pt x="207" y="459"/>
                  <a:pt x="193" y="462"/>
                </a:cubicBezTo>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3" y="673"/>
                  <a:pt x="563"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1" name="组合 40"/>
          <p:cNvGrpSpPr/>
          <p:nvPr/>
        </p:nvGrpSpPr>
        <p:grpSpPr>
          <a:xfrm>
            <a:off x="3897009" y="2488290"/>
            <a:ext cx="682834" cy="1061944"/>
            <a:chOff x="4278313" y="6613525"/>
            <a:chExt cx="503238" cy="782638"/>
          </a:xfrm>
          <a:solidFill>
            <a:schemeClr val="bg1"/>
          </a:solidFill>
        </p:grpSpPr>
        <p:sp>
          <p:nvSpPr>
            <p:cNvPr id="42" name="Freeform 913"/>
            <p:cNvSpPr>
              <a:spLocks noEditPoints="1"/>
            </p:cNvSpPr>
            <p:nvPr/>
          </p:nvSpPr>
          <p:spPr bwMode="auto">
            <a:xfrm>
              <a:off x="4278313" y="6613525"/>
              <a:ext cx="503238" cy="782638"/>
            </a:xfrm>
            <a:custGeom>
              <a:avLst/>
              <a:gdLst>
                <a:gd name="T0" fmla="*/ 67 w 134"/>
                <a:gd name="T1" fmla="*/ 0 h 209"/>
                <a:gd name="T2" fmla="*/ 0 w 134"/>
                <a:gd name="T3" fmla="*/ 74 h 209"/>
                <a:gd name="T4" fmla="*/ 31 w 134"/>
                <a:gd name="T5" fmla="*/ 163 h 209"/>
                <a:gd name="T6" fmla="*/ 51 w 134"/>
                <a:gd name="T7" fmla="*/ 169 h 209"/>
                <a:gd name="T8" fmla="*/ 31 w 134"/>
                <a:gd name="T9" fmla="*/ 175 h 209"/>
                <a:gd name="T10" fmla="*/ 34 w 134"/>
                <a:gd name="T11" fmla="*/ 180 h 209"/>
                <a:gd name="T12" fmla="*/ 31 w 134"/>
                <a:gd name="T13" fmla="*/ 185 h 209"/>
                <a:gd name="T14" fmla="*/ 34 w 134"/>
                <a:gd name="T15" fmla="*/ 190 h 209"/>
                <a:gd name="T16" fmla="*/ 47 w 134"/>
                <a:gd name="T17" fmla="*/ 203 h 209"/>
                <a:gd name="T18" fmla="*/ 78 w 134"/>
                <a:gd name="T19" fmla="*/ 209 h 209"/>
                <a:gd name="T20" fmla="*/ 102 w 134"/>
                <a:gd name="T21" fmla="*/ 190 h 209"/>
                <a:gd name="T22" fmla="*/ 100 w 134"/>
                <a:gd name="T23" fmla="*/ 185 h 209"/>
                <a:gd name="T24" fmla="*/ 102 w 134"/>
                <a:gd name="T25" fmla="*/ 180 h 209"/>
                <a:gd name="T26" fmla="*/ 100 w 134"/>
                <a:gd name="T27" fmla="*/ 175 h 209"/>
                <a:gd name="T28" fmla="*/ 102 w 134"/>
                <a:gd name="T29" fmla="*/ 169 h 209"/>
                <a:gd name="T30" fmla="*/ 84 w 134"/>
                <a:gd name="T31" fmla="*/ 163 h 209"/>
                <a:gd name="T32" fmla="*/ 107 w 134"/>
                <a:gd name="T33" fmla="*/ 134 h 209"/>
                <a:gd name="T34" fmla="*/ 134 w 134"/>
                <a:gd name="T35" fmla="*/ 68 h 209"/>
                <a:gd name="T36" fmla="*/ 68 w 134"/>
                <a:gd name="T37" fmla="*/ 118 h 209"/>
                <a:gd name="T38" fmla="*/ 66 w 134"/>
                <a:gd name="T39" fmla="*/ 152 h 209"/>
                <a:gd name="T40" fmla="*/ 66 w 134"/>
                <a:gd name="T41" fmla="*/ 169 h 209"/>
                <a:gd name="T42" fmla="*/ 69 w 134"/>
                <a:gd name="T43" fmla="*/ 163 h 209"/>
                <a:gd name="T44" fmla="*/ 66 w 134"/>
                <a:gd name="T45" fmla="*/ 169 h 209"/>
                <a:gd name="T46" fmla="*/ 122 w 134"/>
                <a:gd name="T47" fmla="*/ 78 h 209"/>
                <a:gd name="T48" fmla="*/ 98 w 134"/>
                <a:gd name="T49" fmla="*/ 126 h 209"/>
                <a:gd name="T50" fmla="*/ 85 w 134"/>
                <a:gd name="T51" fmla="*/ 152 h 209"/>
                <a:gd name="T52" fmla="*/ 85 w 134"/>
                <a:gd name="T53" fmla="*/ 118 h 209"/>
                <a:gd name="T54" fmla="*/ 86 w 134"/>
                <a:gd name="T55" fmla="*/ 118 h 209"/>
                <a:gd name="T56" fmla="*/ 89 w 134"/>
                <a:gd name="T57" fmla="*/ 66 h 209"/>
                <a:gd name="T58" fmla="*/ 76 w 134"/>
                <a:gd name="T59" fmla="*/ 59 h 209"/>
                <a:gd name="T60" fmla="*/ 81 w 134"/>
                <a:gd name="T61" fmla="*/ 63 h 209"/>
                <a:gd name="T62" fmla="*/ 78 w 134"/>
                <a:gd name="T63" fmla="*/ 71 h 209"/>
                <a:gd name="T64" fmla="*/ 70 w 134"/>
                <a:gd name="T65" fmla="*/ 65 h 209"/>
                <a:gd name="T66" fmla="*/ 69 w 134"/>
                <a:gd name="T67" fmla="*/ 59 h 209"/>
                <a:gd name="T68" fmla="*/ 63 w 134"/>
                <a:gd name="T69" fmla="*/ 64 h 209"/>
                <a:gd name="T70" fmla="*/ 63 w 134"/>
                <a:gd name="T71" fmla="*/ 87 h 209"/>
                <a:gd name="T72" fmla="*/ 58 w 134"/>
                <a:gd name="T73" fmla="*/ 66 h 209"/>
                <a:gd name="T74" fmla="*/ 57 w 134"/>
                <a:gd name="T75" fmla="*/ 59 h 209"/>
                <a:gd name="T76" fmla="*/ 51 w 134"/>
                <a:gd name="T77" fmla="*/ 60 h 209"/>
                <a:gd name="T78" fmla="*/ 41 w 134"/>
                <a:gd name="T79" fmla="*/ 117 h 209"/>
                <a:gd name="T80" fmla="*/ 48 w 134"/>
                <a:gd name="T81" fmla="*/ 118 h 209"/>
                <a:gd name="T82" fmla="*/ 49 w 134"/>
                <a:gd name="T83" fmla="*/ 118 h 209"/>
                <a:gd name="T84" fmla="*/ 43 w 134"/>
                <a:gd name="T85" fmla="*/ 152 h 209"/>
                <a:gd name="T86" fmla="*/ 12 w 134"/>
                <a:gd name="T87" fmla="*/ 78 h 209"/>
                <a:gd name="T88" fmla="*/ 11 w 134"/>
                <a:gd name="T89" fmla="*/ 70 h 209"/>
                <a:gd name="T90" fmla="*/ 67 w 134"/>
                <a:gd name="T91" fmla="*/ 12 h 209"/>
                <a:gd name="T92" fmla="*/ 122 w 134"/>
                <a:gd name="T93" fmla="*/ 7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4" h="209">
                  <a:moveTo>
                    <a:pt x="134" y="68"/>
                  </a:moveTo>
                  <a:cubicBezTo>
                    <a:pt x="134" y="30"/>
                    <a:pt x="104" y="0"/>
                    <a:pt x="67" y="0"/>
                  </a:cubicBezTo>
                  <a:cubicBezTo>
                    <a:pt x="30" y="0"/>
                    <a:pt x="0" y="30"/>
                    <a:pt x="0" y="68"/>
                  </a:cubicBezTo>
                  <a:cubicBezTo>
                    <a:pt x="0" y="70"/>
                    <a:pt x="0" y="72"/>
                    <a:pt x="0" y="74"/>
                  </a:cubicBezTo>
                  <a:cubicBezTo>
                    <a:pt x="0" y="75"/>
                    <a:pt x="1" y="101"/>
                    <a:pt x="27" y="134"/>
                  </a:cubicBezTo>
                  <a:cubicBezTo>
                    <a:pt x="34" y="143"/>
                    <a:pt x="31" y="163"/>
                    <a:pt x="31" y="163"/>
                  </a:cubicBezTo>
                  <a:cubicBezTo>
                    <a:pt x="37" y="163"/>
                    <a:pt x="44" y="163"/>
                    <a:pt x="51" y="163"/>
                  </a:cubicBezTo>
                  <a:cubicBezTo>
                    <a:pt x="51" y="169"/>
                    <a:pt x="51" y="169"/>
                    <a:pt x="51" y="169"/>
                  </a:cubicBezTo>
                  <a:cubicBezTo>
                    <a:pt x="31" y="169"/>
                    <a:pt x="31" y="169"/>
                    <a:pt x="31" y="169"/>
                  </a:cubicBezTo>
                  <a:cubicBezTo>
                    <a:pt x="31" y="175"/>
                    <a:pt x="31" y="175"/>
                    <a:pt x="31" y="175"/>
                  </a:cubicBezTo>
                  <a:cubicBezTo>
                    <a:pt x="34" y="175"/>
                    <a:pt x="34" y="175"/>
                    <a:pt x="34" y="175"/>
                  </a:cubicBezTo>
                  <a:cubicBezTo>
                    <a:pt x="34" y="180"/>
                    <a:pt x="34" y="180"/>
                    <a:pt x="34" y="180"/>
                  </a:cubicBezTo>
                  <a:cubicBezTo>
                    <a:pt x="31" y="180"/>
                    <a:pt x="31" y="180"/>
                    <a:pt x="31" y="180"/>
                  </a:cubicBezTo>
                  <a:cubicBezTo>
                    <a:pt x="31" y="185"/>
                    <a:pt x="31" y="185"/>
                    <a:pt x="31" y="185"/>
                  </a:cubicBezTo>
                  <a:cubicBezTo>
                    <a:pt x="34" y="185"/>
                    <a:pt x="34" y="185"/>
                    <a:pt x="34" y="185"/>
                  </a:cubicBezTo>
                  <a:cubicBezTo>
                    <a:pt x="34" y="190"/>
                    <a:pt x="34" y="190"/>
                    <a:pt x="34" y="190"/>
                  </a:cubicBezTo>
                  <a:cubicBezTo>
                    <a:pt x="32" y="190"/>
                    <a:pt x="32" y="190"/>
                    <a:pt x="32" y="190"/>
                  </a:cubicBezTo>
                  <a:cubicBezTo>
                    <a:pt x="32" y="197"/>
                    <a:pt x="38" y="203"/>
                    <a:pt x="47" y="203"/>
                  </a:cubicBezTo>
                  <a:cubicBezTo>
                    <a:pt x="48" y="207"/>
                    <a:pt x="52" y="209"/>
                    <a:pt x="56" y="209"/>
                  </a:cubicBezTo>
                  <a:cubicBezTo>
                    <a:pt x="78" y="209"/>
                    <a:pt x="78" y="209"/>
                    <a:pt x="78" y="209"/>
                  </a:cubicBezTo>
                  <a:cubicBezTo>
                    <a:pt x="82" y="209"/>
                    <a:pt x="86" y="207"/>
                    <a:pt x="87" y="203"/>
                  </a:cubicBezTo>
                  <a:cubicBezTo>
                    <a:pt x="95" y="203"/>
                    <a:pt x="102" y="197"/>
                    <a:pt x="102" y="190"/>
                  </a:cubicBezTo>
                  <a:cubicBezTo>
                    <a:pt x="100" y="190"/>
                    <a:pt x="100" y="190"/>
                    <a:pt x="100" y="190"/>
                  </a:cubicBezTo>
                  <a:cubicBezTo>
                    <a:pt x="100" y="185"/>
                    <a:pt x="100" y="185"/>
                    <a:pt x="100" y="185"/>
                  </a:cubicBezTo>
                  <a:cubicBezTo>
                    <a:pt x="102" y="185"/>
                    <a:pt x="102" y="185"/>
                    <a:pt x="102" y="185"/>
                  </a:cubicBezTo>
                  <a:cubicBezTo>
                    <a:pt x="102" y="180"/>
                    <a:pt x="102" y="180"/>
                    <a:pt x="102" y="180"/>
                  </a:cubicBezTo>
                  <a:cubicBezTo>
                    <a:pt x="100" y="180"/>
                    <a:pt x="100" y="180"/>
                    <a:pt x="100" y="180"/>
                  </a:cubicBezTo>
                  <a:cubicBezTo>
                    <a:pt x="100" y="175"/>
                    <a:pt x="100" y="175"/>
                    <a:pt x="100" y="175"/>
                  </a:cubicBezTo>
                  <a:cubicBezTo>
                    <a:pt x="102" y="175"/>
                    <a:pt x="102" y="175"/>
                    <a:pt x="102" y="175"/>
                  </a:cubicBezTo>
                  <a:cubicBezTo>
                    <a:pt x="102" y="169"/>
                    <a:pt x="102" y="169"/>
                    <a:pt x="102" y="169"/>
                  </a:cubicBezTo>
                  <a:cubicBezTo>
                    <a:pt x="84" y="169"/>
                    <a:pt x="84" y="169"/>
                    <a:pt x="84" y="169"/>
                  </a:cubicBezTo>
                  <a:cubicBezTo>
                    <a:pt x="84" y="167"/>
                    <a:pt x="84" y="165"/>
                    <a:pt x="84" y="163"/>
                  </a:cubicBezTo>
                  <a:cubicBezTo>
                    <a:pt x="91" y="163"/>
                    <a:pt x="97" y="163"/>
                    <a:pt x="103" y="163"/>
                  </a:cubicBezTo>
                  <a:cubicBezTo>
                    <a:pt x="103" y="163"/>
                    <a:pt x="100" y="143"/>
                    <a:pt x="107" y="134"/>
                  </a:cubicBezTo>
                  <a:cubicBezTo>
                    <a:pt x="133" y="101"/>
                    <a:pt x="134" y="75"/>
                    <a:pt x="134" y="74"/>
                  </a:cubicBezTo>
                  <a:cubicBezTo>
                    <a:pt x="134" y="72"/>
                    <a:pt x="134" y="70"/>
                    <a:pt x="134" y="68"/>
                  </a:cubicBezTo>
                  <a:close/>
                  <a:moveTo>
                    <a:pt x="66" y="118"/>
                  </a:moveTo>
                  <a:cubicBezTo>
                    <a:pt x="67" y="118"/>
                    <a:pt x="67" y="118"/>
                    <a:pt x="68" y="118"/>
                  </a:cubicBezTo>
                  <a:cubicBezTo>
                    <a:pt x="69" y="152"/>
                    <a:pt x="69" y="152"/>
                    <a:pt x="69" y="152"/>
                  </a:cubicBezTo>
                  <a:cubicBezTo>
                    <a:pt x="66" y="152"/>
                    <a:pt x="66" y="152"/>
                    <a:pt x="66" y="152"/>
                  </a:cubicBezTo>
                  <a:cubicBezTo>
                    <a:pt x="66" y="139"/>
                    <a:pt x="66" y="125"/>
                    <a:pt x="66" y="118"/>
                  </a:cubicBezTo>
                  <a:close/>
                  <a:moveTo>
                    <a:pt x="66" y="169"/>
                  </a:moveTo>
                  <a:cubicBezTo>
                    <a:pt x="66" y="167"/>
                    <a:pt x="66" y="165"/>
                    <a:pt x="66" y="163"/>
                  </a:cubicBezTo>
                  <a:cubicBezTo>
                    <a:pt x="67" y="163"/>
                    <a:pt x="68" y="163"/>
                    <a:pt x="69" y="163"/>
                  </a:cubicBezTo>
                  <a:cubicBezTo>
                    <a:pt x="69" y="169"/>
                    <a:pt x="69" y="169"/>
                    <a:pt x="69" y="169"/>
                  </a:cubicBezTo>
                  <a:lnTo>
                    <a:pt x="66" y="169"/>
                  </a:lnTo>
                  <a:close/>
                  <a:moveTo>
                    <a:pt x="122" y="70"/>
                  </a:moveTo>
                  <a:cubicBezTo>
                    <a:pt x="122" y="78"/>
                    <a:pt x="122" y="78"/>
                    <a:pt x="122" y="78"/>
                  </a:cubicBezTo>
                  <a:cubicBezTo>
                    <a:pt x="122" y="78"/>
                    <a:pt x="122" y="78"/>
                    <a:pt x="122" y="78"/>
                  </a:cubicBezTo>
                  <a:cubicBezTo>
                    <a:pt x="120" y="86"/>
                    <a:pt x="116" y="104"/>
                    <a:pt x="98" y="126"/>
                  </a:cubicBezTo>
                  <a:cubicBezTo>
                    <a:pt x="93" y="134"/>
                    <a:pt x="91" y="143"/>
                    <a:pt x="91" y="152"/>
                  </a:cubicBezTo>
                  <a:cubicBezTo>
                    <a:pt x="85" y="152"/>
                    <a:pt x="85" y="152"/>
                    <a:pt x="85" y="152"/>
                  </a:cubicBezTo>
                  <a:cubicBezTo>
                    <a:pt x="85" y="139"/>
                    <a:pt x="84" y="125"/>
                    <a:pt x="84" y="118"/>
                  </a:cubicBezTo>
                  <a:cubicBezTo>
                    <a:pt x="85" y="118"/>
                    <a:pt x="85" y="118"/>
                    <a:pt x="85" y="118"/>
                  </a:cubicBezTo>
                  <a:cubicBezTo>
                    <a:pt x="85" y="118"/>
                    <a:pt x="86" y="118"/>
                    <a:pt x="86" y="118"/>
                  </a:cubicBezTo>
                  <a:cubicBezTo>
                    <a:pt x="86" y="118"/>
                    <a:pt x="86" y="118"/>
                    <a:pt x="86" y="118"/>
                  </a:cubicBezTo>
                  <a:cubicBezTo>
                    <a:pt x="88" y="118"/>
                    <a:pt x="91" y="118"/>
                    <a:pt x="93" y="117"/>
                  </a:cubicBezTo>
                  <a:cubicBezTo>
                    <a:pt x="89" y="66"/>
                    <a:pt x="89" y="66"/>
                    <a:pt x="89" y="66"/>
                  </a:cubicBezTo>
                  <a:cubicBezTo>
                    <a:pt x="89" y="62"/>
                    <a:pt x="86" y="60"/>
                    <a:pt x="82" y="60"/>
                  </a:cubicBezTo>
                  <a:cubicBezTo>
                    <a:pt x="82" y="60"/>
                    <a:pt x="78" y="59"/>
                    <a:pt x="76" y="59"/>
                  </a:cubicBezTo>
                  <a:cubicBezTo>
                    <a:pt x="76" y="59"/>
                    <a:pt x="76" y="59"/>
                    <a:pt x="76" y="59"/>
                  </a:cubicBezTo>
                  <a:cubicBezTo>
                    <a:pt x="81" y="63"/>
                    <a:pt x="81" y="63"/>
                    <a:pt x="81" y="63"/>
                  </a:cubicBezTo>
                  <a:cubicBezTo>
                    <a:pt x="75" y="66"/>
                    <a:pt x="75" y="66"/>
                    <a:pt x="75" y="66"/>
                  </a:cubicBezTo>
                  <a:cubicBezTo>
                    <a:pt x="78" y="71"/>
                    <a:pt x="78" y="71"/>
                    <a:pt x="78" y="71"/>
                  </a:cubicBezTo>
                  <a:cubicBezTo>
                    <a:pt x="71" y="86"/>
                    <a:pt x="71" y="86"/>
                    <a:pt x="71" y="86"/>
                  </a:cubicBezTo>
                  <a:cubicBezTo>
                    <a:pt x="70" y="65"/>
                    <a:pt x="70" y="65"/>
                    <a:pt x="70" y="65"/>
                  </a:cubicBezTo>
                  <a:cubicBezTo>
                    <a:pt x="71" y="64"/>
                    <a:pt x="71" y="64"/>
                    <a:pt x="71" y="64"/>
                  </a:cubicBezTo>
                  <a:cubicBezTo>
                    <a:pt x="69" y="59"/>
                    <a:pt x="69" y="59"/>
                    <a:pt x="69" y="59"/>
                  </a:cubicBezTo>
                  <a:cubicBezTo>
                    <a:pt x="65" y="59"/>
                    <a:pt x="65" y="59"/>
                    <a:pt x="65" y="59"/>
                  </a:cubicBezTo>
                  <a:cubicBezTo>
                    <a:pt x="63" y="64"/>
                    <a:pt x="63" y="64"/>
                    <a:pt x="63" y="64"/>
                  </a:cubicBezTo>
                  <a:cubicBezTo>
                    <a:pt x="64" y="65"/>
                    <a:pt x="64" y="65"/>
                    <a:pt x="64" y="65"/>
                  </a:cubicBezTo>
                  <a:cubicBezTo>
                    <a:pt x="63" y="87"/>
                    <a:pt x="63" y="87"/>
                    <a:pt x="63" y="87"/>
                  </a:cubicBezTo>
                  <a:cubicBezTo>
                    <a:pt x="56" y="71"/>
                    <a:pt x="56" y="71"/>
                    <a:pt x="56" y="71"/>
                  </a:cubicBezTo>
                  <a:cubicBezTo>
                    <a:pt x="58" y="66"/>
                    <a:pt x="58" y="66"/>
                    <a:pt x="58" y="66"/>
                  </a:cubicBezTo>
                  <a:cubicBezTo>
                    <a:pt x="53" y="63"/>
                    <a:pt x="53" y="63"/>
                    <a:pt x="53" y="63"/>
                  </a:cubicBezTo>
                  <a:cubicBezTo>
                    <a:pt x="57" y="59"/>
                    <a:pt x="57" y="59"/>
                    <a:pt x="57" y="59"/>
                  </a:cubicBezTo>
                  <a:cubicBezTo>
                    <a:pt x="57" y="59"/>
                    <a:pt x="57" y="59"/>
                    <a:pt x="57" y="59"/>
                  </a:cubicBezTo>
                  <a:cubicBezTo>
                    <a:pt x="56" y="59"/>
                    <a:pt x="51" y="60"/>
                    <a:pt x="51" y="60"/>
                  </a:cubicBezTo>
                  <a:cubicBezTo>
                    <a:pt x="48" y="60"/>
                    <a:pt x="45" y="62"/>
                    <a:pt x="45" y="66"/>
                  </a:cubicBezTo>
                  <a:cubicBezTo>
                    <a:pt x="41" y="117"/>
                    <a:pt x="41" y="117"/>
                    <a:pt x="41" y="117"/>
                  </a:cubicBezTo>
                  <a:cubicBezTo>
                    <a:pt x="43" y="118"/>
                    <a:pt x="45" y="118"/>
                    <a:pt x="48" y="118"/>
                  </a:cubicBezTo>
                  <a:cubicBezTo>
                    <a:pt x="48" y="118"/>
                    <a:pt x="48" y="118"/>
                    <a:pt x="48" y="118"/>
                  </a:cubicBezTo>
                  <a:cubicBezTo>
                    <a:pt x="48" y="118"/>
                    <a:pt x="48" y="118"/>
                    <a:pt x="48" y="118"/>
                  </a:cubicBezTo>
                  <a:cubicBezTo>
                    <a:pt x="49" y="118"/>
                    <a:pt x="49" y="118"/>
                    <a:pt x="49" y="118"/>
                  </a:cubicBezTo>
                  <a:cubicBezTo>
                    <a:pt x="50" y="152"/>
                    <a:pt x="50" y="152"/>
                    <a:pt x="50" y="152"/>
                  </a:cubicBezTo>
                  <a:cubicBezTo>
                    <a:pt x="43" y="152"/>
                    <a:pt x="43" y="152"/>
                    <a:pt x="43" y="152"/>
                  </a:cubicBezTo>
                  <a:cubicBezTo>
                    <a:pt x="43" y="143"/>
                    <a:pt x="41" y="134"/>
                    <a:pt x="36" y="127"/>
                  </a:cubicBezTo>
                  <a:cubicBezTo>
                    <a:pt x="18" y="104"/>
                    <a:pt x="13" y="86"/>
                    <a:pt x="12" y="78"/>
                  </a:cubicBezTo>
                  <a:cubicBezTo>
                    <a:pt x="12" y="78"/>
                    <a:pt x="12" y="78"/>
                    <a:pt x="12" y="78"/>
                  </a:cubicBezTo>
                  <a:cubicBezTo>
                    <a:pt x="11" y="70"/>
                    <a:pt x="11" y="70"/>
                    <a:pt x="11" y="70"/>
                  </a:cubicBezTo>
                  <a:cubicBezTo>
                    <a:pt x="11" y="69"/>
                    <a:pt x="11" y="69"/>
                    <a:pt x="11" y="68"/>
                  </a:cubicBezTo>
                  <a:cubicBezTo>
                    <a:pt x="11" y="37"/>
                    <a:pt x="36" y="12"/>
                    <a:pt x="67" y="12"/>
                  </a:cubicBezTo>
                  <a:cubicBezTo>
                    <a:pt x="98" y="12"/>
                    <a:pt x="123" y="37"/>
                    <a:pt x="123" y="68"/>
                  </a:cubicBezTo>
                  <a:cubicBezTo>
                    <a:pt x="123" y="69"/>
                    <a:pt x="122" y="69"/>
                    <a:pt x="122"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Oval 914"/>
            <p:cNvSpPr>
              <a:spLocks noChangeArrowheads="1"/>
            </p:cNvSpPr>
            <p:nvPr/>
          </p:nvSpPr>
          <p:spPr bwMode="auto">
            <a:xfrm>
              <a:off x="4487863" y="6721475"/>
              <a:ext cx="82550" cy="1016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100828168"/>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45" presetClass="entr" presetSubtype="0"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anim calcmode="lin" valueType="num">
                                      <p:cBhvr>
                                        <p:cTn id="23" dur="500" fill="hold"/>
                                        <p:tgtEl>
                                          <p:spTgt spid="32"/>
                                        </p:tgtEl>
                                        <p:attrNameLst>
                                          <p:attrName>ppt_w</p:attrName>
                                        </p:attrNameLst>
                                      </p:cBhvr>
                                      <p:tavLst>
                                        <p:tav tm="0" fmla="#ppt_w*sin(2.5*pi*$)">
                                          <p:val>
                                            <p:fltVal val="0"/>
                                          </p:val>
                                        </p:tav>
                                        <p:tav tm="100000">
                                          <p:val>
                                            <p:fltVal val="1"/>
                                          </p:val>
                                        </p:tav>
                                      </p:tavLst>
                                    </p:anim>
                                    <p:anim calcmode="lin" valueType="num">
                                      <p:cBhvr>
                                        <p:cTn id="24" dur="500" fill="hold"/>
                                        <p:tgtEl>
                                          <p:spTgt spid="32"/>
                                        </p:tgtEl>
                                        <p:attrNameLst>
                                          <p:attrName>ppt_h</p:attrName>
                                        </p:attrNameLst>
                                      </p:cBhvr>
                                      <p:tavLst>
                                        <p:tav tm="0">
                                          <p:val>
                                            <p:strVal val="#ppt_h"/>
                                          </p:val>
                                        </p:tav>
                                        <p:tav tm="100000">
                                          <p:val>
                                            <p:strVal val="#ppt_h"/>
                                          </p:val>
                                        </p:tav>
                                      </p:tavLst>
                                    </p:anim>
                                  </p:childTnLst>
                                </p:cTn>
                              </p:par>
                              <p:par>
                                <p:cTn id="25" presetID="49" presetClass="entr" presetSubtype="0" decel="10000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 calcmode="lin" valueType="num">
                                      <p:cBhvr>
                                        <p:cTn id="29" dur="500" fill="hold"/>
                                        <p:tgtEl>
                                          <p:spTgt spid="7"/>
                                        </p:tgtEl>
                                        <p:attrNameLst>
                                          <p:attrName>style.rotation</p:attrName>
                                        </p:attrNameLst>
                                      </p:cBhvr>
                                      <p:tavLst>
                                        <p:tav tm="0">
                                          <p:val>
                                            <p:fltVal val="360"/>
                                          </p:val>
                                        </p:tav>
                                        <p:tav tm="100000">
                                          <p:val>
                                            <p:fltVal val="0"/>
                                          </p:val>
                                        </p:tav>
                                      </p:tavLst>
                                    </p:anim>
                                    <p:animEffect transition="in" filter="fade">
                                      <p:cBhvr>
                                        <p:cTn id="30" dur="500"/>
                                        <p:tgtEl>
                                          <p:spTgt spid="7"/>
                                        </p:tgtEl>
                                      </p:cBhvr>
                                    </p:animEffect>
                                  </p:childTnLst>
                                </p:cTn>
                              </p:par>
                              <p:par>
                                <p:cTn id="31" presetID="45" presetClass="entr" presetSubtype="0" fill="hold" nodeType="withEffect">
                                  <p:stCondLst>
                                    <p:cond delay="2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anim calcmode="lin" valueType="num">
                                      <p:cBhvr>
                                        <p:cTn id="34" dur="500" fill="hold"/>
                                        <p:tgtEl>
                                          <p:spTgt spid="41"/>
                                        </p:tgtEl>
                                        <p:attrNameLst>
                                          <p:attrName>ppt_w</p:attrName>
                                        </p:attrNameLst>
                                      </p:cBhvr>
                                      <p:tavLst>
                                        <p:tav tm="0" fmla="#ppt_w*sin(2.5*pi*$)">
                                          <p:val>
                                            <p:fltVal val="0"/>
                                          </p:val>
                                        </p:tav>
                                        <p:tav tm="100000">
                                          <p:val>
                                            <p:fltVal val="1"/>
                                          </p:val>
                                        </p:tav>
                                      </p:tavLst>
                                    </p:anim>
                                    <p:anim calcmode="lin" valueType="num">
                                      <p:cBhvr>
                                        <p:cTn id="35" dur="500" fill="hold"/>
                                        <p:tgtEl>
                                          <p:spTgt spid="41"/>
                                        </p:tgtEl>
                                        <p:attrNameLst>
                                          <p:attrName>ppt_h</p:attrName>
                                        </p:attrNameLst>
                                      </p:cBhvr>
                                      <p:tavLst>
                                        <p:tav tm="0">
                                          <p:val>
                                            <p:strVal val="#ppt_h"/>
                                          </p:val>
                                        </p:tav>
                                        <p:tav tm="100000">
                                          <p:val>
                                            <p:strVal val="#ppt_h"/>
                                          </p:val>
                                        </p:tav>
                                      </p:tavLst>
                                    </p:anim>
                                  </p:childTnLst>
                                </p:cTn>
                              </p:par>
                              <p:par>
                                <p:cTn id="36" presetID="49" presetClass="entr" presetSubtype="0" decel="100000" fill="hold" grpId="0" nodeType="withEffect">
                                  <p:stCondLst>
                                    <p:cond delay="20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 calcmode="lin" valueType="num">
                                      <p:cBhvr>
                                        <p:cTn id="40" dur="500" fill="hold"/>
                                        <p:tgtEl>
                                          <p:spTgt spid="8"/>
                                        </p:tgtEl>
                                        <p:attrNameLst>
                                          <p:attrName>style.rotation</p:attrName>
                                        </p:attrNameLst>
                                      </p:cBhvr>
                                      <p:tavLst>
                                        <p:tav tm="0">
                                          <p:val>
                                            <p:fltVal val="360"/>
                                          </p:val>
                                        </p:tav>
                                        <p:tav tm="100000">
                                          <p:val>
                                            <p:fltVal val="0"/>
                                          </p:val>
                                        </p:tav>
                                      </p:tavLst>
                                    </p:anim>
                                    <p:animEffect transition="in" filter="fade">
                                      <p:cBhvr>
                                        <p:cTn id="41" dur="500"/>
                                        <p:tgtEl>
                                          <p:spTgt spid="8"/>
                                        </p:tgtEl>
                                      </p:cBhvr>
                                    </p:animEffect>
                                  </p:childTnLst>
                                </p:cTn>
                              </p:par>
                              <p:par>
                                <p:cTn id="42" presetID="45" presetClass="entr" presetSubtype="0" fill="hold" nodeType="withEffect">
                                  <p:stCondLst>
                                    <p:cond delay="40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anim calcmode="lin" valueType="num">
                                      <p:cBhvr>
                                        <p:cTn id="45" dur="500" fill="hold"/>
                                        <p:tgtEl>
                                          <p:spTgt spid="25"/>
                                        </p:tgtEl>
                                        <p:attrNameLst>
                                          <p:attrName>ppt_w</p:attrName>
                                        </p:attrNameLst>
                                      </p:cBhvr>
                                      <p:tavLst>
                                        <p:tav tm="0" fmla="#ppt_w*sin(2.5*pi*$)">
                                          <p:val>
                                            <p:fltVal val="0"/>
                                          </p:val>
                                        </p:tav>
                                        <p:tav tm="100000">
                                          <p:val>
                                            <p:fltVal val="1"/>
                                          </p:val>
                                        </p:tav>
                                      </p:tavLst>
                                    </p:anim>
                                    <p:anim calcmode="lin" valueType="num">
                                      <p:cBhvr>
                                        <p:cTn id="46" dur="500" fill="hold"/>
                                        <p:tgtEl>
                                          <p:spTgt spid="25"/>
                                        </p:tgtEl>
                                        <p:attrNameLst>
                                          <p:attrName>ppt_h</p:attrName>
                                        </p:attrNameLst>
                                      </p:cBhvr>
                                      <p:tavLst>
                                        <p:tav tm="0">
                                          <p:val>
                                            <p:strVal val="#ppt_h"/>
                                          </p:val>
                                        </p:tav>
                                        <p:tav tm="100000">
                                          <p:val>
                                            <p:strVal val="#ppt_h"/>
                                          </p:val>
                                        </p:tav>
                                      </p:tavLst>
                                    </p:anim>
                                  </p:childTnLst>
                                </p:cTn>
                              </p:par>
                              <p:par>
                                <p:cTn id="47" presetID="49" presetClass="entr" presetSubtype="0" decel="100000" fill="hold" grpId="0" nodeType="withEffect">
                                  <p:stCondLst>
                                    <p:cond delay="40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 calcmode="lin" valueType="num">
                                      <p:cBhvr>
                                        <p:cTn id="51" dur="500" fill="hold"/>
                                        <p:tgtEl>
                                          <p:spTgt spid="9"/>
                                        </p:tgtEl>
                                        <p:attrNameLst>
                                          <p:attrName>style.rotation</p:attrName>
                                        </p:attrNameLst>
                                      </p:cBhvr>
                                      <p:tavLst>
                                        <p:tav tm="0">
                                          <p:val>
                                            <p:fltVal val="360"/>
                                          </p:val>
                                        </p:tav>
                                        <p:tav tm="100000">
                                          <p:val>
                                            <p:fltVal val="0"/>
                                          </p:val>
                                        </p:tav>
                                      </p:tavLst>
                                    </p:anim>
                                    <p:animEffect transition="in" filter="fade">
                                      <p:cBhvr>
                                        <p:cTn id="52" dur="500"/>
                                        <p:tgtEl>
                                          <p:spTgt spid="9"/>
                                        </p:tgtEl>
                                      </p:cBhvr>
                                    </p:animEffect>
                                  </p:childTnLst>
                                </p:cTn>
                              </p:par>
                              <p:par>
                                <p:cTn id="53" presetID="45" presetClass="entr" presetSubtype="0" fill="hold" grpId="0" nodeType="withEffect">
                                  <p:stCondLst>
                                    <p:cond delay="60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anim calcmode="lin" valueType="num">
                                      <p:cBhvr>
                                        <p:cTn id="56" dur="500" fill="hold"/>
                                        <p:tgtEl>
                                          <p:spTgt spid="40"/>
                                        </p:tgtEl>
                                        <p:attrNameLst>
                                          <p:attrName>ppt_w</p:attrName>
                                        </p:attrNameLst>
                                      </p:cBhvr>
                                      <p:tavLst>
                                        <p:tav tm="0" fmla="#ppt_w*sin(2.5*pi*$)">
                                          <p:val>
                                            <p:fltVal val="0"/>
                                          </p:val>
                                        </p:tav>
                                        <p:tav tm="100000">
                                          <p:val>
                                            <p:fltVal val="1"/>
                                          </p:val>
                                        </p:tav>
                                      </p:tavLst>
                                    </p:anim>
                                    <p:anim calcmode="lin" valueType="num">
                                      <p:cBhvr>
                                        <p:cTn id="57" dur="500" fill="hold"/>
                                        <p:tgtEl>
                                          <p:spTgt spid="40"/>
                                        </p:tgtEl>
                                        <p:attrNameLst>
                                          <p:attrName>ppt_h</p:attrName>
                                        </p:attrNameLst>
                                      </p:cBhvr>
                                      <p:tavLst>
                                        <p:tav tm="0">
                                          <p:val>
                                            <p:strVal val="#ppt_h"/>
                                          </p:val>
                                        </p:tav>
                                        <p:tav tm="100000">
                                          <p:val>
                                            <p:strVal val="#ppt_h"/>
                                          </p:val>
                                        </p:tav>
                                      </p:tavLst>
                                    </p:anim>
                                  </p:childTnLst>
                                </p:cTn>
                              </p:par>
                              <p:par>
                                <p:cTn id="58" presetID="49" presetClass="entr" presetSubtype="0" decel="100000" fill="hold" grpId="0" nodeType="withEffect">
                                  <p:stCondLst>
                                    <p:cond delay="600"/>
                                  </p:stCondLst>
                                  <p:childTnLst>
                                    <p:set>
                                      <p:cBhvr>
                                        <p:cTn id="59" dur="1" fill="hold">
                                          <p:stCondLst>
                                            <p:cond delay="0"/>
                                          </p:stCondLst>
                                        </p:cTn>
                                        <p:tgtEl>
                                          <p:spTgt spid="10"/>
                                        </p:tgtEl>
                                        <p:attrNameLst>
                                          <p:attrName>style.visibility</p:attrName>
                                        </p:attrNameLst>
                                      </p:cBhvr>
                                      <p:to>
                                        <p:strVal val="visible"/>
                                      </p:to>
                                    </p:set>
                                    <p:anim calcmode="lin" valueType="num">
                                      <p:cBhvr>
                                        <p:cTn id="60" dur="500" fill="hold"/>
                                        <p:tgtEl>
                                          <p:spTgt spid="10"/>
                                        </p:tgtEl>
                                        <p:attrNameLst>
                                          <p:attrName>ppt_w</p:attrName>
                                        </p:attrNameLst>
                                      </p:cBhvr>
                                      <p:tavLst>
                                        <p:tav tm="0">
                                          <p:val>
                                            <p:fltVal val="0"/>
                                          </p:val>
                                        </p:tav>
                                        <p:tav tm="100000">
                                          <p:val>
                                            <p:strVal val="#ppt_w"/>
                                          </p:val>
                                        </p:tav>
                                      </p:tavLst>
                                    </p:anim>
                                    <p:anim calcmode="lin" valueType="num">
                                      <p:cBhvr>
                                        <p:cTn id="61" dur="500" fill="hold"/>
                                        <p:tgtEl>
                                          <p:spTgt spid="10"/>
                                        </p:tgtEl>
                                        <p:attrNameLst>
                                          <p:attrName>ppt_h</p:attrName>
                                        </p:attrNameLst>
                                      </p:cBhvr>
                                      <p:tavLst>
                                        <p:tav tm="0">
                                          <p:val>
                                            <p:fltVal val="0"/>
                                          </p:val>
                                        </p:tav>
                                        <p:tav tm="100000">
                                          <p:val>
                                            <p:strVal val="#ppt_h"/>
                                          </p:val>
                                        </p:tav>
                                      </p:tavLst>
                                    </p:anim>
                                    <p:anim calcmode="lin" valueType="num">
                                      <p:cBhvr>
                                        <p:cTn id="62" dur="500" fill="hold"/>
                                        <p:tgtEl>
                                          <p:spTgt spid="10"/>
                                        </p:tgtEl>
                                        <p:attrNameLst>
                                          <p:attrName>style.rotation</p:attrName>
                                        </p:attrNameLst>
                                      </p:cBhvr>
                                      <p:tavLst>
                                        <p:tav tm="0">
                                          <p:val>
                                            <p:fltVal val="360"/>
                                          </p:val>
                                        </p:tav>
                                        <p:tav tm="100000">
                                          <p:val>
                                            <p:fltVal val="0"/>
                                          </p:val>
                                        </p:tav>
                                      </p:tavLst>
                                    </p:anim>
                                    <p:animEffect transition="in" filter="fade">
                                      <p:cBhvr>
                                        <p:cTn id="63" dur="500"/>
                                        <p:tgtEl>
                                          <p:spTgt spid="10"/>
                                        </p:tgtEl>
                                      </p:cBhvr>
                                    </p:animEffect>
                                  </p:childTnLst>
                                </p:cTn>
                              </p:par>
                              <p:par>
                                <p:cTn id="64" presetID="45" presetClass="entr" presetSubtype="0" fill="hold" nodeType="withEffect">
                                  <p:stCondLst>
                                    <p:cond delay="80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500"/>
                                        <p:tgtEl>
                                          <p:spTgt spid="35"/>
                                        </p:tgtEl>
                                      </p:cBhvr>
                                    </p:animEffect>
                                    <p:anim calcmode="lin" valueType="num">
                                      <p:cBhvr>
                                        <p:cTn id="67" dur="500" fill="hold"/>
                                        <p:tgtEl>
                                          <p:spTgt spid="35"/>
                                        </p:tgtEl>
                                        <p:attrNameLst>
                                          <p:attrName>ppt_w</p:attrName>
                                        </p:attrNameLst>
                                      </p:cBhvr>
                                      <p:tavLst>
                                        <p:tav tm="0" fmla="#ppt_w*sin(2.5*pi*$)">
                                          <p:val>
                                            <p:fltVal val="0"/>
                                          </p:val>
                                        </p:tav>
                                        <p:tav tm="100000">
                                          <p:val>
                                            <p:fltVal val="1"/>
                                          </p:val>
                                        </p:tav>
                                      </p:tavLst>
                                    </p:anim>
                                    <p:anim calcmode="lin" valueType="num">
                                      <p:cBhvr>
                                        <p:cTn id="68" dur="500" fill="hold"/>
                                        <p:tgtEl>
                                          <p:spTgt spid="35"/>
                                        </p:tgtEl>
                                        <p:attrNameLst>
                                          <p:attrName>ppt_h</p:attrName>
                                        </p:attrNameLst>
                                      </p:cBhvr>
                                      <p:tavLst>
                                        <p:tav tm="0">
                                          <p:val>
                                            <p:strVal val="#ppt_h"/>
                                          </p:val>
                                        </p:tav>
                                        <p:tav tm="100000">
                                          <p:val>
                                            <p:strVal val="#ppt_h"/>
                                          </p:val>
                                        </p:tav>
                                      </p:tavLst>
                                    </p:anim>
                                  </p:childTnLst>
                                </p:cTn>
                              </p:par>
                              <p:par>
                                <p:cTn id="69" presetID="49" presetClass="entr" presetSubtype="0" decel="100000" fill="hold" grpId="0" nodeType="withEffect">
                                  <p:stCondLst>
                                    <p:cond delay="80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 calcmode="lin" valueType="num">
                                      <p:cBhvr>
                                        <p:cTn id="73" dur="500" fill="hold"/>
                                        <p:tgtEl>
                                          <p:spTgt spid="11"/>
                                        </p:tgtEl>
                                        <p:attrNameLst>
                                          <p:attrName>style.rotation</p:attrName>
                                        </p:attrNameLst>
                                      </p:cBhvr>
                                      <p:tavLst>
                                        <p:tav tm="0">
                                          <p:val>
                                            <p:fltVal val="360"/>
                                          </p:val>
                                        </p:tav>
                                        <p:tav tm="100000">
                                          <p:val>
                                            <p:fltVal val="0"/>
                                          </p:val>
                                        </p:tav>
                                      </p:tavLst>
                                    </p:anim>
                                    <p:animEffect transition="in" filter="fade">
                                      <p:cBhvr>
                                        <p:cTn id="74" dur="500"/>
                                        <p:tgtEl>
                                          <p:spTgt spid="11"/>
                                        </p:tgtEl>
                                      </p:cBhvr>
                                    </p:animEffect>
                                  </p:childTnLst>
                                </p:cTn>
                              </p:par>
                            </p:childTnLst>
                          </p:cTn>
                        </p:par>
                        <p:par>
                          <p:cTn id="75" fill="hold">
                            <p:stCondLst>
                              <p:cond delay="2400"/>
                            </p:stCondLst>
                            <p:childTnLst>
                              <p:par>
                                <p:cTn id="76" presetID="47" presetClass="entr" presetSubtype="0"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fade">
                                      <p:cBhvr>
                                        <p:cTn id="78" dur="1000"/>
                                        <p:tgtEl>
                                          <p:spTgt spid="12"/>
                                        </p:tgtEl>
                                      </p:cBhvr>
                                    </p:animEffect>
                                    <p:anim calcmode="lin" valueType="num">
                                      <p:cBhvr>
                                        <p:cTn id="79" dur="1000" fill="hold"/>
                                        <p:tgtEl>
                                          <p:spTgt spid="12"/>
                                        </p:tgtEl>
                                        <p:attrNameLst>
                                          <p:attrName>ppt_x</p:attrName>
                                        </p:attrNameLst>
                                      </p:cBhvr>
                                      <p:tavLst>
                                        <p:tav tm="0">
                                          <p:val>
                                            <p:strVal val="#ppt_x"/>
                                          </p:val>
                                        </p:tav>
                                        <p:tav tm="100000">
                                          <p:val>
                                            <p:strVal val="#ppt_x"/>
                                          </p:val>
                                        </p:tav>
                                      </p:tavLst>
                                    </p:anim>
                                    <p:anim calcmode="lin" valueType="num">
                                      <p:cBhvr>
                                        <p:cTn id="80" dur="1000" fill="hold"/>
                                        <p:tgtEl>
                                          <p:spTgt spid="12"/>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1000"/>
                                        <p:tgtEl>
                                          <p:spTgt spid="13"/>
                                        </p:tgtEl>
                                      </p:cBhvr>
                                    </p:animEffect>
                                    <p:anim calcmode="lin" valueType="num">
                                      <p:cBhvr>
                                        <p:cTn id="84" dur="1000" fill="hold"/>
                                        <p:tgtEl>
                                          <p:spTgt spid="13"/>
                                        </p:tgtEl>
                                        <p:attrNameLst>
                                          <p:attrName>ppt_x</p:attrName>
                                        </p:attrNameLst>
                                      </p:cBhvr>
                                      <p:tavLst>
                                        <p:tav tm="0">
                                          <p:val>
                                            <p:strVal val="#ppt_x"/>
                                          </p:val>
                                        </p:tav>
                                        <p:tav tm="100000">
                                          <p:val>
                                            <p:strVal val="#ppt_x"/>
                                          </p:val>
                                        </p:tav>
                                      </p:tavLst>
                                    </p:anim>
                                    <p:anim calcmode="lin" valueType="num">
                                      <p:cBhvr>
                                        <p:cTn id="85" dur="1000" fill="hold"/>
                                        <p:tgtEl>
                                          <p:spTgt spid="13"/>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fade">
                                      <p:cBhvr>
                                        <p:cTn id="88" dur="1000"/>
                                        <p:tgtEl>
                                          <p:spTgt spid="14"/>
                                        </p:tgtEl>
                                      </p:cBhvr>
                                    </p:animEffect>
                                    <p:anim calcmode="lin" valueType="num">
                                      <p:cBhvr>
                                        <p:cTn id="89" dur="1000" fill="hold"/>
                                        <p:tgtEl>
                                          <p:spTgt spid="14"/>
                                        </p:tgtEl>
                                        <p:attrNameLst>
                                          <p:attrName>ppt_x</p:attrName>
                                        </p:attrNameLst>
                                      </p:cBhvr>
                                      <p:tavLst>
                                        <p:tav tm="0">
                                          <p:val>
                                            <p:strVal val="#ppt_x"/>
                                          </p:val>
                                        </p:tav>
                                        <p:tav tm="100000">
                                          <p:val>
                                            <p:strVal val="#ppt_x"/>
                                          </p:val>
                                        </p:tav>
                                      </p:tavLst>
                                    </p:anim>
                                    <p:anim calcmode="lin" valueType="num">
                                      <p:cBhvr>
                                        <p:cTn id="90" dur="1000" fill="hold"/>
                                        <p:tgtEl>
                                          <p:spTgt spid="14"/>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fade">
                                      <p:cBhvr>
                                        <p:cTn id="93" dur="1000"/>
                                        <p:tgtEl>
                                          <p:spTgt spid="15"/>
                                        </p:tgtEl>
                                      </p:cBhvr>
                                    </p:animEffect>
                                    <p:anim calcmode="lin" valueType="num">
                                      <p:cBhvr>
                                        <p:cTn id="94" dur="1000" fill="hold"/>
                                        <p:tgtEl>
                                          <p:spTgt spid="15"/>
                                        </p:tgtEl>
                                        <p:attrNameLst>
                                          <p:attrName>ppt_x</p:attrName>
                                        </p:attrNameLst>
                                      </p:cBhvr>
                                      <p:tavLst>
                                        <p:tav tm="0">
                                          <p:val>
                                            <p:strVal val="#ppt_x"/>
                                          </p:val>
                                        </p:tav>
                                        <p:tav tm="100000">
                                          <p:val>
                                            <p:strVal val="#ppt_x"/>
                                          </p:val>
                                        </p:tav>
                                      </p:tavLst>
                                    </p:anim>
                                    <p:anim calcmode="lin" valueType="num">
                                      <p:cBhvr>
                                        <p:cTn id="95" dur="1000" fill="hold"/>
                                        <p:tgtEl>
                                          <p:spTgt spid="15"/>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0"/>
                                        <p:tgtEl>
                                          <p:spTgt spid="16"/>
                                        </p:tgtEl>
                                      </p:cBhvr>
                                    </p:animEffect>
                                    <p:anim calcmode="lin" valueType="num">
                                      <p:cBhvr>
                                        <p:cTn id="99" dur="1000" fill="hold"/>
                                        <p:tgtEl>
                                          <p:spTgt spid="16"/>
                                        </p:tgtEl>
                                        <p:attrNameLst>
                                          <p:attrName>ppt_x</p:attrName>
                                        </p:attrNameLst>
                                      </p:cBhvr>
                                      <p:tavLst>
                                        <p:tav tm="0">
                                          <p:val>
                                            <p:strVal val="#ppt_x"/>
                                          </p:val>
                                        </p:tav>
                                        <p:tav tm="100000">
                                          <p:val>
                                            <p:strVal val="#ppt_x"/>
                                          </p:val>
                                        </p:tav>
                                      </p:tavLst>
                                    </p:anim>
                                    <p:anim calcmode="lin" valueType="num">
                                      <p:cBhvr>
                                        <p:cTn id="100" dur="1000" fill="hold"/>
                                        <p:tgtEl>
                                          <p:spTgt spid="16"/>
                                        </p:tgtEl>
                                        <p:attrNameLst>
                                          <p:attrName>ppt_y</p:attrName>
                                        </p:attrNameLst>
                                      </p:cBhvr>
                                      <p:tavLst>
                                        <p:tav tm="0">
                                          <p:val>
                                            <p:strVal val="#ppt_y-.1"/>
                                          </p:val>
                                        </p:tav>
                                        <p:tav tm="100000">
                                          <p:val>
                                            <p:strVal val="#ppt_y"/>
                                          </p:val>
                                        </p:tav>
                                      </p:tavLst>
                                    </p:anim>
                                  </p:childTnLst>
                                </p:cTn>
                              </p:par>
                            </p:childTnLst>
                          </p:cTn>
                        </p:par>
                        <p:par>
                          <p:cTn id="101" fill="hold">
                            <p:stCondLst>
                              <p:cond delay="3400"/>
                            </p:stCondLst>
                            <p:childTnLst>
                              <p:par>
                                <p:cTn id="102" presetID="14" presetClass="entr" presetSubtype="10" fill="hold" grpId="0" nodeType="after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randombar(horizontal)">
                                      <p:cBhvr>
                                        <p:cTn id="104" dur="500"/>
                                        <p:tgtEl>
                                          <p:spTgt spid="17"/>
                                        </p:tgtEl>
                                      </p:cBhvr>
                                    </p:animEffect>
                                  </p:childTnLst>
                                </p:cTn>
                              </p:par>
                            </p:childTnLst>
                          </p:cTn>
                        </p:par>
                        <p:par>
                          <p:cTn id="105" fill="hold">
                            <p:stCondLst>
                              <p:cond delay="3900"/>
                            </p:stCondLst>
                            <p:childTnLst>
                              <p:par>
                                <p:cTn id="106" presetID="14" presetClass="entr" presetSubtype="10" fill="hold" grpId="0" nodeType="after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randombar(horizontal)">
                                      <p:cBhvr>
                                        <p:cTn id="108" dur="500"/>
                                        <p:tgtEl>
                                          <p:spTgt spid="18"/>
                                        </p:tgtEl>
                                      </p:cBhvr>
                                    </p:animEffect>
                                  </p:childTnLst>
                                </p:cTn>
                              </p:par>
                            </p:childTnLst>
                          </p:cTn>
                        </p:par>
                        <p:par>
                          <p:cTn id="109" fill="hold">
                            <p:stCondLst>
                              <p:cond delay="4400"/>
                            </p:stCondLst>
                            <p:childTnLst>
                              <p:par>
                                <p:cTn id="110" presetID="14" presetClass="entr" presetSubtype="10" fill="hold" grpId="0" nodeType="afterEffect">
                                  <p:stCondLst>
                                    <p:cond delay="0"/>
                                  </p:stCondLst>
                                  <p:childTnLst>
                                    <p:set>
                                      <p:cBhvr>
                                        <p:cTn id="111" dur="1" fill="hold">
                                          <p:stCondLst>
                                            <p:cond delay="0"/>
                                          </p:stCondLst>
                                        </p:cTn>
                                        <p:tgtEl>
                                          <p:spTgt spid="19"/>
                                        </p:tgtEl>
                                        <p:attrNameLst>
                                          <p:attrName>style.visibility</p:attrName>
                                        </p:attrNameLst>
                                      </p:cBhvr>
                                      <p:to>
                                        <p:strVal val="visible"/>
                                      </p:to>
                                    </p:set>
                                    <p:animEffect transition="in" filter="randombar(horizontal)">
                                      <p:cBhvr>
                                        <p:cTn id="112" dur="500"/>
                                        <p:tgtEl>
                                          <p:spTgt spid="19"/>
                                        </p:tgtEl>
                                      </p:cBhvr>
                                    </p:animEffect>
                                  </p:childTnLst>
                                </p:cTn>
                              </p:par>
                            </p:childTnLst>
                          </p:cTn>
                        </p:par>
                        <p:par>
                          <p:cTn id="113" fill="hold">
                            <p:stCondLst>
                              <p:cond delay="4900"/>
                            </p:stCondLst>
                            <p:childTnLst>
                              <p:par>
                                <p:cTn id="114" presetID="14" presetClass="entr" presetSubtype="10" fill="hold" grpId="0" nodeType="afterEffect">
                                  <p:stCondLst>
                                    <p:cond delay="0"/>
                                  </p:stCondLst>
                                  <p:childTnLst>
                                    <p:set>
                                      <p:cBhvr>
                                        <p:cTn id="115" dur="1" fill="hold">
                                          <p:stCondLst>
                                            <p:cond delay="0"/>
                                          </p:stCondLst>
                                        </p:cTn>
                                        <p:tgtEl>
                                          <p:spTgt spid="20"/>
                                        </p:tgtEl>
                                        <p:attrNameLst>
                                          <p:attrName>style.visibility</p:attrName>
                                        </p:attrNameLst>
                                      </p:cBhvr>
                                      <p:to>
                                        <p:strVal val="visible"/>
                                      </p:to>
                                    </p:set>
                                    <p:animEffect transition="in" filter="randombar(horizontal)">
                                      <p:cBhvr>
                                        <p:cTn id="116" dur="500"/>
                                        <p:tgtEl>
                                          <p:spTgt spid="20"/>
                                        </p:tgtEl>
                                      </p:cBhvr>
                                    </p:animEffect>
                                  </p:childTnLst>
                                </p:cTn>
                              </p:par>
                            </p:childTnLst>
                          </p:cTn>
                        </p:par>
                        <p:par>
                          <p:cTn id="117" fill="hold">
                            <p:stCondLst>
                              <p:cond delay="5400"/>
                            </p:stCondLst>
                            <p:childTnLst>
                              <p:par>
                                <p:cTn id="118" presetID="14" presetClass="entr" presetSubtype="10" fill="hold" grpId="0" nodeType="afterEffect">
                                  <p:stCondLst>
                                    <p:cond delay="0"/>
                                  </p:stCondLst>
                                  <p:childTnLst>
                                    <p:set>
                                      <p:cBhvr>
                                        <p:cTn id="119" dur="1" fill="hold">
                                          <p:stCondLst>
                                            <p:cond delay="0"/>
                                          </p:stCondLst>
                                        </p:cTn>
                                        <p:tgtEl>
                                          <p:spTgt spid="21"/>
                                        </p:tgtEl>
                                        <p:attrNameLst>
                                          <p:attrName>style.visibility</p:attrName>
                                        </p:attrNameLst>
                                      </p:cBhvr>
                                      <p:to>
                                        <p:strVal val="visible"/>
                                      </p:to>
                                    </p:set>
                                    <p:animEffect transition="in" filter="randombar(horizontal)">
                                      <p:cBhvr>
                                        <p:cTn id="12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4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7" name="六边形 26"/>
          <p:cNvSpPr/>
          <p:nvPr/>
        </p:nvSpPr>
        <p:spPr>
          <a:xfrm rot="16200000">
            <a:off x="6233865" y="3188011"/>
            <a:ext cx="1635646" cy="1539430"/>
          </a:xfrm>
          <a:prstGeom prst="hexagon">
            <a:avLst/>
          </a:prstGeom>
          <a:solidFill>
            <a:srgbClr val="FFABB1"/>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8" name="六边形 27"/>
          <p:cNvSpPr/>
          <p:nvPr/>
        </p:nvSpPr>
        <p:spPr>
          <a:xfrm rot="16200000">
            <a:off x="7906702" y="4426152"/>
            <a:ext cx="1635646" cy="1539430"/>
          </a:xfrm>
          <a:prstGeom prst="hexagon">
            <a:avLst/>
          </a:prstGeom>
          <a:solidFill>
            <a:srgbClr val="27C5D6"/>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六边形 28"/>
          <p:cNvSpPr/>
          <p:nvPr/>
        </p:nvSpPr>
        <p:spPr>
          <a:xfrm rot="16200000">
            <a:off x="7704988" y="1883148"/>
            <a:ext cx="1635646" cy="1539430"/>
          </a:xfrm>
          <a:prstGeom prst="hexagon">
            <a:avLst/>
          </a:prstGeom>
          <a:solidFill>
            <a:srgbClr val="27C5D6"/>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30" name="六边形 29"/>
          <p:cNvSpPr/>
          <p:nvPr/>
        </p:nvSpPr>
        <p:spPr>
          <a:xfrm rot="16200000">
            <a:off x="9238193" y="3176599"/>
            <a:ext cx="1635646" cy="1539430"/>
          </a:xfrm>
          <a:prstGeom prst="hexagon">
            <a:avLst/>
          </a:prstGeom>
          <a:solidFill>
            <a:srgbClr val="FFABB1"/>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pic>
        <p:nvPicPr>
          <p:cNvPr id="31" name="图片 30"/>
          <p:cNvPicPr>
            <a:picLocks noChangeAspect="1"/>
          </p:cNvPicPr>
          <p:nvPr/>
        </p:nvPicPr>
        <p:blipFill>
          <a:blip r:embed="rId2" cstate="screen">
            <a:biLevel thresh="25000"/>
            <a:extLst>
              <a:ext uri="{28A0092B-C50C-407E-A947-70E740481C1C}">
                <a14:useLocalDpi xmlns:a14="http://schemas.microsoft.com/office/drawing/2010/main"/>
              </a:ext>
            </a:extLst>
          </a:blip>
          <a:stretch>
            <a:fillRect/>
          </a:stretch>
        </p:blipFill>
        <p:spPr>
          <a:xfrm>
            <a:off x="6734450" y="3645031"/>
            <a:ext cx="647756" cy="602564"/>
          </a:xfrm>
          <a:prstGeom prst="rect">
            <a:avLst/>
          </a:prstGeom>
        </p:spPr>
      </p:pic>
      <p:pic>
        <p:nvPicPr>
          <p:cNvPr id="32" name="图片 31"/>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8281784" y="4777426"/>
            <a:ext cx="859290" cy="896524"/>
          </a:xfrm>
          <a:prstGeom prst="rect">
            <a:avLst/>
          </a:prstGeom>
        </p:spPr>
      </p:pic>
      <p:pic>
        <p:nvPicPr>
          <p:cNvPr id="33" name="图片 32"/>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8103887" y="2267351"/>
            <a:ext cx="837846" cy="820686"/>
          </a:xfrm>
          <a:prstGeom prst="rect">
            <a:avLst/>
          </a:prstGeom>
        </p:spPr>
      </p:pic>
      <p:pic>
        <p:nvPicPr>
          <p:cNvPr id="34" name="图片 33"/>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9651864" y="3547910"/>
            <a:ext cx="808304" cy="837842"/>
          </a:xfrm>
          <a:prstGeom prst="rect">
            <a:avLst/>
          </a:prstGeom>
        </p:spPr>
      </p:pic>
      <p:sp>
        <p:nvSpPr>
          <p:cNvPr id="35" name="圆角右箭头 34"/>
          <p:cNvSpPr/>
          <p:nvPr/>
        </p:nvSpPr>
        <p:spPr>
          <a:xfrm>
            <a:off x="6895010" y="2326339"/>
            <a:ext cx="1084088" cy="1049808"/>
          </a:xfrm>
          <a:prstGeom prst="bentArrow">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圆角右箭头 35"/>
          <p:cNvSpPr/>
          <p:nvPr/>
        </p:nvSpPr>
        <p:spPr>
          <a:xfrm rot="5400000">
            <a:off x="9271448" y="2338315"/>
            <a:ext cx="1084088" cy="1049808"/>
          </a:xfrm>
          <a:prstGeom prst="bentArrow">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37" name="圆角右箭头 36"/>
          <p:cNvSpPr/>
          <p:nvPr/>
        </p:nvSpPr>
        <p:spPr>
          <a:xfrm rot="10800000">
            <a:off x="9283424" y="4523924"/>
            <a:ext cx="1084088" cy="1049808"/>
          </a:xfrm>
          <a:prstGeom prst="bentArrow">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38" name="圆角右箭头 37"/>
          <p:cNvSpPr/>
          <p:nvPr/>
        </p:nvSpPr>
        <p:spPr>
          <a:xfrm rot="16200000">
            <a:off x="6906986" y="4478276"/>
            <a:ext cx="1084088" cy="1049808"/>
          </a:xfrm>
          <a:prstGeom prst="bentArrow">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TextBox 38"/>
          <p:cNvSpPr txBox="1"/>
          <p:nvPr/>
        </p:nvSpPr>
        <p:spPr>
          <a:xfrm>
            <a:off x="8078286" y="3670894"/>
            <a:ext cx="1585798" cy="461665"/>
          </a:xfrm>
          <a:prstGeom prst="rect">
            <a:avLst/>
          </a:prstGeom>
          <a:noFill/>
        </p:spPr>
        <p:txBody>
          <a:bodyPr wrap="square" rtlCol="0">
            <a:spAutoFit/>
          </a:bodyPr>
          <a:lstStyle/>
          <a:p>
            <a:r>
              <a:rPr lang="zh-CN" altLang="en-US" sz="2400" b="1" dirty="0" smtClean="0">
                <a:solidFill>
                  <a:schemeClr val="bg1">
                    <a:lumMod val="50000"/>
                  </a:schemeClr>
                </a:solidFill>
                <a:latin typeface="微软雅黑" panose="020B0503020204020204" pitchFamily="34" charset="-122"/>
                <a:ea typeface="微软雅黑" panose="020B0503020204020204" pitchFamily="34" charset="-122"/>
              </a:rPr>
              <a:t>关键词</a:t>
            </a:r>
            <a:endParaRPr lang="zh-CN" altLang="en-US" sz="2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矩形 39"/>
          <p:cNvSpPr/>
          <p:nvPr/>
        </p:nvSpPr>
        <p:spPr>
          <a:xfrm flipH="1">
            <a:off x="1302316" y="2729715"/>
            <a:ext cx="4618002" cy="1231078"/>
          </a:xfrm>
          <a:prstGeom prst="rect">
            <a:avLst/>
          </a:prstGeom>
          <a:effectLst/>
        </p:spPr>
        <p:txBody>
          <a:bodyPr wrap="square" lIns="121893" tIns="60946" rIns="121893" bIns="60946">
            <a:spAutoFit/>
          </a:bodyPr>
          <a:lstStyle/>
          <a:p>
            <a:pPr>
              <a:lnSpc>
                <a:spcPct val="150000"/>
              </a:lnSpc>
            </a:pPr>
            <a:r>
              <a:rPr lang="zh-CN" altLang="en-US" sz="1600" dirty="0">
                <a:solidFill>
                  <a:schemeClr val="bg1">
                    <a:lumMod val="50000"/>
                  </a:schemeClr>
                </a:solidFill>
              </a:rPr>
              <a:t>这里输入简单的文字概述这里输入简单</a:t>
            </a:r>
            <a:r>
              <a:rPr lang="zh-CN" altLang="en-US" sz="1600" dirty="0" smtClean="0">
                <a:solidFill>
                  <a:schemeClr val="bg1">
                    <a:lumMod val="50000"/>
                  </a:schemeClr>
                </a:solidFill>
              </a:rPr>
              <a:t>文字概述简单</a:t>
            </a:r>
            <a:r>
              <a:rPr lang="zh-CN" altLang="en-US" sz="1600" dirty="0">
                <a:solidFill>
                  <a:schemeClr val="bg1">
                    <a:lumMod val="50000"/>
                  </a:schemeClr>
                </a:solidFill>
              </a:rPr>
              <a:t>的文字</a:t>
            </a:r>
            <a:r>
              <a:rPr lang="zh-CN" altLang="en-US" sz="1600" dirty="0" smtClean="0">
                <a:solidFill>
                  <a:schemeClr val="bg1">
                    <a:lumMod val="50000"/>
                  </a:schemeClr>
                </a:solidFill>
              </a:rPr>
              <a:t>概述</a:t>
            </a:r>
            <a:r>
              <a:rPr lang="zh-CN" altLang="en-US" sz="1600" dirty="0" smtClean="0">
                <a:solidFill>
                  <a:schemeClr val="bg1">
                    <a:lumMod val="50000"/>
                  </a:schemeClr>
                </a:solidFill>
                <a:latin typeface="微软雅黑" pitchFamily="34" charset="-122"/>
                <a:ea typeface="微软雅黑" pitchFamily="34" charset="-122"/>
              </a:rPr>
              <a:t>。</a:t>
            </a:r>
            <a:r>
              <a:rPr lang="zh-CN" altLang="en-US" sz="1600" dirty="0" smtClean="0">
                <a:solidFill>
                  <a:schemeClr val="bg1">
                    <a:lumMod val="50000"/>
                  </a:schemeClr>
                </a:solidFill>
              </a:rPr>
              <a:t>这里</a:t>
            </a:r>
            <a:r>
              <a:rPr lang="zh-CN" altLang="en-US" sz="1600" dirty="0">
                <a:solidFill>
                  <a:schemeClr val="bg1">
                    <a:lumMod val="50000"/>
                  </a:schemeClr>
                </a:solidFill>
              </a:rPr>
              <a:t>输入简单的文字概述这里输入简单文字概述简单的文字概述</a:t>
            </a:r>
            <a:r>
              <a:rPr lang="zh-CN" altLang="en-US" sz="1600" dirty="0" smtClean="0">
                <a:solidFill>
                  <a:schemeClr val="bg1">
                    <a:lumMod val="50000"/>
                  </a:schemeClr>
                </a:solidFill>
                <a:latin typeface="微软雅黑" pitchFamily="34" charset="-122"/>
                <a:ea typeface="微软雅黑" pitchFamily="34" charset="-122"/>
              </a:rPr>
              <a:t>。</a:t>
            </a:r>
            <a:endParaRPr lang="en-US" altLang="zh-CN" sz="1600" dirty="0">
              <a:solidFill>
                <a:schemeClr val="bg1">
                  <a:lumMod val="50000"/>
                </a:schemeClr>
              </a:solidFill>
              <a:latin typeface="微软雅黑" pitchFamily="34" charset="-122"/>
              <a:ea typeface="微软雅黑" pitchFamily="34" charset="-122"/>
            </a:endParaRPr>
          </a:p>
        </p:txBody>
      </p:sp>
      <p:sp>
        <p:nvSpPr>
          <p:cNvPr id="41" name="矩形 40"/>
          <p:cNvSpPr/>
          <p:nvPr/>
        </p:nvSpPr>
        <p:spPr>
          <a:xfrm>
            <a:off x="1330072" y="2399179"/>
            <a:ext cx="3346458" cy="338013"/>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2000" b="1" dirty="0">
                <a:solidFill>
                  <a:schemeClr val="bg1">
                    <a:lumMod val="50000"/>
                  </a:schemeClr>
                </a:solidFill>
                <a:latin typeface="微软雅黑" pitchFamily="34" charset="-122"/>
                <a:ea typeface="微软雅黑" pitchFamily="34" charset="-122"/>
              </a:rPr>
              <a:t>这里填写小标题</a:t>
            </a:r>
            <a:endParaRPr lang="en-US" altLang="zh-CN" sz="2000" b="1" dirty="0">
              <a:solidFill>
                <a:schemeClr val="bg1">
                  <a:lumMod val="50000"/>
                </a:schemeClr>
              </a:solidFill>
              <a:latin typeface="微软雅黑" pitchFamily="34" charset="-122"/>
              <a:ea typeface="微软雅黑" pitchFamily="34" charset="-122"/>
            </a:endParaRPr>
          </a:p>
        </p:txBody>
      </p:sp>
      <p:sp>
        <p:nvSpPr>
          <p:cNvPr id="42" name="矩形 41"/>
          <p:cNvSpPr/>
          <p:nvPr/>
        </p:nvSpPr>
        <p:spPr>
          <a:xfrm flipH="1">
            <a:off x="1288550" y="4610903"/>
            <a:ext cx="4618002" cy="1231078"/>
          </a:xfrm>
          <a:prstGeom prst="rect">
            <a:avLst/>
          </a:prstGeom>
          <a:effectLst/>
        </p:spPr>
        <p:txBody>
          <a:bodyPr wrap="square" lIns="121893" tIns="60946" rIns="121893" bIns="60946">
            <a:spAutoFit/>
          </a:bodyPr>
          <a:lstStyle/>
          <a:p>
            <a:pPr>
              <a:lnSpc>
                <a:spcPct val="150000"/>
              </a:lnSpc>
            </a:pPr>
            <a:r>
              <a:rPr lang="zh-CN" altLang="en-US" sz="1600" dirty="0">
                <a:solidFill>
                  <a:schemeClr val="bg1">
                    <a:lumMod val="50000"/>
                  </a:schemeClr>
                </a:solidFill>
              </a:rPr>
              <a:t>这里输入简单的文字概述这里输入简单</a:t>
            </a:r>
            <a:r>
              <a:rPr lang="zh-CN" altLang="en-US" sz="1600" dirty="0" smtClean="0">
                <a:solidFill>
                  <a:schemeClr val="bg1">
                    <a:lumMod val="50000"/>
                  </a:schemeClr>
                </a:solidFill>
              </a:rPr>
              <a:t>文字概述简单</a:t>
            </a:r>
            <a:r>
              <a:rPr lang="zh-CN" altLang="en-US" sz="1600" dirty="0">
                <a:solidFill>
                  <a:schemeClr val="bg1">
                    <a:lumMod val="50000"/>
                  </a:schemeClr>
                </a:solidFill>
              </a:rPr>
              <a:t>的文字</a:t>
            </a:r>
            <a:r>
              <a:rPr lang="zh-CN" altLang="en-US" sz="1600" dirty="0" smtClean="0">
                <a:solidFill>
                  <a:schemeClr val="bg1">
                    <a:lumMod val="50000"/>
                  </a:schemeClr>
                </a:solidFill>
              </a:rPr>
              <a:t>概述</a:t>
            </a:r>
            <a:r>
              <a:rPr lang="zh-CN" altLang="en-US" sz="1600" dirty="0" smtClean="0">
                <a:solidFill>
                  <a:schemeClr val="bg1">
                    <a:lumMod val="50000"/>
                  </a:schemeClr>
                </a:solidFill>
                <a:latin typeface="微软雅黑" pitchFamily="34" charset="-122"/>
                <a:ea typeface="微软雅黑" pitchFamily="34" charset="-122"/>
              </a:rPr>
              <a:t>。</a:t>
            </a:r>
            <a:r>
              <a:rPr lang="zh-CN" altLang="en-US" sz="1600" dirty="0" smtClean="0">
                <a:solidFill>
                  <a:schemeClr val="bg1">
                    <a:lumMod val="50000"/>
                  </a:schemeClr>
                </a:solidFill>
              </a:rPr>
              <a:t>这里</a:t>
            </a:r>
            <a:r>
              <a:rPr lang="zh-CN" altLang="en-US" sz="1600" dirty="0">
                <a:solidFill>
                  <a:schemeClr val="bg1">
                    <a:lumMod val="50000"/>
                  </a:schemeClr>
                </a:solidFill>
              </a:rPr>
              <a:t>输入简单的文字概述这里输入简单文字概述简单的文字概述</a:t>
            </a:r>
            <a:r>
              <a:rPr lang="zh-CN" altLang="en-US" sz="1600" dirty="0" smtClean="0">
                <a:solidFill>
                  <a:schemeClr val="bg1">
                    <a:lumMod val="50000"/>
                  </a:schemeClr>
                </a:solidFill>
                <a:latin typeface="微软雅黑" pitchFamily="34" charset="-122"/>
                <a:ea typeface="微软雅黑" pitchFamily="34" charset="-122"/>
              </a:rPr>
              <a:t>。</a:t>
            </a:r>
            <a:endParaRPr lang="en-US" altLang="zh-CN" sz="1600" dirty="0">
              <a:solidFill>
                <a:schemeClr val="bg1">
                  <a:lumMod val="50000"/>
                </a:schemeClr>
              </a:solidFill>
              <a:latin typeface="微软雅黑" pitchFamily="34" charset="-122"/>
              <a:ea typeface="微软雅黑" pitchFamily="34" charset="-122"/>
            </a:endParaRPr>
          </a:p>
        </p:txBody>
      </p:sp>
      <p:sp>
        <p:nvSpPr>
          <p:cNvPr id="43" name="矩形 42"/>
          <p:cNvSpPr/>
          <p:nvPr/>
        </p:nvSpPr>
        <p:spPr>
          <a:xfrm>
            <a:off x="1301792" y="4280367"/>
            <a:ext cx="3346458" cy="338013"/>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2000" b="1" dirty="0">
                <a:solidFill>
                  <a:schemeClr val="bg1">
                    <a:lumMod val="50000"/>
                  </a:schemeClr>
                </a:solidFill>
                <a:latin typeface="微软雅黑" pitchFamily="34" charset="-122"/>
                <a:ea typeface="微软雅黑" pitchFamily="34" charset="-122"/>
              </a:rPr>
              <a:t>这里填写小标题</a:t>
            </a:r>
            <a:endParaRPr lang="en-US" altLang="zh-CN" sz="2000" b="1"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100828168"/>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1" presetClass="entr" presetSubtype="1"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heel(1)">
                                      <p:cBhvr>
                                        <p:cTn id="22" dur="2000"/>
                                        <p:tgtEl>
                                          <p:spTgt spid="29"/>
                                        </p:tgtEl>
                                      </p:cBhvr>
                                    </p:animEffect>
                                  </p:childTnLst>
                                </p:cTn>
                              </p:par>
                              <p:par>
                                <p:cTn id="23" presetID="21" presetClass="entr" presetSubtype="1"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heel(1)">
                                      <p:cBhvr>
                                        <p:cTn id="25" dur="2000"/>
                                        <p:tgtEl>
                                          <p:spTgt spid="31"/>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heel(1)">
                                      <p:cBhvr>
                                        <p:cTn id="28" dur="2000"/>
                                        <p:tgtEl>
                                          <p:spTgt spid="27"/>
                                        </p:tgtEl>
                                      </p:cBhvr>
                                    </p:animEffect>
                                  </p:childTnLst>
                                </p:cTn>
                              </p:par>
                              <p:par>
                                <p:cTn id="29" presetID="21" presetClass="entr" presetSubtype="1"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heel(1)">
                                      <p:cBhvr>
                                        <p:cTn id="31" dur="2000"/>
                                        <p:tgtEl>
                                          <p:spTgt spid="33"/>
                                        </p:tgtEl>
                                      </p:cBhvr>
                                    </p:animEffect>
                                  </p:childTnLst>
                                </p:cTn>
                              </p:par>
                              <p:par>
                                <p:cTn id="32" presetID="21" presetClass="entr" presetSubtype="1"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heel(1)">
                                      <p:cBhvr>
                                        <p:cTn id="34" dur="2000"/>
                                        <p:tgtEl>
                                          <p:spTgt spid="34"/>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heel(1)">
                                      <p:cBhvr>
                                        <p:cTn id="37" dur="2000"/>
                                        <p:tgtEl>
                                          <p:spTgt spid="30"/>
                                        </p:tgtEl>
                                      </p:cBhvr>
                                    </p:animEffect>
                                  </p:childTnLst>
                                </p:cTn>
                              </p:par>
                              <p:par>
                                <p:cTn id="38" presetID="21" presetClass="entr" presetSubtype="1"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heel(1)">
                                      <p:cBhvr>
                                        <p:cTn id="40" dur="2000"/>
                                        <p:tgtEl>
                                          <p:spTgt spid="32"/>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heel(1)">
                                      <p:cBhvr>
                                        <p:cTn id="43" dur="2000"/>
                                        <p:tgtEl>
                                          <p:spTgt spid="28"/>
                                        </p:tgtEl>
                                      </p:cBhvr>
                                    </p:animEffect>
                                  </p:childTnLst>
                                </p:cTn>
                              </p:par>
                            </p:childTnLst>
                          </p:cTn>
                        </p:par>
                        <p:par>
                          <p:cTn id="44" fill="hold">
                            <p:stCondLst>
                              <p:cond delay="3100"/>
                            </p:stCondLst>
                            <p:childTnLst>
                              <p:par>
                                <p:cTn id="45" presetID="22" presetClass="entr" presetSubtype="4"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down)">
                                      <p:cBhvr>
                                        <p:cTn id="47" dur="500"/>
                                        <p:tgtEl>
                                          <p:spTgt spid="35"/>
                                        </p:tgtEl>
                                      </p:cBhvr>
                                    </p:animEffect>
                                  </p:childTnLst>
                                </p:cTn>
                              </p:par>
                            </p:childTnLst>
                          </p:cTn>
                        </p:par>
                        <p:par>
                          <p:cTn id="48" fill="hold">
                            <p:stCondLst>
                              <p:cond delay="3600"/>
                            </p:stCondLst>
                            <p:childTnLst>
                              <p:par>
                                <p:cTn id="49" presetID="22" presetClass="entr" presetSubtype="1"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up)">
                                      <p:cBhvr>
                                        <p:cTn id="51" dur="500"/>
                                        <p:tgtEl>
                                          <p:spTgt spid="36"/>
                                        </p:tgtEl>
                                      </p:cBhvr>
                                    </p:animEffect>
                                  </p:childTnLst>
                                </p:cTn>
                              </p:par>
                            </p:childTnLst>
                          </p:cTn>
                        </p:par>
                        <p:par>
                          <p:cTn id="52" fill="hold">
                            <p:stCondLst>
                              <p:cond delay="4100"/>
                            </p:stCondLst>
                            <p:childTnLst>
                              <p:par>
                                <p:cTn id="53" presetID="22" presetClass="entr" presetSubtype="1"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wipe(up)">
                                      <p:cBhvr>
                                        <p:cTn id="55" dur="500"/>
                                        <p:tgtEl>
                                          <p:spTgt spid="37"/>
                                        </p:tgtEl>
                                      </p:cBhvr>
                                    </p:animEffect>
                                  </p:childTnLst>
                                </p:cTn>
                              </p:par>
                            </p:childTnLst>
                          </p:cTn>
                        </p:par>
                        <p:par>
                          <p:cTn id="56" fill="hold">
                            <p:stCondLst>
                              <p:cond delay="4600"/>
                            </p:stCondLst>
                            <p:childTnLst>
                              <p:par>
                                <p:cTn id="57" presetID="22" presetClass="entr" presetSubtype="4"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down)">
                                      <p:cBhvr>
                                        <p:cTn id="59" dur="500"/>
                                        <p:tgtEl>
                                          <p:spTgt spid="38"/>
                                        </p:tgtEl>
                                      </p:cBhvr>
                                    </p:animEffect>
                                  </p:childTnLst>
                                </p:cTn>
                              </p:par>
                            </p:childTnLst>
                          </p:cTn>
                        </p:par>
                        <p:par>
                          <p:cTn id="60" fill="hold">
                            <p:stCondLst>
                              <p:cond delay="5100"/>
                            </p:stCondLst>
                            <p:childTnLst>
                              <p:par>
                                <p:cTn id="61" presetID="53" presetClass="entr" presetSubtype="16"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p:cTn id="63" dur="500" fill="hold"/>
                                        <p:tgtEl>
                                          <p:spTgt spid="39"/>
                                        </p:tgtEl>
                                        <p:attrNameLst>
                                          <p:attrName>ppt_w</p:attrName>
                                        </p:attrNameLst>
                                      </p:cBhvr>
                                      <p:tavLst>
                                        <p:tav tm="0">
                                          <p:val>
                                            <p:fltVal val="0"/>
                                          </p:val>
                                        </p:tav>
                                        <p:tav tm="100000">
                                          <p:val>
                                            <p:strVal val="#ppt_w"/>
                                          </p:val>
                                        </p:tav>
                                      </p:tavLst>
                                    </p:anim>
                                    <p:anim calcmode="lin" valueType="num">
                                      <p:cBhvr>
                                        <p:cTn id="64" dur="500" fill="hold"/>
                                        <p:tgtEl>
                                          <p:spTgt spid="39"/>
                                        </p:tgtEl>
                                        <p:attrNameLst>
                                          <p:attrName>ppt_h</p:attrName>
                                        </p:attrNameLst>
                                      </p:cBhvr>
                                      <p:tavLst>
                                        <p:tav tm="0">
                                          <p:val>
                                            <p:fltVal val="0"/>
                                          </p:val>
                                        </p:tav>
                                        <p:tav tm="100000">
                                          <p:val>
                                            <p:strVal val="#ppt_h"/>
                                          </p:val>
                                        </p:tav>
                                      </p:tavLst>
                                    </p:anim>
                                    <p:animEffect transition="in" filter="fade">
                                      <p:cBhvr>
                                        <p:cTn id="65" dur="500"/>
                                        <p:tgtEl>
                                          <p:spTgt spid="39"/>
                                        </p:tgtEl>
                                      </p:cBhvr>
                                    </p:animEffect>
                                  </p:childTnLst>
                                </p:cTn>
                              </p:par>
                            </p:childTnLst>
                          </p:cTn>
                        </p:par>
                        <p:par>
                          <p:cTn id="66" fill="hold">
                            <p:stCondLst>
                              <p:cond delay="5600"/>
                            </p:stCondLst>
                            <p:childTnLst>
                              <p:par>
                                <p:cTn id="67" presetID="10" presetClass="entr" presetSubtype="0" fill="hold" grpId="0" nodeType="after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350"/>
                                        <p:tgtEl>
                                          <p:spTgt spid="41"/>
                                        </p:tgtEl>
                                      </p:cBhvr>
                                    </p:animEffect>
                                  </p:childTnLst>
                                </p:cTn>
                              </p:par>
                              <p:par>
                                <p:cTn id="70" presetID="26" presetClass="emph" presetSubtype="0" fill="hold" grpId="1" nodeType="withEffect">
                                  <p:stCondLst>
                                    <p:cond delay="0"/>
                                  </p:stCondLst>
                                  <p:childTnLst>
                                    <p:animEffect transition="out" filter="fade">
                                      <p:cBhvr>
                                        <p:cTn id="71" dur="400" tmFilter="0, 0; .2, .5; .8, .5; 1, 0"/>
                                        <p:tgtEl>
                                          <p:spTgt spid="41"/>
                                        </p:tgtEl>
                                      </p:cBhvr>
                                    </p:animEffect>
                                    <p:animScale>
                                      <p:cBhvr>
                                        <p:cTn id="72" dur="200" autoRev="1" fill="hold"/>
                                        <p:tgtEl>
                                          <p:spTgt spid="41"/>
                                        </p:tgtEl>
                                      </p:cBhvr>
                                      <p:by x="105000" y="105000"/>
                                    </p:animScale>
                                  </p:childTnLst>
                                </p:cTn>
                              </p:par>
                            </p:childTnLst>
                          </p:cTn>
                        </p:par>
                        <p:par>
                          <p:cTn id="73" fill="hold">
                            <p:stCondLst>
                              <p:cond delay="6000"/>
                            </p:stCondLst>
                            <p:childTnLst>
                              <p:par>
                                <p:cTn id="74" presetID="10" presetClass="entr" presetSubtype="0" fill="hold" grpId="0" nodeType="after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fade">
                                      <p:cBhvr>
                                        <p:cTn id="76" dur="500"/>
                                        <p:tgtEl>
                                          <p:spTgt spid="40"/>
                                        </p:tgtEl>
                                      </p:cBhvr>
                                    </p:animEffect>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fade">
                                      <p:cBhvr>
                                        <p:cTn id="80" dur="350"/>
                                        <p:tgtEl>
                                          <p:spTgt spid="43"/>
                                        </p:tgtEl>
                                      </p:cBhvr>
                                    </p:animEffect>
                                  </p:childTnLst>
                                </p:cTn>
                              </p:par>
                              <p:par>
                                <p:cTn id="81" presetID="26" presetClass="emph" presetSubtype="0" fill="hold" grpId="1" nodeType="withEffect">
                                  <p:stCondLst>
                                    <p:cond delay="0"/>
                                  </p:stCondLst>
                                  <p:childTnLst>
                                    <p:animEffect transition="out" filter="fade">
                                      <p:cBhvr>
                                        <p:cTn id="82" dur="400" tmFilter="0, 0; .2, .5; .8, .5; 1, 0"/>
                                        <p:tgtEl>
                                          <p:spTgt spid="43"/>
                                        </p:tgtEl>
                                      </p:cBhvr>
                                    </p:animEffect>
                                    <p:animScale>
                                      <p:cBhvr>
                                        <p:cTn id="83" dur="200" autoRev="1" fill="hold"/>
                                        <p:tgtEl>
                                          <p:spTgt spid="43"/>
                                        </p:tgtEl>
                                      </p:cBhvr>
                                      <p:by x="105000" y="105000"/>
                                    </p:animScale>
                                  </p:childTnLst>
                                </p:cTn>
                              </p:par>
                            </p:childTnLst>
                          </p:cTn>
                        </p:par>
                        <p:par>
                          <p:cTn id="84" fill="hold">
                            <p:stCondLst>
                              <p:cond delay="6900"/>
                            </p:stCondLst>
                            <p:childTnLst>
                              <p:par>
                                <p:cTn id="85" presetID="10" presetClass="entr" presetSubtype="0" fill="hold" grpId="0" nodeType="afterEffect">
                                  <p:stCondLst>
                                    <p:cond delay="0"/>
                                  </p:stCondLst>
                                  <p:childTnLst>
                                    <p:set>
                                      <p:cBhvr>
                                        <p:cTn id="86" dur="1" fill="hold">
                                          <p:stCondLst>
                                            <p:cond delay="0"/>
                                          </p:stCondLst>
                                        </p:cTn>
                                        <p:tgtEl>
                                          <p:spTgt spid="42"/>
                                        </p:tgtEl>
                                        <p:attrNameLst>
                                          <p:attrName>style.visibility</p:attrName>
                                        </p:attrNameLst>
                                      </p:cBhvr>
                                      <p:to>
                                        <p:strVal val="visible"/>
                                      </p:to>
                                    </p:set>
                                    <p:animEffect transition="in" filter="fade">
                                      <p:cBhvr>
                                        <p:cTn id="8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27" grpId="0" animBg="1"/>
      <p:bldP spid="28" grpId="0" animBg="1"/>
      <p:bldP spid="29" grpId="0" animBg="1"/>
      <p:bldP spid="30" grpId="0" animBg="1"/>
      <p:bldP spid="35" grpId="0" animBg="1"/>
      <p:bldP spid="36" grpId="0" animBg="1"/>
      <p:bldP spid="37" grpId="0" animBg="1"/>
      <p:bldP spid="38" grpId="0" animBg="1"/>
      <p:bldP spid="39" grpId="0"/>
      <p:bldP spid="40" grpId="0"/>
      <p:bldP spid="41" grpId="0"/>
      <p:bldP spid="41" grpId="1"/>
      <p:bldP spid="42" grpId="0"/>
      <p:bldP spid="43" grpId="0"/>
      <p:bldP spid="43"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Drag-image3.jpg"/>
          <p:cNvPicPr/>
          <p:nvPr/>
        </p:nvPicPr>
        <p:blipFill>
          <a:blip r:embed="rId3">
            <a:extLst>
              <a:ext uri="{28A0092B-C50C-407E-A947-70E740481C1C}">
                <a14:useLocalDpi xmlns:a14="http://schemas.microsoft.com/office/drawing/2010/main"/>
              </a:ext>
            </a:extLst>
          </a:blip>
          <a:stretch>
            <a:fillRect/>
          </a:stretch>
        </p:blipFill>
        <p:spPr>
          <a:xfrm flipH="1">
            <a:off x="0" y="15029"/>
            <a:ext cx="12190413" cy="6856058"/>
          </a:xfrm>
          <a:prstGeom prst="rect">
            <a:avLst/>
          </a:prstGeom>
          <a:ln w="12700">
            <a:miter lim="400000"/>
          </a:ln>
        </p:spPr>
      </p:pic>
      <p:sp>
        <p:nvSpPr>
          <p:cNvPr id="22" name="Shape 1424"/>
          <p:cNvSpPr/>
          <p:nvPr/>
        </p:nvSpPr>
        <p:spPr>
          <a:xfrm>
            <a:off x="-1547" y="14990"/>
            <a:ext cx="12190414" cy="6856056"/>
          </a:xfrm>
          <a:prstGeom prst="rect">
            <a:avLst/>
          </a:prstGeom>
          <a:solidFill>
            <a:srgbClr val="27C5D6">
              <a:alpha val="94000"/>
            </a:srgbClr>
          </a:solidFill>
          <a:ln w="12700">
            <a:miter lim="400000"/>
          </a:ln>
        </p:spPr>
        <p:txBody>
          <a:bodyPr lIns="0" tIns="0" rIns="0" bIns="0" anchor="ctr"/>
          <a:lstStyle/>
          <a:p>
            <a:pPr lvl="0" algn="ctr"/>
            <a:endParaRPr dirty="0">
              <a:latin typeface="微软雅黑" pitchFamily="34" charset="-122"/>
              <a:ea typeface="微软雅黑" pitchFamily="34" charset="-122"/>
            </a:endParaRPr>
          </a:p>
        </p:txBody>
      </p:sp>
      <p:sp>
        <p:nvSpPr>
          <p:cNvPr id="44" name="TextBox 42"/>
          <p:cNvSpPr txBox="1"/>
          <p:nvPr/>
        </p:nvSpPr>
        <p:spPr>
          <a:xfrm>
            <a:off x="3621882" y="2458964"/>
            <a:ext cx="4948236" cy="1015663"/>
          </a:xfrm>
          <a:prstGeom prst="rect">
            <a:avLst/>
          </a:prstGeom>
          <a:noFill/>
        </p:spPr>
        <p:txBody>
          <a:bodyPr wrap="square" rtlCol="0">
            <a:spAutoFit/>
          </a:bodyPr>
          <a:lstStyle/>
          <a:p>
            <a:pPr algn="ctr"/>
            <a:r>
              <a:rPr lang="zh-CN" altLang="en-US" sz="6000" b="1" dirty="0">
                <a:solidFill>
                  <a:schemeClr val="bg1"/>
                </a:solidFill>
                <a:latin typeface="微软雅黑" pitchFamily="34" charset="-122"/>
                <a:ea typeface="微软雅黑" pitchFamily="34" charset="-122"/>
              </a:rPr>
              <a:t>加入你的标题</a:t>
            </a:r>
          </a:p>
        </p:txBody>
      </p:sp>
      <p:sp>
        <p:nvSpPr>
          <p:cNvPr id="45" name="TextBox 42"/>
          <p:cNvSpPr txBox="1"/>
          <p:nvPr/>
        </p:nvSpPr>
        <p:spPr>
          <a:xfrm>
            <a:off x="4291970" y="3514866"/>
            <a:ext cx="3608060"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a:t>
            </a:r>
            <a:r>
              <a:rPr lang="zh-CN" altLang="en-US" sz="2400" dirty="0" smtClean="0">
                <a:solidFill>
                  <a:schemeClr val="bg1"/>
                </a:solidFill>
                <a:latin typeface="微软雅黑" pitchFamily="34" charset="-122"/>
                <a:ea typeface="微软雅黑" pitchFamily="34" charset="-122"/>
              </a:rPr>
              <a:t>点击补充</a:t>
            </a:r>
            <a:r>
              <a:rPr lang="zh-CN" altLang="en-US" sz="2400" dirty="0">
                <a:solidFill>
                  <a:schemeClr val="bg1"/>
                </a:solidFill>
                <a:latin typeface="微软雅黑" pitchFamily="34" charset="-122"/>
                <a:ea typeface="微软雅黑" pitchFamily="34" charset="-122"/>
              </a:rPr>
              <a:t>添加</a:t>
            </a:r>
            <a:r>
              <a:rPr lang="zh-CN" altLang="en-US" sz="2400" dirty="0" smtClean="0">
                <a:solidFill>
                  <a:schemeClr val="bg1"/>
                </a:solidFill>
                <a:latin typeface="微软雅黑" pitchFamily="34" charset="-122"/>
                <a:ea typeface="微软雅黑" pitchFamily="34" charset="-122"/>
              </a:rPr>
              <a:t>内容</a:t>
            </a:r>
            <a:r>
              <a:rPr lang="en-US" altLang="zh-CN" sz="2800" dirty="0" smtClean="0">
                <a:solidFill>
                  <a:schemeClr val="bg1"/>
                </a:solidFill>
                <a:latin typeface="微软雅黑" pitchFamily="34" charset="-122"/>
                <a:ea typeface="微软雅黑" pitchFamily="34" charset="-122"/>
              </a:rPr>
              <a:t>】</a:t>
            </a:r>
            <a:endParaRPr lang="zh-CN" altLang="en-US" sz="3800" dirty="0">
              <a:solidFill>
                <a:schemeClr val="bg1"/>
              </a:solidFill>
              <a:latin typeface="微软雅黑" pitchFamily="34" charset="-122"/>
              <a:ea typeface="微软雅黑" pitchFamily="34" charset="-122"/>
            </a:endParaRPr>
          </a:p>
        </p:txBody>
      </p:sp>
      <p:sp>
        <p:nvSpPr>
          <p:cNvPr id="46" name="矩形 45"/>
          <p:cNvSpPr/>
          <p:nvPr/>
        </p:nvSpPr>
        <p:spPr>
          <a:xfrm>
            <a:off x="5235575" y="4254952"/>
            <a:ext cx="1720850" cy="100058"/>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Shape 1426"/>
          <p:cNvSpPr/>
          <p:nvPr/>
        </p:nvSpPr>
        <p:spPr>
          <a:xfrm>
            <a:off x="1530828" y="4568474"/>
            <a:ext cx="9130345" cy="488578"/>
          </a:xfrm>
          <a:prstGeom prst="rect">
            <a:avLst/>
          </a:prstGeom>
          <a:ln w="12700">
            <a:miter lim="400000"/>
          </a:ln>
          <a:extLst>
            <a:ext uri="{C572A759-6A51-4108-AA02-DFA0A04FC94B}">
              <ma14:wrappingTextBoxFlag xmlns="" xmlns:ma14="http://schemas.microsoft.com/office/mac/drawingml/2011/main" val="1"/>
            </a:ext>
          </a:extLst>
        </p:spPr>
        <p:txBody>
          <a:bodyPr lIns="57606" tIns="57607" rIns="57606" bIns="57607">
            <a:spAutoFit/>
          </a:bodyPr>
          <a:lstStyle/>
          <a:p>
            <a:pPr algn="ctr">
              <a:lnSpc>
                <a:spcPct val="120000"/>
              </a:lnSpc>
              <a:spcBef>
                <a:spcPts val="126"/>
              </a:spcBef>
              <a:defRPr>
                <a:uFillTx/>
              </a:defRPr>
            </a:pPr>
            <a:r>
              <a:rPr lang="zh-CN" altLang="en-US" sz="1000" b="1"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次级标题</a:t>
            </a:r>
            <a:r>
              <a:rPr sz="1000" b="1"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 :</a:t>
            </a:r>
            <a:r>
              <a:rPr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 </a:t>
            </a:r>
            <a:r>
              <a:rPr lang="zh-CN" altLang="en-US"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此处添加详细文本描述，建议与标题相关并符合整体语言风格，语言描述尽量简洁生动。尽量将每页幻灯片的字数控制在</a:t>
            </a:r>
            <a:r>
              <a:rPr lang="en-US" altLang="zh-CN"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200</a:t>
            </a:r>
            <a:r>
              <a:rPr lang="zh-CN" altLang="en-US"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字以内，据统计每页幻灯片的最好控制在</a:t>
            </a:r>
            <a:r>
              <a:rPr lang="en-US" altLang="zh-CN"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5</a:t>
            </a:r>
            <a:r>
              <a:rPr lang="zh-CN" altLang="en-US"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分钟之内。</a:t>
            </a:r>
            <a:endParaRPr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endParaRPr>
          </a:p>
        </p:txBody>
      </p:sp>
      <p:grpSp>
        <p:nvGrpSpPr>
          <p:cNvPr id="48" name="组合 47"/>
          <p:cNvGrpSpPr/>
          <p:nvPr/>
        </p:nvGrpSpPr>
        <p:grpSpPr>
          <a:xfrm>
            <a:off x="5448420" y="1534643"/>
            <a:ext cx="1324188" cy="720672"/>
            <a:chOff x="8064356" y="3178903"/>
            <a:chExt cx="1595802" cy="868495"/>
          </a:xfrm>
        </p:grpSpPr>
        <p:sp>
          <p:nvSpPr>
            <p:cNvPr id="49" name="椭圆 48"/>
            <p:cNvSpPr/>
            <p:nvPr/>
          </p:nvSpPr>
          <p:spPr>
            <a:xfrm>
              <a:off x="8389633" y="3178903"/>
              <a:ext cx="868497" cy="8684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TextBox 49"/>
            <p:cNvSpPr txBox="1"/>
            <p:nvPr/>
          </p:nvSpPr>
          <p:spPr>
            <a:xfrm>
              <a:off x="8064356" y="3227005"/>
              <a:ext cx="1595802" cy="778896"/>
            </a:xfrm>
            <a:prstGeom prst="rect">
              <a:avLst/>
            </a:prstGeom>
            <a:noFill/>
          </p:spPr>
          <p:txBody>
            <a:bodyPr wrap="square" lIns="91433" tIns="45716" rIns="91433" bIns="45716" rtlCol="0">
              <a:spAutoFit/>
            </a:bodyPr>
            <a:lstStyle/>
            <a:p>
              <a:pPr algn="ctr"/>
              <a:r>
                <a:rPr lang="en-US" altLang="zh-CN" sz="3600" b="1" dirty="0" smtClean="0">
                  <a:solidFill>
                    <a:srgbClr val="27C5D6"/>
                  </a:solidFill>
                  <a:latin typeface="微软雅黑" pitchFamily="34" charset="-122"/>
                  <a:ea typeface="微软雅黑" pitchFamily="34" charset="-122"/>
                </a:rPr>
                <a:t>3</a:t>
              </a:r>
              <a:endParaRPr lang="zh-CN" altLang="en-US" sz="3600" b="1" dirty="0">
                <a:solidFill>
                  <a:srgbClr val="27C5D6"/>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617529740"/>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750"/>
                                        <p:tgtEl>
                                          <p:spTgt spid="48"/>
                                        </p:tgtEl>
                                      </p:cBhvr>
                                    </p:animEffect>
                                    <p:anim calcmode="lin" valueType="num">
                                      <p:cBhvr>
                                        <p:cTn id="16" dur="750" fill="hold"/>
                                        <p:tgtEl>
                                          <p:spTgt spid="48"/>
                                        </p:tgtEl>
                                        <p:attrNameLst>
                                          <p:attrName>ppt_x</p:attrName>
                                        </p:attrNameLst>
                                      </p:cBhvr>
                                      <p:tavLst>
                                        <p:tav tm="0">
                                          <p:val>
                                            <p:strVal val="#ppt_x"/>
                                          </p:val>
                                        </p:tav>
                                        <p:tav tm="100000">
                                          <p:val>
                                            <p:strVal val="#ppt_x"/>
                                          </p:val>
                                        </p:tav>
                                      </p:tavLst>
                                    </p:anim>
                                    <p:anim calcmode="lin" valueType="num">
                                      <p:cBhvr>
                                        <p:cTn id="17" dur="750" fill="hold"/>
                                        <p:tgtEl>
                                          <p:spTgt spid="48"/>
                                        </p:tgtEl>
                                        <p:attrNameLst>
                                          <p:attrName>ppt_y</p:attrName>
                                        </p:attrNameLst>
                                      </p:cBhvr>
                                      <p:tavLst>
                                        <p:tav tm="0">
                                          <p:val>
                                            <p:strVal val="#ppt_y+.1"/>
                                          </p:val>
                                        </p:tav>
                                        <p:tav tm="100000">
                                          <p:val>
                                            <p:strVal val="#ppt_y"/>
                                          </p:val>
                                        </p:tav>
                                      </p:tavLst>
                                    </p:anim>
                                  </p:childTnLst>
                                </p:cTn>
                              </p:par>
                            </p:childTnLst>
                          </p:cTn>
                        </p:par>
                        <p:par>
                          <p:cTn id="18" fill="hold">
                            <p:stCondLst>
                              <p:cond delay="175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44"/>
                                        </p:tgtEl>
                                        <p:attrNameLst>
                                          <p:attrName>style.visibility</p:attrName>
                                        </p:attrNameLst>
                                      </p:cBhvr>
                                      <p:to>
                                        <p:strVal val="visible"/>
                                      </p:to>
                                    </p:set>
                                    <p:anim by="(-#ppt_w*2)" calcmode="lin" valueType="num">
                                      <p:cBhvr rctx="PPT">
                                        <p:cTn id="21" dur="250" autoRev="1" fill="hold">
                                          <p:stCondLst>
                                            <p:cond delay="0"/>
                                          </p:stCondLst>
                                        </p:cTn>
                                        <p:tgtEl>
                                          <p:spTgt spid="44"/>
                                        </p:tgtEl>
                                        <p:attrNameLst>
                                          <p:attrName>ppt_w</p:attrName>
                                        </p:attrNameLst>
                                      </p:cBhvr>
                                    </p:anim>
                                    <p:anim by="(#ppt_w*0.50)" calcmode="lin" valueType="num">
                                      <p:cBhvr>
                                        <p:cTn id="22" dur="250" decel="50000" autoRev="1" fill="hold">
                                          <p:stCondLst>
                                            <p:cond delay="0"/>
                                          </p:stCondLst>
                                        </p:cTn>
                                        <p:tgtEl>
                                          <p:spTgt spid="44"/>
                                        </p:tgtEl>
                                        <p:attrNameLst>
                                          <p:attrName>ppt_x</p:attrName>
                                        </p:attrNameLst>
                                      </p:cBhvr>
                                    </p:anim>
                                    <p:anim from="(-#ppt_h/2)" to="(#ppt_y)" calcmode="lin" valueType="num">
                                      <p:cBhvr>
                                        <p:cTn id="23" dur="500" fill="hold">
                                          <p:stCondLst>
                                            <p:cond delay="0"/>
                                          </p:stCondLst>
                                        </p:cTn>
                                        <p:tgtEl>
                                          <p:spTgt spid="44"/>
                                        </p:tgtEl>
                                        <p:attrNameLst>
                                          <p:attrName>ppt_y</p:attrName>
                                        </p:attrNameLst>
                                      </p:cBhvr>
                                    </p:anim>
                                    <p:animRot by="21600000">
                                      <p:cBhvr>
                                        <p:cTn id="24" dur="500" fill="hold">
                                          <p:stCondLst>
                                            <p:cond delay="0"/>
                                          </p:stCondLst>
                                        </p:cTn>
                                        <p:tgtEl>
                                          <p:spTgt spid="44"/>
                                        </p:tgtEl>
                                        <p:attrNameLst>
                                          <p:attrName>r</p:attrName>
                                        </p:attrNameLst>
                                      </p:cBhvr>
                                    </p:animRot>
                                  </p:childTnLst>
                                </p:cTn>
                              </p:par>
                            </p:childTnLst>
                          </p:cTn>
                        </p:par>
                        <p:par>
                          <p:cTn id="25" fill="hold">
                            <p:stCondLst>
                              <p:cond delay="25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45"/>
                                        </p:tgtEl>
                                        <p:attrNameLst>
                                          <p:attrName>style.visibility</p:attrName>
                                        </p:attrNameLst>
                                      </p:cBhvr>
                                      <p:to>
                                        <p:strVal val="visible"/>
                                      </p:to>
                                    </p:set>
                                    <p:anim by="(-#ppt_w*2)" calcmode="lin" valueType="num">
                                      <p:cBhvr rctx="PPT">
                                        <p:cTn id="28" dur="250" autoRev="1" fill="hold">
                                          <p:stCondLst>
                                            <p:cond delay="0"/>
                                          </p:stCondLst>
                                        </p:cTn>
                                        <p:tgtEl>
                                          <p:spTgt spid="45"/>
                                        </p:tgtEl>
                                        <p:attrNameLst>
                                          <p:attrName>ppt_w</p:attrName>
                                        </p:attrNameLst>
                                      </p:cBhvr>
                                    </p:anim>
                                    <p:anim by="(#ppt_w*0.50)" calcmode="lin" valueType="num">
                                      <p:cBhvr>
                                        <p:cTn id="29" dur="250" decel="50000" autoRev="1" fill="hold">
                                          <p:stCondLst>
                                            <p:cond delay="0"/>
                                          </p:stCondLst>
                                        </p:cTn>
                                        <p:tgtEl>
                                          <p:spTgt spid="45"/>
                                        </p:tgtEl>
                                        <p:attrNameLst>
                                          <p:attrName>ppt_x</p:attrName>
                                        </p:attrNameLst>
                                      </p:cBhvr>
                                    </p:anim>
                                    <p:anim from="(-#ppt_h/2)" to="(#ppt_y)" calcmode="lin" valueType="num">
                                      <p:cBhvr>
                                        <p:cTn id="30" dur="500" fill="hold">
                                          <p:stCondLst>
                                            <p:cond delay="0"/>
                                          </p:stCondLst>
                                        </p:cTn>
                                        <p:tgtEl>
                                          <p:spTgt spid="45"/>
                                        </p:tgtEl>
                                        <p:attrNameLst>
                                          <p:attrName>ppt_y</p:attrName>
                                        </p:attrNameLst>
                                      </p:cBhvr>
                                    </p:anim>
                                    <p:animRot by="21600000">
                                      <p:cBhvr>
                                        <p:cTn id="31" dur="500" fill="hold">
                                          <p:stCondLst>
                                            <p:cond delay="0"/>
                                          </p:stCondLst>
                                        </p:cTn>
                                        <p:tgtEl>
                                          <p:spTgt spid="45"/>
                                        </p:tgtEl>
                                        <p:attrNameLst>
                                          <p:attrName>r</p:attrName>
                                        </p:attrNameLst>
                                      </p:cBhvr>
                                    </p:animRot>
                                  </p:childTnLst>
                                </p:cTn>
                              </p:par>
                              <p:par>
                                <p:cTn id="32" presetID="22" presetClass="entr" presetSubtype="8" fill="hold" grpId="0" nodeType="withEffect">
                                  <p:stCondLst>
                                    <p:cond delay="500"/>
                                  </p:stCondLst>
                                  <p:childTnLst>
                                    <p:set>
                                      <p:cBhvr>
                                        <p:cTn id="33" dur="1" fill="hold">
                                          <p:stCondLst>
                                            <p:cond delay="0"/>
                                          </p:stCondLst>
                                        </p:cTn>
                                        <p:tgtEl>
                                          <p:spTgt spid="46"/>
                                        </p:tgtEl>
                                        <p:attrNameLst>
                                          <p:attrName>style.visibility</p:attrName>
                                        </p:attrNameLst>
                                      </p:cBhvr>
                                      <p:to>
                                        <p:strVal val="visible"/>
                                      </p:to>
                                    </p:set>
                                    <p:animEffect transition="in" filter="wipe(left)">
                                      <p:cBhvr>
                                        <p:cTn id="34" dur="550"/>
                                        <p:tgtEl>
                                          <p:spTgt spid="46"/>
                                        </p:tgtEl>
                                      </p:cBhvr>
                                    </p:animEffect>
                                  </p:childTnLst>
                                </p:cTn>
                              </p:par>
                            </p:childTnLst>
                          </p:cTn>
                        </p:par>
                        <p:par>
                          <p:cTn id="35" fill="hold">
                            <p:stCondLst>
                              <p:cond delay="3550"/>
                            </p:stCondLst>
                            <p:childTnLst>
                              <p:par>
                                <p:cTn id="36" presetID="2" presetClass="entr" presetSubtype="4" fill="hold" grpId="0" nodeType="afterEffect">
                                  <p:stCondLst>
                                    <p:cond delay="500"/>
                                  </p:stCondLst>
                                  <p:iterate>
                                    <p:tmAbs val="0"/>
                                  </p:iterate>
                                  <p:childTnLst>
                                    <p:set>
                                      <p:cBhvr>
                                        <p:cTn id="37" fill="hold"/>
                                        <p:tgtEl>
                                          <p:spTgt spid="47"/>
                                        </p:tgtEl>
                                        <p:attrNameLst>
                                          <p:attrName>style.visibility</p:attrName>
                                        </p:attrNameLst>
                                      </p:cBhvr>
                                      <p:to>
                                        <p:strVal val="visible"/>
                                      </p:to>
                                    </p:set>
                                    <p:anim calcmode="lin" valueType="num">
                                      <p:cBhvr>
                                        <p:cTn id="38" dur="300" fill="hold"/>
                                        <p:tgtEl>
                                          <p:spTgt spid="47"/>
                                        </p:tgtEl>
                                        <p:attrNameLst>
                                          <p:attrName>ppt_x</p:attrName>
                                        </p:attrNameLst>
                                      </p:cBhvr>
                                      <p:tavLst>
                                        <p:tav tm="0">
                                          <p:val>
                                            <p:strVal val="#ppt_x"/>
                                          </p:val>
                                        </p:tav>
                                        <p:tav tm="100000">
                                          <p:val>
                                            <p:strVal val="#ppt_x"/>
                                          </p:val>
                                        </p:tav>
                                      </p:tavLst>
                                    </p:anim>
                                    <p:anim calcmode="lin" valueType="num">
                                      <p:cBhvr>
                                        <p:cTn id="39" dur="3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4" grpId="0"/>
      <p:bldP spid="45" grpId="0"/>
      <p:bldP spid="46" grpId="0" animBg="1"/>
      <p:bldP spid="47"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 name="燕尾形 6"/>
          <p:cNvSpPr/>
          <p:nvPr/>
        </p:nvSpPr>
        <p:spPr>
          <a:xfrm>
            <a:off x="1774726" y="1844824"/>
            <a:ext cx="2270967" cy="792088"/>
          </a:xfrm>
          <a:prstGeom prst="chevron">
            <a:avLst/>
          </a:prstGeom>
          <a:solidFill>
            <a:srgbClr val="27C5D6"/>
          </a:solidFill>
          <a:ln w="19050">
            <a:no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b="1" dirty="0">
                <a:solidFill>
                  <a:schemeClr val="bg1"/>
                </a:solidFill>
                <a:latin typeface="Avant GardeBook" pitchFamily="50" charset="0"/>
                <a:ea typeface="微软雅黑" pitchFamily="34" charset="-122"/>
              </a:rPr>
              <a:t>添加标题</a:t>
            </a:r>
          </a:p>
        </p:txBody>
      </p:sp>
      <p:sp>
        <p:nvSpPr>
          <p:cNvPr id="8" name="燕尾形 7"/>
          <p:cNvSpPr/>
          <p:nvPr/>
        </p:nvSpPr>
        <p:spPr>
          <a:xfrm>
            <a:off x="1774726" y="2876939"/>
            <a:ext cx="2270967" cy="792088"/>
          </a:xfrm>
          <a:prstGeom prst="chevron">
            <a:avLst/>
          </a:prstGeom>
          <a:solidFill>
            <a:srgbClr val="FFABB1"/>
          </a:solidFill>
          <a:ln w="19050">
            <a:no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b="1" dirty="0">
                <a:solidFill>
                  <a:schemeClr val="bg1"/>
                </a:solidFill>
                <a:latin typeface="Avant GardeBook" pitchFamily="50" charset="0"/>
                <a:ea typeface="微软雅黑" pitchFamily="34" charset="-122"/>
              </a:rPr>
              <a:t>添加标题</a:t>
            </a:r>
          </a:p>
        </p:txBody>
      </p:sp>
      <p:sp>
        <p:nvSpPr>
          <p:cNvPr id="9" name="燕尾形 8"/>
          <p:cNvSpPr/>
          <p:nvPr/>
        </p:nvSpPr>
        <p:spPr>
          <a:xfrm>
            <a:off x="1774726" y="3909054"/>
            <a:ext cx="2270967" cy="792088"/>
          </a:xfrm>
          <a:prstGeom prst="chevron">
            <a:avLst/>
          </a:prstGeom>
          <a:solidFill>
            <a:srgbClr val="27C5D6"/>
          </a:solidFill>
          <a:ln w="19050">
            <a:no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b="1" dirty="0">
                <a:solidFill>
                  <a:schemeClr val="bg1"/>
                </a:solidFill>
                <a:latin typeface="Avant GardeBook" pitchFamily="50" charset="0"/>
                <a:ea typeface="微软雅黑" pitchFamily="34" charset="-122"/>
              </a:rPr>
              <a:t>添加标题</a:t>
            </a:r>
          </a:p>
        </p:txBody>
      </p:sp>
      <p:sp>
        <p:nvSpPr>
          <p:cNvPr id="10" name="燕尾形 9"/>
          <p:cNvSpPr/>
          <p:nvPr/>
        </p:nvSpPr>
        <p:spPr>
          <a:xfrm>
            <a:off x="1774726" y="4941168"/>
            <a:ext cx="2270967" cy="792088"/>
          </a:xfrm>
          <a:prstGeom prst="chevron">
            <a:avLst/>
          </a:prstGeom>
          <a:solidFill>
            <a:srgbClr val="FFABB1"/>
          </a:solidFill>
          <a:ln w="19050">
            <a:no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b="1" dirty="0">
                <a:solidFill>
                  <a:schemeClr val="bg1"/>
                </a:solidFill>
                <a:latin typeface="Avant GardeBook" pitchFamily="50" charset="0"/>
                <a:ea typeface="微软雅黑" pitchFamily="34" charset="-122"/>
              </a:rPr>
              <a:t>添加标题</a:t>
            </a:r>
          </a:p>
        </p:txBody>
      </p:sp>
      <p:grpSp>
        <p:nvGrpSpPr>
          <p:cNvPr id="11" name="组合 10"/>
          <p:cNvGrpSpPr/>
          <p:nvPr/>
        </p:nvGrpSpPr>
        <p:grpSpPr>
          <a:xfrm>
            <a:off x="3237663" y="5110333"/>
            <a:ext cx="358184" cy="453758"/>
            <a:chOff x="8950326" y="1212851"/>
            <a:chExt cx="636588" cy="806450"/>
          </a:xfrm>
          <a:solidFill>
            <a:schemeClr val="bg1"/>
          </a:solidFill>
        </p:grpSpPr>
        <p:sp>
          <p:nvSpPr>
            <p:cNvPr id="12" name="Freeform 605"/>
            <p:cNvSpPr>
              <a:spLocks/>
            </p:cNvSpPr>
            <p:nvPr/>
          </p:nvSpPr>
          <p:spPr bwMode="auto">
            <a:xfrm>
              <a:off x="9040813" y="1787526"/>
              <a:ext cx="71438" cy="231775"/>
            </a:xfrm>
            <a:custGeom>
              <a:avLst/>
              <a:gdLst>
                <a:gd name="T0" fmla="*/ 0 w 19"/>
                <a:gd name="T1" fmla="*/ 0 h 62"/>
                <a:gd name="T2" fmla="*/ 2 w 19"/>
                <a:gd name="T3" fmla="*/ 62 h 62"/>
                <a:gd name="T4" fmla="*/ 19 w 19"/>
                <a:gd name="T5" fmla="*/ 62 h 62"/>
                <a:gd name="T6" fmla="*/ 19 w 19"/>
                <a:gd name="T7" fmla="*/ 0 h 62"/>
                <a:gd name="T8" fmla="*/ 0 w 19"/>
                <a:gd name="T9" fmla="*/ 0 h 62"/>
              </a:gdLst>
              <a:ahLst/>
              <a:cxnLst>
                <a:cxn ang="0">
                  <a:pos x="T0" y="T1"/>
                </a:cxn>
                <a:cxn ang="0">
                  <a:pos x="T2" y="T3"/>
                </a:cxn>
                <a:cxn ang="0">
                  <a:pos x="T4" y="T5"/>
                </a:cxn>
                <a:cxn ang="0">
                  <a:pos x="T6" y="T7"/>
                </a:cxn>
                <a:cxn ang="0">
                  <a:pos x="T8" y="T9"/>
                </a:cxn>
              </a:cxnLst>
              <a:rect l="0" t="0" r="r" b="b"/>
              <a:pathLst>
                <a:path w="19" h="62">
                  <a:moveTo>
                    <a:pt x="0" y="0"/>
                  </a:moveTo>
                  <a:cubicBezTo>
                    <a:pt x="2" y="62"/>
                    <a:pt x="2" y="62"/>
                    <a:pt x="2" y="62"/>
                  </a:cubicBezTo>
                  <a:cubicBezTo>
                    <a:pt x="19" y="62"/>
                    <a:pt x="19" y="62"/>
                    <a:pt x="19" y="62"/>
                  </a:cubicBezTo>
                  <a:cubicBezTo>
                    <a:pt x="19" y="41"/>
                    <a:pt x="19" y="0"/>
                    <a:pt x="19" y="0"/>
                  </a:cubicBezTo>
                  <a:cubicBezTo>
                    <a:pt x="19" y="0"/>
                    <a:pt x="7"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606"/>
            <p:cNvSpPr>
              <a:spLocks/>
            </p:cNvSpPr>
            <p:nvPr/>
          </p:nvSpPr>
          <p:spPr bwMode="auto">
            <a:xfrm>
              <a:off x="9120188" y="1787526"/>
              <a:ext cx="36513" cy="231775"/>
            </a:xfrm>
            <a:custGeom>
              <a:avLst/>
              <a:gdLst>
                <a:gd name="T0" fmla="*/ 0 w 10"/>
                <a:gd name="T1" fmla="*/ 0 h 62"/>
                <a:gd name="T2" fmla="*/ 1 w 10"/>
                <a:gd name="T3" fmla="*/ 62 h 62"/>
                <a:gd name="T4" fmla="*/ 10 w 10"/>
                <a:gd name="T5" fmla="*/ 62 h 62"/>
                <a:gd name="T6" fmla="*/ 10 w 10"/>
                <a:gd name="T7" fmla="*/ 0 h 62"/>
                <a:gd name="T8" fmla="*/ 0 w 10"/>
                <a:gd name="T9" fmla="*/ 0 h 62"/>
              </a:gdLst>
              <a:ahLst/>
              <a:cxnLst>
                <a:cxn ang="0">
                  <a:pos x="T0" y="T1"/>
                </a:cxn>
                <a:cxn ang="0">
                  <a:pos x="T2" y="T3"/>
                </a:cxn>
                <a:cxn ang="0">
                  <a:pos x="T4" y="T5"/>
                </a:cxn>
                <a:cxn ang="0">
                  <a:pos x="T6" y="T7"/>
                </a:cxn>
                <a:cxn ang="0">
                  <a:pos x="T8" y="T9"/>
                </a:cxn>
              </a:cxnLst>
              <a:rect l="0" t="0" r="r" b="b"/>
              <a:pathLst>
                <a:path w="10" h="62">
                  <a:moveTo>
                    <a:pt x="0" y="0"/>
                  </a:moveTo>
                  <a:cubicBezTo>
                    <a:pt x="1" y="62"/>
                    <a:pt x="1" y="62"/>
                    <a:pt x="1" y="62"/>
                  </a:cubicBezTo>
                  <a:cubicBezTo>
                    <a:pt x="10" y="62"/>
                    <a:pt x="10" y="62"/>
                    <a:pt x="10" y="62"/>
                  </a:cubicBezTo>
                  <a:cubicBezTo>
                    <a:pt x="10" y="41"/>
                    <a:pt x="10" y="0"/>
                    <a:pt x="10" y="0"/>
                  </a:cubicBezTo>
                  <a:cubicBezTo>
                    <a:pt x="10" y="0"/>
                    <a:pt x="4"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607"/>
            <p:cNvSpPr>
              <a:spLocks/>
            </p:cNvSpPr>
            <p:nvPr/>
          </p:nvSpPr>
          <p:spPr bwMode="auto">
            <a:xfrm>
              <a:off x="9032876" y="1438276"/>
              <a:ext cx="106363" cy="120650"/>
            </a:xfrm>
            <a:custGeom>
              <a:avLst/>
              <a:gdLst>
                <a:gd name="T0" fmla="*/ 25 w 28"/>
                <a:gd name="T1" fmla="*/ 11 h 32"/>
                <a:gd name="T2" fmla="*/ 20 w 28"/>
                <a:gd name="T3" fmla="*/ 30 h 32"/>
                <a:gd name="T4" fmla="*/ 3 w 28"/>
                <a:gd name="T5" fmla="*/ 21 h 32"/>
                <a:gd name="T6" fmla="*/ 9 w 28"/>
                <a:gd name="T7" fmla="*/ 2 h 32"/>
                <a:gd name="T8" fmla="*/ 25 w 28"/>
                <a:gd name="T9" fmla="*/ 11 h 32"/>
              </a:gdLst>
              <a:ahLst/>
              <a:cxnLst>
                <a:cxn ang="0">
                  <a:pos x="T0" y="T1"/>
                </a:cxn>
                <a:cxn ang="0">
                  <a:pos x="T2" y="T3"/>
                </a:cxn>
                <a:cxn ang="0">
                  <a:pos x="T4" y="T5"/>
                </a:cxn>
                <a:cxn ang="0">
                  <a:pos x="T6" y="T7"/>
                </a:cxn>
                <a:cxn ang="0">
                  <a:pos x="T8" y="T9"/>
                </a:cxn>
              </a:cxnLst>
              <a:rect l="0" t="0" r="r" b="b"/>
              <a:pathLst>
                <a:path w="28" h="32">
                  <a:moveTo>
                    <a:pt x="25" y="11"/>
                  </a:moveTo>
                  <a:cubicBezTo>
                    <a:pt x="28" y="19"/>
                    <a:pt x="26" y="27"/>
                    <a:pt x="20" y="30"/>
                  </a:cubicBezTo>
                  <a:cubicBezTo>
                    <a:pt x="14" y="32"/>
                    <a:pt x="6" y="28"/>
                    <a:pt x="3" y="21"/>
                  </a:cubicBezTo>
                  <a:cubicBezTo>
                    <a:pt x="0" y="13"/>
                    <a:pt x="2" y="5"/>
                    <a:pt x="9" y="2"/>
                  </a:cubicBezTo>
                  <a:cubicBezTo>
                    <a:pt x="15" y="0"/>
                    <a:pt x="22" y="4"/>
                    <a:pt x="2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608"/>
            <p:cNvSpPr>
              <a:spLocks noChangeArrowheads="1"/>
            </p:cNvSpPr>
            <p:nvPr/>
          </p:nvSpPr>
          <p:spPr bwMode="auto">
            <a:xfrm>
              <a:off x="9112251" y="17081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609"/>
            <p:cNvSpPr>
              <a:spLocks/>
            </p:cNvSpPr>
            <p:nvPr/>
          </p:nvSpPr>
          <p:spPr bwMode="auto">
            <a:xfrm>
              <a:off x="8950326" y="1449388"/>
              <a:ext cx="319088" cy="363538"/>
            </a:xfrm>
            <a:custGeom>
              <a:avLst/>
              <a:gdLst>
                <a:gd name="T0" fmla="*/ 69 w 85"/>
                <a:gd name="T1" fmla="*/ 0 h 97"/>
                <a:gd name="T2" fmla="*/ 63 w 85"/>
                <a:gd name="T3" fmla="*/ 23 h 97"/>
                <a:gd name="T4" fmla="*/ 46 w 85"/>
                <a:gd name="T5" fmla="*/ 28 h 97"/>
                <a:gd name="T6" fmla="*/ 45 w 85"/>
                <a:gd name="T7" fmla="*/ 28 h 97"/>
                <a:gd name="T8" fmla="*/ 49 w 85"/>
                <a:gd name="T9" fmla="*/ 33 h 97"/>
                <a:gd name="T10" fmla="*/ 45 w 85"/>
                <a:gd name="T11" fmla="*/ 37 h 97"/>
                <a:gd name="T12" fmla="*/ 48 w 85"/>
                <a:gd name="T13" fmla="*/ 42 h 97"/>
                <a:gd name="T14" fmla="*/ 43 w 85"/>
                <a:gd name="T15" fmla="*/ 69 h 97"/>
                <a:gd name="T16" fmla="*/ 43 w 85"/>
                <a:gd name="T17" fmla="*/ 69 h 97"/>
                <a:gd name="T18" fmla="*/ 43 w 85"/>
                <a:gd name="T19" fmla="*/ 69 h 97"/>
                <a:gd name="T20" fmla="*/ 43 w 85"/>
                <a:gd name="T21" fmla="*/ 69 h 97"/>
                <a:gd name="T22" fmla="*/ 43 w 85"/>
                <a:gd name="T23" fmla="*/ 69 h 97"/>
                <a:gd name="T24" fmla="*/ 33 w 85"/>
                <a:gd name="T25" fmla="*/ 43 h 97"/>
                <a:gd name="T26" fmla="*/ 34 w 85"/>
                <a:gd name="T27" fmla="*/ 38 h 97"/>
                <a:gd name="T28" fmla="*/ 30 w 85"/>
                <a:gd name="T29" fmla="*/ 35 h 97"/>
                <a:gd name="T30" fmla="*/ 33 w 85"/>
                <a:gd name="T31" fmla="*/ 30 h 97"/>
                <a:gd name="T32" fmla="*/ 22 w 85"/>
                <a:gd name="T33" fmla="*/ 32 h 97"/>
                <a:gd name="T34" fmla="*/ 19 w 85"/>
                <a:gd name="T35" fmla="*/ 36 h 97"/>
                <a:gd name="T36" fmla="*/ 6 w 85"/>
                <a:gd name="T37" fmla="*/ 63 h 97"/>
                <a:gd name="T38" fmla="*/ 0 w 85"/>
                <a:gd name="T39" fmla="*/ 94 h 97"/>
                <a:gd name="T40" fmla="*/ 17 w 85"/>
                <a:gd name="T41" fmla="*/ 97 h 97"/>
                <a:gd name="T42" fmla="*/ 20 w 85"/>
                <a:gd name="T43" fmla="*/ 69 h 97"/>
                <a:gd name="T44" fmla="*/ 21 w 85"/>
                <a:gd name="T45" fmla="*/ 66 h 97"/>
                <a:gd name="T46" fmla="*/ 23 w 85"/>
                <a:gd name="T47" fmla="*/ 95 h 97"/>
                <a:gd name="T48" fmla="*/ 23 w 85"/>
                <a:gd name="T49" fmla="*/ 96 h 97"/>
                <a:gd name="T50" fmla="*/ 58 w 85"/>
                <a:gd name="T51" fmla="*/ 93 h 97"/>
                <a:gd name="T52" fmla="*/ 58 w 85"/>
                <a:gd name="T53" fmla="*/ 93 h 97"/>
                <a:gd name="T54" fmla="*/ 53 w 85"/>
                <a:gd name="T55" fmla="*/ 41 h 97"/>
                <a:gd name="T56" fmla="*/ 62 w 85"/>
                <a:gd name="T57" fmla="*/ 39 h 97"/>
                <a:gd name="T58" fmla="*/ 71 w 85"/>
                <a:gd name="T59" fmla="*/ 37 h 97"/>
                <a:gd name="T60" fmla="*/ 72 w 85"/>
                <a:gd name="T61" fmla="*/ 37 h 97"/>
                <a:gd name="T62" fmla="*/ 77 w 85"/>
                <a:gd name="T63" fmla="*/ 31 h 97"/>
                <a:gd name="T64" fmla="*/ 77 w 85"/>
                <a:gd name="T65" fmla="*/ 31 h 97"/>
                <a:gd name="T66" fmla="*/ 77 w 85"/>
                <a:gd name="T67" fmla="*/ 31 h 97"/>
                <a:gd name="T68" fmla="*/ 77 w 85"/>
                <a:gd name="T69" fmla="*/ 31 h 97"/>
                <a:gd name="T70" fmla="*/ 77 w 85"/>
                <a:gd name="T71" fmla="*/ 30 h 97"/>
                <a:gd name="T72" fmla="*/ 78 w 85"/>
                <a:gd name="T73" fmla="*/ 29 h 97"/>
                <a:gd name="T74" fmla="*/ 85 w 85"/>
                <a:gd name="T75" fmla="*/ 4 h 97"/>
                <a:gd name="T76" fmla="*/ 69 w 85"/>
                <a:gd name="T7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97">
                  <a:moveTo>
                    <a:pt x="69" y="0"/>
                  </a:moveTo>
                  <a:cubicBezTo>
                    <a:pt x="63" y="23"/>
                    <a:pt x="63" y="23"/>
                    <a:pt x="63" y="23"/>
                  </a:cubicBezTo>
                  <a:cubicBezTo>
                    <a:pt x="46" y="28"/>
                    <a:pt x="46" y="28"/>
                    <a:pt x="46" y="28"/>
                  </a:cubicBezTo>
                  <a:cubicBezTo>
                    <a:pt x="46" y="28"/>
                    <a:pt x="46" y="28"/>
                    <a:pt x="45" y="28"/>
                  </a:cubicBezTo>
                  <a:cubicBezTo>
                    <a:pt x="49" y="33"/>
                    <a:pt x="49" y="33"/>
                    <a:pt x="49" y="33"/>
                  </a:cubicBezTo>
                  <a:cubicBezTo>
                    <a:pt x="45" y="37"/>
                    <a:pt x="45" y="37"/>
                    <a:pt x="45" y="37"/>
                  </a:cubicBezTo>
                  <a:cubicBezTo>
                    <a:pt x="48" y="42"/>
                    <a:pt x="48" y="42"/>
                    <a:pt x="48" y="42"/>
                  </a:cubicBezTo>
                  <a:cubicBezTo>
                    <a:pt x="43" y="69"/>
                    <a:pt x="43" y="69"/>
                    <a:pt x="43" y="69"/>
                  </a:cubicBezTo>
                  <a:cubicBezTo>
                    <a:pt x="43" y="69"/>
                    <a:pt x="43" y="69"/>
                    <a:pt x="43" y="69"/>
                  </a:cubicBezTo>
                  <a:cubicBezTo>
                    <a:pt x="43" y="69"/>
                    <a:pt x="43" y="69"/>
                    <a:pt x="43" y="69"/>
                  </a:cubicBezTo>
                  <a:cubicBezTo>
                    <a:pt x="43" y="69"/>
                    <a:pt x="43" y="69"/>
                    <a:pt x="43" y="69"/>
                  </a:cubicBezTo>
                  <a:cubicBezTo>
                    <a:pt x="43" y="69"/>
                    <a:pt x="43" y="69"/>
                    <a:pt x="43" y="69"/>
                  </a:cubicBezTo>
                  <a:cubicBezTo>
                    <a:pt x="33" y="43"/>
                    <a:pt x="33" y="43"/>
                    <a:pt x="33" y="43"/>
                  </a:cubicBezTo>
                  <a:cubicBezTo>
                    <a:pt x="34" y="38"/>
                    <a:pt x="34" y="38"/>
                    <a:pt x="34" y="38"/>
                  </a:cubicBezTo>
                  <a:cubicBezTo>
                    <a:pt x="30" y="35"/>
                    <a:pt x="30" y="35"/>
                    <a:pt x="30" y="35"/>
                  </a:cubicBezTo>
                  <a:cubicBezTo>
                    <a:pt x="33" y="30"/>
                    <a:pt x="33" y="30"/>
                    <a:pt x="33" y="30"/>
                  </a:cubicBezTo>
                  <a:cubicBezTo>
                    <a:pt x="31" y="31"/>
                    <a:pt x="23" y="32"/>
                    <a:pt x="22" y="32"/>
                  </a:cubicBezTo>
                  <a:cubicBezTo>
                    <a:pt x="21" y="32"/>
                    <a:pt x="20" y="35"/>
                    <a:pt x="19" y="36"/>
                  </a:cubicBezTo>
                  <a:cubicBezTo>
                    <a:pt x="6" y="63"/>
                    <a:pt x="6" y="63"/>
                    <a:pt x="6" y="63"/>
                  </a:cubicBezTo>
                  <a:cubicBezTo>
                    <a:pt x="3" y="77"/>
                    <a:pt x="2" y="84"/>
                    <a:pt x="0" y="94"/>
                  </a:cubicBezTo>
                  <a:cubicBezTo>
                    <a:pt x="6" y="95"/>
                    <a:pt x="12" y="96"/>
                    <a:pt x="17" y="97"/>
                  </a:cubicBezTo>
                  <a:cubicBezTo>
                    <a:pt x="18" y="88"/>
                    <a:pt x="20" y="74"/>
                    <a:pt x="20" y="69"/>
                  </a:cubicBezTo>
                  <a:cubicBezTo>
                    <a:pt x="21" y="66"/>
                    <a:pt x="21" y="66"/>
                    <a:pt x="21" y="66"/>
                  </a:cubicBezTo>
                  <a:cubicBezTo>
                    <a:pt x="22" y="76"/>
                    <a:pt x="23" y="86"/>
                    <a:pt x="23" y="95"/>
                  </a:cubicBezTo>
                  <a:cubicBezTo>
                    <a:pt x="23" y="96"/>
                    <a:pt x="23" y="96"/>
                    <a:pt x="23" y="96"/>
                  </a:cubicBezTo>
                  <a:cubicBezTo>
                    <a:pt x="35" y="95"/>
                    <a:pt x="46" y="94"/>
                    <a:pt x="58" y="93"/>
                  </a:cubicBezTo>
                  <a:cubicBezTo>
                    <a:pt x="58" y="93"/>
                    <a:pt x="58" y="93"/>
                    <a:pt x="58" y="93"/>
                  </a:cubicBezTo>
                  <a:cubicBezTo>
                    <a:pt x="57" y="75"/>
                    <a:pt x="55" y="58"/>
                    <a:pt x="53" y="41"/>
                  </a:cubicBezTo>
                  <a:cubicBezTo>
                    <a:pt x="62" y="39"/>
                    <a:pt x="62" y="39"/>
                    <a:pt x="62" y="39"/>
                  </a:cubicBezTo>
                  <a:cubicBezTo>
                    <a:pt x="71" y="37"/>
                    <a:pt x="71" y="37"/>
                    <a:pt x="71" y="37"/>
                  </a:cubicBezTo>
                  <a:cubicBezTo>
                    <a:pt x="72" y="37"/>
                    <a:pt x="72" y="37"/>
                    <a:pt x="72" y="37"/>
                  </a:cubicBezTo>
                  <a:cubicBezTo>
                    <a:pt x="77" y="31"/>
                    <a:pt x="77" y="31"/>
                    <a:pt x="77" y="31"/>
                  </a:cubicBezTo>
                  <a:cubicBezTo>
                    <a:pt x="77" y="31"/>
                    <a:pt x="77" y="31"/>
                    <a:pt x="77" y="31"/>
                  </a:cubicBezTo>
                  <a:cubicBezTo>
                    <a:pt x="77" y="31"/>
                    <a:pt x="77" y="31"/>
                    <a:pt x="77" y="31"/>
                  </a:cubicBezTo>
                  <a:cubicBezTo>
                    <a:pt x="77" y="31"/>
                    <a:pt x="77" y="31"/>
                    <a:pt x="77" y="31"/>
                  </a:cubicBezTo>
                  <a:cubicBezTo>
                    <a:pt x="77" y="30"/>
                    <a:pt x="77" y="30"/>
                    <a:pt x="77" y="30"/>
                  </a:cubicBezTo>
                  <a:cubicBezTo>
                    <a:pt x="78" y="29"/>
                    <a:pt x="78" y="29"/>
                    <a:pt x="78" y="29"/>
                  </a:cubicBezTo>
                  <a:cubicBezTo>
                    <a:pt x="85" y="4"/>
                    <a:pt x="85" y="4"/>
                    <a:pt x="85" y="4"/>
                  </a:cubicBezTo>
                  <a:cubicBezTo>
                    <a:pt x="80" y="3"/>
                    <a:pt x="74" y="1"/>
                    <a:pt x="6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10"/>
            <p:cNvSpPr>
              <a:spLocks/>
            </p:cNvSpPr>
            <p:nvPr/>
          </p:nvSpPr>
          <p:spPr bwMode="auto">
            <a:xfrm>
              <a:off x="9090026" y="1558926"/>
              <a:ext cx="19050" cy="33338"/>
            </a:xfrm>
            <a:custGeom>
              <a:avLst/>
              <a:gdLst>
                <a:gd name="T0" fmla="*/ 9 w 12"/>
                <a:gd name="T1" fmla="*/ 0 h 21"/>
                <a:gd name="T2" fmla="*/ 12 w 12"/>
                <a:gd name="T3" fmla="*/ 11 h 21"/>
                <a:gd name="T4" fmla="*/ 7 w 12"/>
                <a:gd name="T5" fmla="*/ 21 h 21"/>
                <a:gd name="T6" fmla="*/ 0 w 12"/>
                <a:gd name="T7" fmla="*/ 14 h 21"/>
                <a:gd name="T8" fmla="*/ 2 w 12"/>
                <a:gd name="T9" fmla="*/ 0 h 21"/>
                <a:gd name="T10" fmla="*/ 9 w 12"/>
                <a:gd name="T11" fmla="*/ 0 h 21"/>
              </a:gdLst>
              <a:ahLst/>
              <a:cxnLst>
                <a:cxn ang="0">
                  <a:pos x="T0" y="T1"/>
                </a:cxn>
                <a:cxn ang="0">
                  <a:pos x="T2" y="T3"/>
                </a:cxn>
                <a:cxn ang="0">
                  <a:pos x="T4" y="T5"/>
                </a:cxn>
                <a:cxn ang="0">
                  <a:pos x="T6" y="T7"/>
                </a:cxn>
                <a:cxn ang="0">
                  <a:pos x="T8" y="T9"/>
                </a:cxn>
                <a:cxn ang="0">
                  <a:pos x="T10" y="T11"/>
                </a:cxn>
              </a:cxnLst>
              <a:rect l="0" t="0" r="r" b="b"/>
              <a:pathLst>
                <a:path w="12" h="21">
                  <a:moveTo>
                    <a:pt x="9" y="0"/>
                  </a:moveTo>
                  <a:lnTo>
                    <a:pt x="12" y="11"/>
                  </a:lnTo>
                  <a:lnTo>
                    <a:pt x="7" y="21"/>
                  </a:lnTo>
                  <a:lnTo>
                    <a:pt x="0" y="14"/>
                  </a:lnTo>
                  <a:lnTo>
                    <a:pt x="2"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611"/>
            <p:cNvSpPr>
              <a:spLocks/>
            </p:cNvSpPr>
            <p:nvPr/>
          </p:nvSpPr>
          <p:spPr bwMode="auto">
            <a:xfrm>
              <a:off x="9093201" y="1581151"/>
              <a:ext cx="30163" cy="138113"/>
            </a:xfrm>
            <a:custGeom>
              <a:avLst/>
              <a:gdLst>
                <a:gd name="T0" fmla="*/ 10 w 19"/>
                <a:gd name="T1" fmla="*/ 0 h 87"/>
                <a:gd name="T2" fmla="*/ 19 w 19"/>
                <a:gd name="T3" fmla="*/ 80 h 87"/>
                <a:gd name="T4" fmla="*/ 12 w 19"/>
                <a:gd name="T5" fmla="*/ 87 h 87"/>
                <a:gd name="T6" fmla="*/ 5 w 19"/>
                <a:gd name="T7" fmla="*/ 80 h 87"/>
                <a:gd name="T8" fmla="*/ 0 w 19"/>
                <a:gd name="T9" fmla="*/ 0 h 87"/>
                <a:gd name="T10" fmla="*/ 10 w 19"/>
                <a:gd name="T11" fmla="*/ 0 h 87"/>
              </a:gdLst>
              <a:ahLst/>
              <a:cxnLst>
                <a:cxn ang="0">
                  <a:pos x="T0" y="T1"/>
                </a:cxn>
                <a:cxn ang="0">
                  <a:pos x="T2" y="T3"/>
                </a:cxn>
                <a:cxn ang="0">
                  <a:pos x="T4" y="T5"/>
                </a:cxn>
                <a:cxn ang="0">
                  <a:pos x="T6" y="T7"/>
                </a:cxn>
                <a:cxn ang="0">
                  <a:pos x="T8" y="T9"/>
                </a:cxn>
                <a:cxn ang="0">
                  <a:pos x="T10" y="T11"/>
                </a:cxn>
              </a:cxnLst>
              <a:rect l="0" t="0" r="r" b="b"/>
              <a:pathLst>
                <a:path w="19" h="87">
                  <a:moveTo>
                    <a:pt x="10" y="0"/>
                  </a:moveTo>
                  <a:lnTo>
                    <a:pt x="19" y="80"/>
                  </a:lnTo>
                  <a:lnTo>
                    <a:pt x="12" y="87"/>
                  </a:lnTo>
                  <a:lnTo>
                    <a:pt x="5" y="80"/>
                  </a:lnTo>
                  <a:lnTo>
                    <a:pt x="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612"/>
            <p:cNvSpPr>
              <a:spLocks/>
            </p:cNvSpPr>
            <p:nvPr/>
          </p:nvSpPr>
          <p:spPr bwMode="auto">
            <a:xfrm>
              <a:off x="9434513" y="1787526"/>
              <a:ext cx="71438" cy="231775"/>
            </a:xfrm>
            <a:custGeom>
              <a:avLst/>
              <a:gdLst>
                <a:gd name="T0" fmla="*/ 0 w 19"/>
                <a:gd name="T1" fmla="*/ 0 h 62"/>
                <a:gd name="T2" fmla="*/ 2 w 19"/>
                <a:gd name="T3" fmla="*/ 62 h 62"/>
                <a:gd name="T4" fmla="*/ 19 w 19"/>
                <a:gd name="T5" fmla="*/ 62 h 62"/>
                <a:gd name="T6" fmla="*/ 19 w 19"/>
                <a:gd name="T7" fmla="*/ 0 h 62"/>
                <a:gd name="T8" fmla="*/ 0 w 19"/>
                <a:gd name="T9" fmla="*/ 0 h 62"/>
              </a:gdLst>
              <a:ahLst/>
              <a:cxnLst>
                <a:cxn ang="0">
                  <a:pos x="T0" y="T1"/>
                </a:cxn>
                <a:cxn ang="0">
                  <a:pos x="T2" y="T3"/>
                </a:cxn>
                <a:cxn ang="0">
                  <a:pos x="T4" y="T5"/>
                </a:cxn>
                <a:cxn ang="0">
                  <a:pos x="T6" y="T7"/>
                </a:cxn>
                <a:cxn ang="0">
                  <a:pos x="T8" y="T9"/>
                </a:cxn>
              </a:cxnLst>
              <a:rect l="0" t="0" r="r" b="b"/>
              <a:pathLst>
                <a:path w="19" h="62">
                  <a:moveTo>
                    <a:pt x="0" y="0"/>
                  </a:moveTo>
                  <a:cubicBezTo>
                    <a:pt x="2" y="62"/>
                    <a:pt x="2" y="62"/>
                    <a:pt x="2" y="62"/>
                  </a:cubicBezTo>
                  <a:cubicBezTo>
                    <a:pt x="19" y="62"/>
                    <a:pt x="19" y="62"/>
                    <a:pt x="19" y="62"/>
                  </a:cubicBezTo>
                  <a:cubicBezTo>
                    <a:pt x="19" y="41"/>
                    <a:pt x="19" y="0"/>
                    <a:pt x="19" y="0"/>
                  </a:cubicBezTo>
                  <a:cubicBezTo>
                    <a:pt x="19" y="0"/>
                    <a:pt x="7"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613"/>
            <p:cNvSpPr>
              <a:spLocks/>
            </p:cNvSpPr>
            <p:nvPr/>
          </p:nvSpPr>
          <p:spPr bwMode="auto">
            <a:xfrm>
              <a:off x="9390063" y="1787526"/>
              <a:ext cx="36513" cy="231775"/>
            </a:xfrm>
            <a:custGeom>
              <a:avLst/>
              <a:gdLst>
                <a:gd name="T0" fmla="*/ 0 w 10"/>
                <a:gd name="T1" fmla="*/ 0 h 62"/>
                <a:gd name="T2" fmla="*/ 1 w 10"/>
                <a:gd name="T3" fmla="*/ 62 h 62"/>
                <a:gd name="T4" fmla="*/ 10 w 10"/>
                <a:gd name="T5" fmla="*/ 62 h 62"/>
                <a:gd name="T6" fmla="*/ 10 w 10"/>
                <a:gd name="T7" fmla="*/ 0 h 62"/>
                <a:gd name="T8" fmla="*/ 0 w 10"/>
                <a:gd name="T9" fmla="*/ 0 h 62"/>
              </a:gdLst>
              <a:ahLst/>
              <a:cxnLst>
                <a:cxn ang="0">
                  <a:pos x="T0" y="T1"/>
                </a:cxn>
                <a:cxn ang="0">
                  <a:pos x="T2" y="T3"/>
                </a:cxn>
                <a:cxn ang="0">
                  <a:pos x="T4" y="T5"/>
                </a:cxn>
                <a:cxn ang="0">
                  <a:pos x="T6" y="T7"/>
                </a:cxn>
                <a:cxn ang="0">
                  <a:pos x="T8" y="T9"/>
                </a:cxn>
              </a:cxnLst>
              <a:rect l="0" t="0" r="r" b="b"/>
              <a:pathLst>
                <a:path w="10" h="62">
                  <a:moveTo>
                    <a:pt x="0" y="0"/>
                  </a:moveTo>
                  <a:cubicBezTo>
                    <a:pt x="1" y="62"/>
                    <a:pt x="1" y="62"/>
                    <a:pt x="1" y="62"/>
                  </a:cubicBezTo>
                  <a:cubicBezTo>
                    <a:pt x="10" y="62"/>
                    <a:pt x="10" y="62"/>
                    <a:pt x="10" y="62"/>
                  </a:cubicBezTo>
                  <a:cubicBezTo>
                    <a:pt x="10" y="41"/>
                    <a:pt x="10" y="0"/>
                    <a:pt x="10" y="0"/>
                  </a:cubicBezTo>
                  <a:cubicBezTo>
                    <a:pt x="10" y="0"/>
                    <a:pt x="4"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614"/>
            <p:cNvSpPr>
              <a:spLocks/>
            </p:cNvSpPr>
            <p:nvPr/>
          </p:nvSpPr>
          <p:spPr bwMode="auto">
            <a:xfrm>
              <a:off x="9409113" y="1438276"/>
              <a:ext cx="104775" cy="120650"/>
            </a:xfrm>
            <a:custGeom>
              <a:avLst/>
              <a:gdLst>
                <a:gd name="T0" fmla="*/ 3 w 28"/>
                <a:gd name="T1" fmla="*/ 11 h 32"/>
                <a:gd name="T2" fmla="*/ 8 w 28"/>
                <a:gd name="T3" fmla="*/ 30 h 32"/>
                <a:gd name="T4" fmla="*/ 25 w 28"/>
                <a:gd name="T5" fmla="*/ 21 h 32"/>
                <a:gd name="T6" fmla="*/ 20 w 28"/>
                <a:gd name="T7" fmla="*/ 2 h 32"/>
                <a:gd name="T8" fmla="*/ 3 w 28"/>
                <a:gd name="T9" fmla="*/ 11 h 32"/>
              </a:gdLst>
              <a:ahLst/>
              <a:cxnLst>
                <a:cxn ang="0">
                  <a:pos x="T0" y="T1"/>
                </a:cxn>
                <a:cxn ang="0">
                  <a:pos x="T2" y="T3"/>
                </a:cxn>
                <a:cxn ang="0">
                  <a:pos x="T4" y="T5"/>
                </a:cxn>
                <a:cxn ang="0">
                  <a:pos x="T6" y="T7"/>
                </a:cxn>
                <a:cxn ang="0">
                  <a:pos x="T8" y="T9"/>
                </a:cxn>
              </a:cxnLst>
              <a:rect l="0" t="0" r="r" b="b"/>
              <a:pathLst>
                <a:path w="28" h="32">
                  <a:moveTo>
                    <a:pt x="3" y="11"/>
                  </a:moveTo>
                  <a:cubicBezTo>
                    <a:pt x="0" y="19"/>
                    <a:pt x="2" y="27"/>
                    <a:pt x="8" y="30"/>
                  </a:cubicBezTo>
                  <a:cubicBezTo>
                    <a:pt x="14" y="32"/>
                    <a:pt x="22" y="28"/>
                    <a:pt x="25" y="21"/>
                  </a:cubicBezTo>
                  <a:cubicBezTo>
                    <a:pt x="28" y="13"/>
                    <a:pt x="26" y="5"/>
                    <a:pt x="20" y="2"/>
                  </a:cubicBezTo>
                  <a:cubicBezTo>
                    <a:pt x="14" y="0"/>
                    <a:pt x="6" y="4"/>
                    <a:pt x="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Rectangle 615"/>
            <p:cNvSpPr>
              <a:spLocks noChangeArrowheads="1"/>
            </p:cNvSpPr>
            <p:nvPr/>
          </p:nvSpPr>
          <p:spPr bwMode="auto">
            <a:xfrm>
              <a:off x="9585326" y="16700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616"/>
            <p:cNvSpPr>
              <a:spLocks noChangeArrowheads="1"/>
            </p:cNvSpPr>
            <p:nvPr/>
          </p:nvSpPr>
          <p:spPr bwMode="auto">
            <a:xfrm>
              <a:off x="9434513" y="17081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617"/>
            <p:cNvSpPr>
              <a:spLocks noEditPoints="1"/>
            </p:cNvSpPr>
            <p:nvPr/>
          </p:nvSpPr>
          <p:spPr bwMode="auto">
            <a:xfrm>
              <a:off x="9255126" y="1441451"/>
              <a:ext cx="330200" cy="371475"/>
            </a:xfrm>
            <a:custGeom>
              <a:avLst/>
              <a:gdLst>
                <a:gd name="T0" fmla="*/ 88 w 88"/>
                <a:gd name="T1" fmla="*/ 62 h 99"/>
                <a:gd name="T2" fmla="*/ 86 w 88"/>
                <a:gd name="T3" fmla="*/ 60 h 99"/>
                <a:gd name="T4" fmla="*/ 84 w 88"/>
                <a:gd name="T5" fmla="*/ 57 h 99"/>
                <a:gd name="T6" fmla="*/ 80 w 88"/>
                <a:gd name="T7" fmla="*/ 50 h 99"/>
                <a:gd name="T8" fmla="*/ 72 w 88"/>
                <a:gd name="T9" fmla="*/ 37 h 99"/>
                <a:gd name="T10" fmla="*/ 70 w 88"/>
                <a:gd name="T11" fmla="*/ 35 h 99"/>
                <a:gd name="T12" fmla="*/ 69 w 88"/>
                <a:gd name="T13" fmla="*/ 34 h 99"/>
                <a:gd name="T14" fmla="*/ 69 w 88"/>
                <a:gd name="T15" fmla="*/ 34 h 99"/>
                <a:gd name="T16" fmla="*/ 57 w 88"/>
                <a:gd name="T17" fmla="*/ 32 h 99"/>
                <a:gd name="T18" fmla="*/ 59 w 88"/>
                <a:gd name="T19" fmla="*/ 37 h 99"/>
                <a:gd name="T20" fmla="*/ 55 w 88"/>
                <a:gd name="T21" fmla="*/ 40 h 99"/>
                <a:gd name="T22" fmla="*/ 57 w 88"/>
                <a:gd name="T23" fmla="*/ 45 h 99"/>
                <a:gd name="T24" fmla="*/ 48 w 88"/>
                <a:gd name="T25" fmla="*/ 71 h 99"/>
                <a:gd name="T26" fmla="*/ 48 w 88"/>
                <a:gd name="T27" fmla="*/ 71 h 99"/>
                <a:gd name="T28" fmla="*/ 48 w 88"/>
                <a:gd name="T29" fmla="*/ 71 h 99"/>
                <a:gd name="T30" fmla="*/ 48 w 88"/>
                <a:gd name="T31" fmla="*/ 71 h 99"/>
                <a:gd name="T32" fmla="*/ 48 w 88"/>
                <a:gd name="T33" fmla="*/ 71 h 99"/>
                <a:gd name="T34" fmla="*/ 43 w 88"/>
                <a:gd name="T35" fmla="*/ 44 h 99"/>
                <a:gd name="T36" fmla="*/ 45 w 88"/>
                <a:gd name="T37" fmla="*/ 39 h 99"/>
                <a:gd name="T38" fmla="*/ 42 w 88"/>
                <a:gd name="T39" fmla="*/ 36 h 99"/>
                <a:gd name="T40" fmla="*/ 45 w 88"/>
                <a:gd name="T41" fmla="*/ 32 h 99"/>
                <a:gd name="T42" fmla="*/ 45 w 88"/>
                <a:gd name="T43" fmla="*/ 32 h 99"/>
                <a:gd name="T44" fmla="*/ 43 w 88"/>
                <a:gd name="T45" fmla="*/ 32 h 99"/>
                <a:gd name="T46" fmla="*/ 29 w 88"/>
                <a:gd name="T47" fmla="*/ 25 h 99"/>
                <a:gd name="T48" fmla="*/ 14 w 88"/>
                <a:gd name="T49" fmla="*/ 0 h 99"/>
                <a:gd name="T50" fmla="*/ 0 w 88"/>
                <a:gd name="T51" fmla="*/ 10 h 99"/>
                <a:gd name="T52" fmla="*/ 16 w 88"/>
                <a:gd name="T53" fmla="*/ 33 h 99"/>
                <a:gd name="T54" fmla="*/ 38 w 88"/>
                <a:gd name="T55" fmla="*/ 45 h 99"/>
                <a:gd name="T56" fmla="*/ 33 w 88"/>
                <a:gd name="T57" fmla="*/ 95 h 99"/>
                <a:gd name="T58" fmla="*/ 33 w 88"/>
                <a:gd name="T59" fmla="*/ 95 h 99"/>
                <a:gd name="T60" fmla="*/ 68 w 88"/>
                <a:gd name="T61" fmla="*/ 98 h 99"/>
                <a:gd name="T62" fmla="*/ 68 w 88"/>
                <a:gd name="T63" fmla="*/ 97 h 99"/>
                <a:gd name="T64" fmla="*/ 68 w 88"/>
                <a:gd name="T65" fmla="*/ 96 h 99"/>
                <a:gd name="T66" fmla="*/ 74 w 88"/>
                <a:gd name="T67" fmla="*/ 99 h 99"/>
                <a:gd name="T68" fmla="*/ 87 w 88"/>
                <a:gd name="T69" fmla="*/ 71 h 99"/>
                <a:gd name="T70" fmla="*/ 88 w 88"/>
                <a:gd name="T71" fmla="*/ 70 h 99"/>
                <a:gd name="T72" fmla="*/ 88 w 88"/>
                <a:gd name="T73" fmla="*/ 70 h 99"/>
                <a:gd name="T74" fmla="*/ 88 w 88"/>
                <a:gd name="T75" fmla="*/ 70 h 99"/>
                <a:gd name="T76" fmla="*/ 88 w 88"/>
                <a:gd name="T77" fmla="*/ 70 h 99"/>
                <a:gd name="T78" fmla="*/ 88 w 88"/>
                <a:gd name="T79" fmla="*/ 70 h 99"/>
                <a:gd name="T80" fmla="*/ 88 w 88"/>
                <a:gd name="T81" fmla="*/ 62 h 99"/>
                <a:gd name="T82" fmla="*/ 70 w 88"/>
                <a:gd name="T83" fmla="*/ 71 h 99"/>
                <a:gd name="T84" fmla="*/ 70 w 88"/>
                <a:gd name="T85" fmla="*/ 62 h 99"/>
                <a:gd name="T86" fmla="*/ 71 w 88"/>
                <a:gd name="T87" fmla="*/ 64 h 99"/>
                <a:gd name="T88" fmla="*/ 72 w 88"/>
                <a:gd name="T89" fmla="*/ 66 h 99"/>
                <a:gd name="T90" fmla="*/ 70 w 88"/>
                <a:gd name="T91" fmla="*/ 7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8" h="99">
                  <a:moveTo>
                    <a:pt x="88" y="62"/>
                  </a:moveTo>
                  <a:cubicBezTo>
                    <a:pt x="86" y="60"/>
                    <a:pt x="86" y="60"/>
                    <a:pt x="86" y="60"/>
                  </a:cubicBezTo>
                  <a:cubicBezTo>
                    <a:pt x="84" y="57"/>
                    <a:pt x="84" y="57"/>
                    <a:pt x="84" y="57"/>
                  </a:cubicBezTo>
                  <a:cubicBezTo>
                    <a:pt x="80" y="50"/>
                    <a:pt x="80" y="50"/>
                    <a:pt x="80" y="50"/>
                  </a:cubicBezTo>
                  <a:cubicBezTo>
                    <a:pt x="72" y="37"/>
                    <a:pt x="72" y="37"/>
                    <a:pt x="72" y="37"/>
                  </a:cubicBezTo>
                  <a:cubicBezTo>
                    <a:pt x="72" y="36"/>
                    <a:pt x="71" y="35"/>
                    <a:pt x="70" y="35"/>
                  </a:cubicBezTo>
                  <a:cubicBezTo>
                    <a:pt x="70" y="34"/>
                    <a:pt x="69" y="34"/>
                    <a:pt x="69" y="34"/>
                  </a:cubicBezTo>
                  <a:cubicBezTo>
                    <a:pt x="69" y="34"/>
                    <a:pt x="69" y="34"/>
                    <a:pt x="69" y="34"/>
                  </a:cubicBezTo>
                  <a:cubicBezTo>
                    <a:pt x="68" y="34"/>
                    <a:pt x="63" y="33"/>
                    <a:pt x="57" y="32"/>
                  </a:cubicBezTo>
                  <a:cubicBezTo>
                    <a:pt x="59" y="37"/>
                    <a:pt x="59" y="37"/>
                    <a:pt x="59" y="37"/>
                  </a:cubicBezTo>
                  <a:cubicBezTo>
                    <a:pt x="55" y="40"/>
                    <a:pt x="55" y="40"/>
                    <a:pt x="55" y="40"/>
                  </a:cubicBezTo>
                  <a:cubicBezTo>
                    <a:pt x="57" y="45"/>
                    <a:pt x="57" y="45"/>
                    <a:pt x="57" y="45"/>
                  </a:cubicBezTo>
                  <a:cubicBezTo>
                    <a:pt x="48" y="71"/>
                    <a:pt x="48" y="71"/>
                    <a:pt x="48" y="71"/>
                  </a:cubicBezTo>
                  <a:cubicBezTo>
                    <a:pt x="48" y="71"/>
                    <a:pt x="48" y="71"/>
                    <a:pt x="48" y="71"/>
                  </a:cubicBezTo>
                  <a:cubicBezTo>
                    <a:pt x="48" y="71"/>
                    <a:pt x="48" y="71"/>
                    <a:pt x="48" y="71"/>
                  </a:cubicBezTo>
                  <a:cubicBezTo>
                    <a:pt x="48" y="71"/>
                    <a:pt x="48" y="71"/>
                    <a:pt x="48" y="71"/>
                  </a:cubicBezTo>
                  <a:cubicBezTo>
                    <a:pt x="48" y="71"/>
                    <a:pt x="48" y="71"/>
                    <a:pt x="48" y="71"/>
                  </a:cubicBezTo>
                  <a:cubicBezTo>
                    <a:pt x="43" y="44"/>
                    <a:pt x="43" y="44"/>
                    <a:pt x="43" y="44"/>
                  </a:cubicBezTo>
                  <a:cubicBezTo>
                    <a:pt x="45" y="39"/>
                    <a:pt x="45" y="39"/>
                    <a:pt x="45" y="39"/>
                  </a:cubicBezTo>
                  <a:cubicBezTo>
                    <a:pt x="42" y="36"/>
                    <a:pt x="42" y="36"/>
                    <a:pt x="42" y="36"/>
                  </a:cubicBezTo>
                  <a:cubicBezTo>
                    <a:pt x="45" y="32"/>
                    <a:pt x="45" y="32"/>
                    <a:pt x="45" y="32"/>
                  </a:cubicBezTo>
                  <a:cubicBezTo>
                    <a:pt x="45" y="32"/>
                    <a:pt x="45" y="32"/>
                    <a:pt x="45" y="32"/>
                  </a:cubicBezTo>
                  <a:cubicBezTo>
                    <a:pt x="45" y="32"/>
                    <a:pt x="44" y="32"/>
                    <a:pt x="43" y="32"/>
                  </a:cubicBezTo>
                  <a:cubicBezTo>
                    <a:pt x="37" y="29"/>
                    <a:pt x="29" y="25"/>
                    <a:pt x="29" y="25"/>
                  </a:cubicBezTo>
                  <a:cubicBezTo>
                    <a:pt x="14" y="0"/>
                    <a:pt x="14" y="0"/>
                    <a:pt x="14" y="0"/>
                  </a:cubicBezTo>
                  <a:cubicBezTo>
                    <a:pt x="9" y="3"/>
                    <a:pt x="4" y="6"/>
                    <a:pt x="0" y="10"/>
                  </a:cubicBezTo>
                  <a:cubicBezTo>
                    <a:pt x="16" y="33"/>
                    <a:pt x="16" y="33"/>
                    <a:pt x="16" y="33"/>
                  </a:cubicBezTo>
                  <a:cubicBezTo>
                    <a:pt x="26" y="41"/>
                    <a:pt x="32" y="42"/>
                    <a:pt x="38" y="45"/>
                  </a:cubicBezTo>
                  <a:cubicBezTo>
                    <a:pt x="36" y="61"/>
                    <a:pt x="35" y="78"/>
                    <a:pt x="33" y="95"/>
                  </a:cubicBezTo>
                  <a:cubicBezTo>
                    <a:pt x="33" y="95"/>
                    <a:pt x="33" y="95"/>
                    <a:pt x="33" y="95"/>
                  </a:cubicBezTo>
                  <a:cubicBezTo>
                    <a:pt x="45" y="96"/>
                    <a:pt x="56" y="97"/>
                    <a:pt x="68" y="98"/>
                  </a:cubicBezTo>
                  <a:cubicBezTo>
                    <a:pt x="68" y="98"/>
                    <a:pt x="68" y="98"/>
                    <a:pt x="68" y="97"/>
                  </a:cubicBezTo>
                  <a:cubicBezTo>
                    <a:pt x="68" y="97"/>
                    <a:pt x="68" y="96"/>
                    <a:pt x="68" y="96"/>
                  </a:cubicBezTo>
                  <a:cubicBezTo>
                    <a:pt x="70" y="97"/>
                    <a:pt x="72" y="98"/>
                    <a:pt x="74" y="99"/>
                  </a:cubicBezTo>
                  <a:cubicBezTo>
                    <a:pt x="87" y="71"/>
                    <a:pt x="87" y="71"/>
                    <a:pt x="87" y="71"/>
                  </a:cubicBezTo>
                  <a:cubicBezTo>
                    <a:pt x="88" y="70"/>
                    <a:pt x="88" y="70"/>
                    <a:pt x="88" y="70"/>
                  </a:cubicBezTo>
                  <a:cubicBezTo>
                    <a:pt x="88" y="70"/>
                    <a:pt x="88" y="70"/>
                    <a:pt x="88" y="70"/>
                  </a:cubicBezTo>
                  <a:cubicBezTo>
                    <a:pt x="88" y="70"/>
                    <a:pt x="88" y="70"/>
                    <a:pt x="88" y="70"/>
                  </a:cubicBezTo>
                  <a:cubicBezTo>
                    <a:pt x="88" y="70"/>
                    <a:pt x="88" y="70"/>
                    <a:pt x="88" y="70"/>
                  </a:cubicBezTo>
                  <a:cubicBezTo>
                    <a:pt x="88" y="70"/>
                    <a:pt x="88" y="70"/>
                    <a:pt x="88" y="70"/>
                  </a:cubicBezTo>
                  <a:cubicBezTo>
                    <a:pt x="88" y="71"/>
                    <a:pt x="88" y="62"/>
                    <a:pt x="88" y="62"/>
                  </a:cubicBezTo>
                  <a:close/>
                  <a:moveTo>
                    <a:pt x="70" y="71"/>
                  </a:moveTo>
                  <a:cubicBezTo>
                    <a:pt x="70" y="68"/>
                    <a:pt x="70" y="65"/>
                    <a:pt x="70" y="62"/>
                  </a:cubicBezTo>
                  <a:cubicBezTo>
                    <a:pt x="71" y="64"/>
                    <a:pt x="71" y="64"/>
                    <a:pt x="71" y="64"/>
                  </a:cubicBezTo>
                  <a:cubicBezTo>
                    <a:pt x="72" y="66"/>
                    <a:pt x="72" y="66"/>
                    <a:pt x="72" y="66"/>
                  </a:cubicBezTo>
                  <a:lnTo>
                    <a:pt x="70"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18"/>
            <p:cNvSpPr>
              <a:spLocks/>
            </p:cNvSpPr>
            <p:nvPr/>
          </p:nvSpPr>
          <p:spPr bwMode="auto">
            <a:xfrm>
              <a:off x="9434513" y="1562101"/>
              <a:ext cx="19050" cy="33338"/>
            </a:xfrm>
            <a:custGeom>
              <a:avLst/>
              <a:gdLst>
                <a:gd name="T0" fmla="*/ 5 w 12"/>
                <a:gd name="T1" fmla="*/ 0 h 21"/>
                <a:gd name="T2" fmla="*/ 0 w 12"/>
                <a:gd name="T3" fmla="*/ 12 h 21"/>
                <a:gd name="T4" fmla="*/ 5 w 12"/>
                <a:gd name="T5" fmla="*/ 21 h 21"/>
                <a:gd name="T6" fmla="*/ 12 w 12"/>
                <a:gd name="T7" fmla="*/ 12 h 21"/>
                <a:gd name="T8" fmla="*/ 12 w 12"/>
                <a:gd name="T9" fmla="*/ 0 h 21"/>
                <a:gd name="T10" fmla="*/ 5 w 12"/>
                <a:gd name="T11" fmla="*/ 0 h 21"/>
              </a:gdLst>
              <a:ahLst/>
              <a:cxnLst>
                <a:cxn ang="0">
                  <a:pos x="T0" y="T1"/>
                </a:cxn>
                <a:cxn ang="0">
                  <a:pos x="T2" y="T3"/>
                </a:cxn>
                <a:cxn ang="0">
                  <a:pos x="T4" y="T5"/>
                </a:cxn>
                <a:cxn ang="0">
                  <a:pos x="T6" y="T7"/>
                </a:cxn>
                <a:cxn ang="0">
                  <a:pos x="T8" y="T9"/>
                </a:cxn>
                <a:cxn ang="0">
                  <a:pos x="T10" y="T11"/>
                </a:cxn>
              </a:cxnLst>
              <a:rect l="0" t="0" r="r" b="b"/>
              <a:pathLst>
                <a:path w="12" h="21">
                  <a:moveTo>
                    <a:pt x="5" y="0"/>
                  </a:moveTo>
                  <a:lnTo>
                    <a:pt x="0" y="12"/>
                  </a:lnTo>
                  <a:lnTo>
                    <a:pt x="5" y="21"/>
                  </a:lnTo>
                  <a:lnTo>
                    <a:pt x="12" y="12"/>
                  </a:lnTo>
                  <a:lnTo>
                    <a:pt x="12"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19"/>
            <p:cNvSpPr>
              <a:spLocks/>
            </p:cNvSpPr>
            <p:nvPr/>
          </p:nvSpPr>
          <p:spPr bwMode="auto">
            <a:xfrm>
              <a:off x="9423401" y="1584326"/>
              <a:ext cx="26988" cy="134938"/>
            </a:xfrm>
            <a:custGeom>
              <a:avLst/>
              <a:gdLst>
                <a:gd name="T0" fmla="*/ 9 w 17"/>
                <a:gd name="T1" fmla="*/ 0 h 85"/>
                <a:gd name="T2" fmla="*/ 0 w 17"/>
                <a:gd name="T3" fmla="*/ 78 h 85"/>
                <a:gd name="T4" fmla="*/ 7 w 17"/>
                <a:gd name="T5" fmla="*/ 85 h 85"/>
                <a:gd name="T6" fmla="*/ 12 w 17"/>
                <a:gd name="T7" fmla="*/ 78 h 85"/>
                <a:gd name="T8" fmla="*/ 17 w 17"/>
                <a:gd name="T9" fmla="*/ 0 h 85"/>
                <a:gd name="T10" fmla="*/ 9 w 17"/>
                <a:gd name="T11" fmla="*/ 0 h 85"/>
              </a:gdLst>
              <a:ahLst/>
              <a:cxnLst>
                <a:cxn ang="0">
                  <a:pos x="T0" y="T1"/>
                </a:cxn>
                <a:cxn ang="0">
                  <a:pos x="T2" y="T3"/>
                </a:cxn>
                <a:cxn ang="0">
                  <a:pos x="T4" y="T5"/>
                </a:cxn>
                <a:cxn ang="0">
                  <a:pos x="T6" y="T7"/>
                </a:cxn>
                <a:cxn ang="0">
                  <a:pos x="T8" y="T9"/>
                </a:cxn>
                <a:cxn ang="0">
                  <a:pos x="T10" y="T11"/>
                </a:cxn>
              </a:cxnLst>
              <a:rect l="0" t="0" r="r" b="b"/>
              <a:pathLst>
                <a:path w="17" h="85">
                  <a:moveTo>
                    <a:pt x="9" y="0"/>
                  </a:moveTo>
                  <a:lnTo>
                    <a:pt x="0" y="78"/>
                  </a:lnTo>
                  <a:lnTo>
                    <a:pt x="7" y="85"/>
                  </a:lnTo>
                  <a:lnTo>
                    <a:pt x="12" y="78"/>
                  </a:lnTo>
                  <a:lnTo>
                    <a:pt x="17"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20"/>
            <p:cNvSpPr>
              <a:spLocks/>
            </p:cNvSpPr>
            <p:nvPr/>
          </p:nvSpPr>
          <p:spPr bwMode="auto">
            <a:xfrm>
              <a:off x="9153526" y="1212851"/>
              <a:ext cx="220663" cy="192088"/>
            </a:xfrm>
            <a:custGeom>
              <a:avLst/>
              <a:gdLst>
                <a:gd name="T0" fmla="*/ 32 w 59"/>
                <a:gd name="T1" fmla="*/ 0 h 51"/>
                <a:gd name="T2" fmla="*/ 28 w 59"/>
                <a:gd name="T3" fmla="*/ 0 h 51"/>
                <a:gd name="T4" fmla="*/ 5 w 59"/>
                <a:gd name="T5" fmla="*/ 0 h 51"/>
                <a:gd name="T6" fmla="*/ 16 w 59"/>
                <a:gd name="T7" fmla="*/ 39 h 51"/>
                <a:gd name="T8" fmla="*/ 26 w 59"/>
                <a:gd name="T9" fmla="*/ 46 h 51"/>
                <a:gd name="T10" fmla="*/ 27 w 59"/>
                <a:gd name="T11" fmla="*/ 51 h 51"/>
                <a:gd name="T12" fmla="*/ 30 w 59"/>
                <a:gd name="T13" fmla="*/ 49 h 51"/>
                <a:gd name="T14" fmla="*/ 33 w 59"/>
                <a:gd name="T15" fmla="*/ 51 h 51"/>
                <a:gd name="T16" fmla="*/ 33 w 59"/>
                <a:gd name="T17" fmla="*/ 46 h 51"/>
                <a:gd name="T18" fmla="*/ 44 w 59"/>
                <a:gd name="T19" fmla="*/ 39 h 51"/>
                <a:gd name="T20" fmla="*/ 55 w 59"/>
                <a:gd name="T21" fmla="*/ 0 h 51"/>
                <a:gd name="T22" fmla="*/ 32 w 59"/>
                <a:gd name="T23"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1">
                  <a:moveTo>
                    <a:pt x="32" y="0"/>
                  </a:moveTo>
                  <a:cubicBezTo>
                    <a:pt x="30" y="0"/>
                    <a:pt x="29" y="0"/>
                    <a:pt x="28" y="0"/>
                  </a:cubicBezTo>
                  <a:cubicBezTo>
                    <a:pt x="20" y="0"/>
                    <a:pt x="12" y="0"/>
                    <a:pt x="5" y="0"/>
                  </a:cubicBezTo>
                  <a:cubicBezTo>
                    <a:pt x="6" y="0"/>
                    <a:pt x="0" y="31"/>
                    <a:pt x="16" y="39"/>
                  </a:cubicBezTo>
                  <a:cubicBezTo>
                    <a:pt x="23" y="42"/>
                    <a:pt x="26" y="44"/>
                    <a:pt x="26" y="46"/>
                  </a:cubicBezTo>
                  <a:cubicBezTo>
                    <a:pt x="27" y="50"/>
                    <a:pt x="27" y="51"/>
                    <a:pt x="27" y="51"/>
                  </a:cubicBezTo>
                  <a:cubicBezTo>
                    <a:pt x="28" y="50"/>
                    <a:pt x="29" y="50"/>
                    <a:pt x="30" y="49"/>
                  </a:cubicBezTo>
                  <a:cubicBezTo>
                    <a:pt x="31" y="50"/>
                    <a:pt x="32" y="50"/>
                    <a:pt x="33" y="51"/>
                  </a:cubicBezTo>
                  <a:cubicBezTo>
                    <a:pt x="33" y="51"/>
                    <a:pt x="33" y="50"/>
                    <a:pt x="33" y="46"/>
                  </a:cubicBezTo>
                  <a:cubicBezTo>
                    <a:pt x="34" y="44"/>
                    <a:pt x="37" y="42"/>
                    <a:pt x="44" y="39"/>
                  </a:cubicBezTo>
                  <a:cubicBezTo>
                    <a:pt x="59" y="31"/>
                    <a:pt x="53" y="0"/>
                    <a:pt x="55" y="0"/>
                  </a:cubicBezTo>
                  <a:cubicBezTo>
                    <a:pt x="47" y="0"/>
                    <a:pt x="39" y="0"/>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621"/>
            <p:cNvSpPr>
              <a:spLocks/>
            </p:cNvSpPr>
            <p:nvPr/>
          </p:nvSpPr>
          <p:spPr bwMode="auto">
            <a:xfrm>
              <a:off x="9186863" y="1358901"/>
              <a:ext cx="153988" cy="106363"/>
            </a:xfrm>
            <a:custGeom>
              <a:avLst/>
              <a:gdLst>
                <a:gd name="T0" fmla="*/ 38 w 41"/>
                <a:gd name="T1" fmla="*/ 24 h 28"/>
                <a:gd name="T2" fmla="*/ 31 w 41"/>
                <a:gd name="T3" fmla="*/ 20 h 28"/>
                <a:gd name="T4" fmla="*/ 26 w 41"/>
                <a:gd name="T5" fmla="*/ 14 h 28"/>
                <a:gd name="T6" fmla="*/ 25 w 41"/>
                <a:gd name="T7" fmla="*/ 0 h 28"/>
                <a:gd name="T8" fmla="*/ 21 w 41"/>
                <a:gd name="T9" fmla="*/ 2 h 28"/>
                <a:gd name="T10" fmla="*/ 17 w 41"/>
                <a:gd name="T11" fmla="*/ 0 h 28"/>
                <a:gd name="T12" fmla="*/ 16 w 41"/>
                <a:gd name="T13" fmla="*/ 14 h 28"/>
                <a:gd name="T14" fmla="*/ 11 w 41"/>
                <a:gd name="T15" fmla="*/ 20 h 28"/>
                <a:gd name="T16" fmla="*/ 3 w 41"/>
                <a:gd name="T17" fmla="*/ 24 h 28"/>
                <a:gd name="T18" fmla="*/ 0 w 41"/>
                <a:gd name="T19" fmla="*/ 26 h 28"/>
                <a:gd name="T20" fmla="*/ 41 w 41"/>
                <a:gd name="T21" fmla="*/ 26 h 28"/>
                <a:gd name="T22" fmla="*/ 38 w 41"/>
                <a:gd name="T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28">
                  <a:moveTo>
                    <a:pt x="38" y="24"/>
                  </a:moveTo>
                  <a:cubicBezTo>
                    <a:pt x="35" y="23"/>
                    <a:pt x="31" y="21"/>
                    <a:pt x="31" y="20"/>
                  </a:cubicBezTo>
                  <a:cubicBezTo>
                    <a:pt x="31" y="18"/>
                    <a:pt x="27" y="17"/>
                    <a:pt x="26" y="14"/>
                  </a:cubicBezTo>
                  <a:cubicBezTo>
                    <a:pt x="25" y="11"/>
                    <a:pt x="25" y="0"/>
                    <a:pt x="25" y="0"/>
                  </a:cubicBezTo>
                  <a:cubicBezTo>
                    <a:pt x="21" y="2"/>
                    <a:pt x="21" y="2"/>
                    <a:pt x="21" y="2"/>
                  </a:cubicBezTo>
                  <a:cubicBezTo>
                    <a:pt x="17" y="0"/>
                    <a:pt x="17" y="0"/>
                    <a:pt x="17" y="0"/>
                  </a:cubicBezTo>
                  <a:cubicBezTo>
                    <a:pt x="17" y="0"/>
                    <a:pt x="16" y="11"/>
                    <a:pt x="16" y="14"/>
                  </a:cubicBezTo>
                  <a:cubicBezTo>
                    <a:pt x="15" y="17"/>
                    <a:pt x="11" y="18"/>
                    <a:pt x="11" y="20"/>
                  </a:cubicBezTo>
                  <a:cubicBezTo>
                    <a:pt x="11" y="21"/>
                    <a:pt x="6" y="23"/>
                    <a:pt x="3" y="24"/>
                  </a:cubicBezTo>
                  <a:cubicBezTo>
                    <a:pt x="0" y="24"/>
                    <a:pt x="0" y="25"/>
                    <a:pt x="0" y="26"/>
                  </a:cubicBezTo>
                  <a:cubicBezTo>
                    <a:pt x="0" y="28"/>
                    <a:pt x="41" y="28"/>
                    <a:pt x="41" y="26"/>
                  </a:cubicBezTo>
                  <a:cubicBezTo>
                    <a:pt x="41" y="25"/>
                    <a:pt x="41" y="24"/>
                    <a:pt x="3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Rectangle 622"/>
            <p:cNvSpPr>
              <a:spLocks noChangeArrowheads="1"/>
            </p:cNvSpPr>
            <p:nvPr/>
          </p:nvSpPr>
          <p:spPr bwMode="auto">
            <a:xfrm>
              <a:off x="9186863" y="1457326"/>
              <a:ext cx="153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623"/>
            <p:cNvSpPr>
              <a:spLocks noChangeArrowheads="1"/>
            </p:cNvSpPr>
            <p:nvPr/>
          </p:nvSpPr>
          <p:spPr bwMode="auto">
            <a:xfrm>
              <a:off x="9183688" y="1476376"/>
              <a:ext cx="160338" cy="111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624"/>
            <p:cNvSpPr>
              <a:spLocks noEditPoints="1"/>
            </p:cNvSpPr>
            <p:nvPr/>
          </p:nvSpPr>
          <p:spPr bwMode="auto">
            <a:xfrm>
              <a:off x="9120188" y="1228726"/>
              <a:ext cx="231775" cy="112713"/>
            </a:xfrm>
            <a:custGeom>
              <a:avLst/>
              <a:gdLst>
                <a:gd name="T0" fmla="*/ 28 w 62"/>
                <a:gd name="T1" fmla="*/ 30 h 30"/>
                <a:gd name="T2" fmla="*/ 1 w 62"/>
                <a:gd name="T3" fmla="*/ 9 h 30"/>
                <a:gd name="T4" fmla="*/ 1 w 62"/>
                <a:gd name="T5" fmla="*/ 2 h 30"/>
                <a:gd name="T6" fmla="*/ 7 w 62"/>
                <a:gd name="T7" fmla="*/ 0 h 30"/>
                <a:gd name="T8" fmla="*/ 8 w 62"/>
                <a:gd name="T9" fmla="*/ 0 h 30"/>
                <a:gd name="T10" fmla="*/ 39 w 62"/>
                <a:gd name="T11" fmla="*/ 0 h 30"/>
                <a:gd name="T12" fmla="*/ 62 w 62"/>
                <a:gd name="T13" fmla="*/ 0 h 30"/>
                <a:gd name="T14" fmla="*/ 62 w 62"/>
                <a:gd name="T15" fmla="*/ 2 h 30"/>
                <a:gd name="T16" fmla="*/ 62 w 62"/>
                <a:gd name="T17" fmla="*/ 3 h 30"/>
                <a:gd name="T18" fmla="*/ 32 w 62"/>
                <a:gd name="T19" fmla="*/ 30 h 30"/>
                <a:gd name="T20" fmla="*/ 28 w 62"/>
                <a:gd name="T21" fmla="*/ 30 h 30"/>
                <a:gd name="T22" fmla="*/ 7 w 62"/>
                <a:gd name="T23" fmla="*/ 4 h 30"/>
                <a:gd name="T24" fmla="*/ 5 w 62"/>
                <a:gd name="T25" fmla="*/ 5 h 30"/>
                <a:gd name="T26" fmla="*/ 5 w 62"/>
                <a:gd name="T27" fmla="*/ 7 h 30"/>
                <a:gd name="T28" fmla="*/ 5 w 62"/>
                <a:gd name="T29" fmla="*/ 8 h 30"/>
                <a:gd name="T30" fmla="*/ 28 w 62"/>
                <a:gd name="T31" fmla="*/ 26 h 30"/>
                <a:gd name="T32" fmla="*/ 31 w 62"/>
                <a:gd name="T33" fmla="*/ 25 h 30"/>
                <a:gd name="T34" fmla="*/ 31 w 62"/>
                <a:gd name="T35" fmla="*/ 25 h 30"/>
                <a:gd name="T36" fmla="*/ 32 w 62"/>
                <a:gd name="T37" fmla="*/ 25 h 30"/>
                <a:gd name="T38" fmla="*/ 57 w 62"/>
                <a:gd name="T39" fmla="*/ 4 h 30"/>
                <a:gd name="T40" fmla="*/ 39 w 62"/>
                <a:gd name="T41" fmla="*/ 4 h 30"/>
                <a:gd name="T42" fmla="*/ 8 w 62"/>
                <a:gd name="T43" fmla="*/ 4 h 30"/>
                <a:gd name="T44" fmla="*/ 7 w 62"/>
                <a:gd name="T45"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0">
                  <a:moveTo>
                    <a:pt x="28" y="30"/>
                  </a:moveTo>
                  <a:cubicBezTo>
                    <a:pt x="14" y="30"/>
                    <a:pt x="4" y="22"/>
                    <a:pt x="1" y="9"/>
                  </a:cubicBezTo>
                  <a:cubicBezTo>
                    <a:pt x="0" y="5"/>
                    <a:pt x="1" y="3"/>
                    <a:pt x="1" y="2"/>
                  </a:cubicBezTo>
                  <a:cubicBezTo>
                    <a:pt x="3" y="0"/>
                    <a:pt x="7" y="0"/>
                    <a:pt x="7" y="0"/>
                  </a:cubicBezTo>
                  <a:cubicBezTo>
                    <a:pt x="8" y="0"/>
                    <a:pt x="8" y="0"/>
                    <a:pt x="8" y="0"/>
                  </a:cubicBezTo>
                  <a:cubicBezTo>
                    <a:pt x="39" y="0"/>
                    <a:pt x="39" y="0"/>
                    <a:pt x="39" y="0"/>
                  </a:cubicBezTo>
                  <a:cubicBezTo>
                    <a:pt x="62" y="0"/>
                    <a:pt x="62" y="0"/>
                    <a:pt x="62" y="0"/>
                  </a:cubicBezTo>
                  <a:cubicBezTo>
                    <a:pt x="62" y="2"/>
                    <a:pt x="62" y="2"/>
                    <a:pt x="62" y="2"/>
                  </a:cubicBezTo>
                  <a:cubicBezTo>
                    <a:pt x="62" y="2"/>
                    <a:pt x="62" y="3"/>
                    <a:pt x="62" y="3"/>
                  </a:cubicBezTo>
                  <a:cubicBezTo>
                    <a:pt x="61" y="23"/>
                    <a:pt x="45" y="30"/>
                    <a:pt x="32" y="30"/>
                  </a:cubicBezTo>
                  <a:cubicBezTo>
                    <a:pt x="30" y="30"/>
                    <a:pt x="29" y="30"/>
                    <a:pt x="28" y="30"/>
                  </a:cubicBezTo>
                  <a:close/>
                  <a:moveTo>
                    <a:pt x="7" y="4"/>
                  </a:moveTo>
                  <a:cubicBezTo>
                    <a:pt x="7" y="4"/>
                    <a:pt x="6" y="5"/>
                    <a:pt x="5" y="5"/>
                  </a:cubicBezTo>
                  <a:cubicBezTo>
                    <a:pt x="5" y="6"/>
                    <a:pt x="5" y="6"/>
                    <a:pt x="5" y="7"/>
                  </a:cubicBezTo>
                  <a:cubicBezTo>
                    <a:pt x="5" y="8"/>
                    <a:pt x="5" y="8"/>
                    <a:pt x="5" y="8"/>
                  </a:cubicBezTo>
                  <a:cubicBezTo>
                    <a:pt x="8" y="19"/>
                    <a:pt x="17" y="26"/>
                    <a:pt x="28" y="26"/>
                  </a:cubicBezTo>
                  <a:cubicBezTo>
                    <a:pt x="29" y="26"/>
                    <a:pt x="30" y="26"/>
                    <a:pt x="31" y="25"/>
                  </a:cubicBezTo>
                  <a:cubicBezTo>
                    <a:pt x="31" y="25"/>
                    <a:pt x="31" y="25"/>
                    <a:pt x="31" y="25"/>
                  </a:cubicBezTo>
                  <a:cubicBezTo>
                    <a:pt x="32" y="25"/>
                    <a:pt x="32" y="25"/>
                    <a:pt x="32" y="25"/>
                  </a:cubicBezTo>
                  <a:cubicBezTo>
                    <a:pt x="43" y="25"/>
                    <a:pt x="55" y="20"/>
                    <a:pt x="57" y="4"/>
                  </a:cubicBezTo>
                  <a:cubicBezTo>
                    <a:pt x="39" y="4"/>
                    <a:pt x="39" y="4"/>
                    <a:pt x="39" y="4"/>
                  </a:cubicBezTo>
                  <a:cubicBezTo>
                    <a:pt x="8" y="4"/>
                    <a:pt x="8" y="4"/>
                    <a:pt x="8" y="4"/>
                  </a:cubicBezTo>
                  <a:cubicBezTo>
                    <a:pt x="7" y="4"/>
                    <a:pt x="7" y="4"/>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625"/>
            <p:cNvSpPr>
              <a:spLocks noEditPoints="1"/>
            </p:cNvSpPr>
            <p:nvPr/>
          </p:nvSpPr>
          <p:spPr bwMode="auto">
            <a:xfrm>
              <a:off x="9178926" y="1228726"/>
              <a:ext cx="233363" cy="112713"/>
            </a:xfrm>
            <a:custGeom>
              <a:avLst/>
              <a:gdLst>
                <a:gd name="T0" fmla="*/ 33 w 62"/>
                <a:gd name="T1" fmla="*/ 30 h 30"/>
                <a:gd name="T2" fmla="*/ 30 w 62"/>
                <a:gd name="T3" fmla="*/ 30 h 30"/>
                <a:gd name="T4" fmla="*/ 0 w 62"/>
                <a:gd name="T5" fmla="*/ 3 h 30"/>
                <a:gd name="T6" fmla="*/ 0 w 62"/>
                <a:gd name="T7" fmla="*/ 2 h 30"/>
                <a:gd name="T8" fmla="*/ 0 w 62"/>
                <a:gd name="T9" fmla="*/ 0 h 30"/>
                <a:gd name="T10" fmla="*/ 22 w 62"/>
                <a:gd name="T11" fmla="*/ 0 h 30"/>
                <a:gd name="T12" fmla="*/ 54 w 62"/>
                <a:gd name="T13" fmla="*/ 0 h 30"/>
                <a:gd name="T14" fmla="*/ 54 w 62"/>
                <a:gd name="T15" fmla="*/ 0 h 30"/>
                <a:gd name="T16" fmla="*/ 60 w 62"/>
                <a:gd name="T17" fmla="*/ 2 h 30"/>
                <a:gd name="T18" fmla="*/ 61 w 62"/>
                <a:gd name="T19" fmla="*/ 9 h 30"/>
                <a:gd name="T20" fmla="*/ 33 w 62"/>
                <a:gd name="T21" fmla="*/ 30 h 30"/>
                <a:gd name="T22" fmla="*/ 30 w 62"/>
                <a:gd name="T23" fmla="*/ 25 h 30"/>
                <a:gd name="T24" fmla="*/ 30 w 62"/>
                <a:gd name="T25" fmla="*/ 25 h 30"/>
                <a:gd name="T26" fmla="*/ 33 w 62"/>
                <a:gd name="T27" fmla="*/ 26 h 30"/>
                <a:gd name="T28" fmla="*/ 56 w 62"/>
                <a:gd name="T29" fmla="*/ 8 h 30"/>
                <a:gd name="T30" fmla="*/ 56 w 62"/>
                <a:gd name="T31" fmla="*/ 7 h 30"/>
                <a:gd name="T32" fmla="*/ 56 w 62"/>
                <a:gd name="T33" fmla="*/ 5 h 30"/>
                <a:gd name="T34" fmla="*/ 54 w 62"/>
                <a:gd name="T35" fmla="*/ 4 h 30"/>
                <a:gd name="T36" fmla="*/ 54 w 62"/>
                <a:gd name="T37" fmla="*/ 4 h 30"/>
                <a:gd name="T38" fmla="*/ 22 w 62"/>
                <a:gd name="T39" fmla="*/ 4 h 30"/>
                <a:gd name="T40" fmla="*/ 5 w 62"/>
                <a:gd name="T41" fmla="*/ 4 h 30"/>
                <a:gd name="T42" fmla="*/ 30 w 62"/>
                <a:gd name="T43" fmla="*/ 25 h 30"/>
                <a:gd name="T44" fmla="*/ 30 w 62"/>
                <a:gd name="T45"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0">
                  <a:moveTo>
                    <a:pt x="33" y="30"/>
                  </a:moveTo>
                  <a:cubicBezTo>
                    <a:pt x="32" y="30"/>
                    <a:pt x="31" y="30"/>
                    <a:pt x="30" y="30"/>
                  </a:cubicBezTo>
                  <a:cubicBezTo>
                    <a:pt x="16" y="30"/>
                    <a:pt x="1" y="23"/>
                    <a:pt x="0" y="3"/>
                  </a:cubicBezTo>
                  <a:cubicBezTo>
                    <a:pt x="0" y="3"/>
                    <a:pt x="0" y="2"/>
                    <a:pt x="0" y="2"/>
                  </a:cubicBezTo>
                  <a:cubicBezTo>
                    <a:pt x="0" y="0"/>
                    <a:pt x="0" y="0"/>
                    <a:pt x="0" y="0"/>
                  </a:cubicBezTo>
                  <a:cubicBezTo>
                    <a:pt x="22" y="0"/>
                    <a:pt x="22" y="0"/>
                    <a:pt x="22" y="0"/>
                  </a:cubicBezTo>
                  <a:cubicBezTo>
                    <a:pt x="54" y="0"/>
                    <a:pt x="54" y="0"/>
                    <a:pt x="54" y="0"/>
                  </a:cubicBezTo>
                  <a:cubicBezTo>
                    <a:pt x="54" y="0"/>
                    <a:pt x="54" y="0"/>
                    <a:pt x="54" y="0"/>
                  </a:cubicBezTo>
                  <a:cubicBezTo>
                    <a:pt x="55" y="0"/>
                    <a:pt x="58" y="0"/>
                    <a:pt x="60" y="2"/>
                  </a:cubicBezTo>
                  <a:cubicBezTo>
                    <a:pt x="61" y="3"/>
                    <a:pt x="62" y="5"/>
                    <a:pt x="61" y="9"/>
                  </a:cubicBezTo>
                  <a:cubicBezTo>
                    <a:pt x="58" y="22"/>
                    <a:pt x="47" y="30"/>
                    <a:pt x="33" y="30"/>
                  </a:cubicBezTo>
                  <a:close/>
                  <a:moveTo>
                    <a:pt x="30" y="25"/>
                  </a:moveTo>
                  <a:cubicBezTo>
                    <a:pt x="30" y="25"/>
                    <a:pt x="30" y="25"/>
                    <a:pt x="30" y="25"/>
                  </a:cubicBezTo>
                  <a:cubicBezTo>
                    <a:pt x="31" y="26"/>
                    <a:pt x="32" y="26"/>
                    <a:pt x="33" y="26"/>
                  </a:cubicBezTo>
                  <a:cubicBezTo>
                    <a:pt x="45" y="26"/>
                    <a:pt x="54" y="19"/>
                    <a:pt x="56" y="8"/>
                  </a:cubicBezTo>
                  <a:cubicBezTo>
                    <a:pt x="56" y="7"/>
                    <a:pt x="56" y="7"/>
                    <a:pt x="56" y="7"/>
                  </a:cubicBezTo>
                  <a:cubicBezTo>
                    <a:pt x="57" y="6"/>
                    <a:pt x="57" y="6"/>
                    <a:pt x="56" y="5"/>
                  </a:cubicBezTo>
                  <a:cubicBezTo>
                    <a:pt x="56" y="5"/>
                    <a:pt x="55" y="4"/>
                    <a:pt x="54" y="4"/>
                  </a:cubicBezTo>
                  <a:cubicBezTo>
                    <a:pt x="54" y="4"/>
                    <a:pt x="54" y="4"/>
                    <a:pt x="54" y="4"/>
                  </a:cubicBezTo>
                  <a:cubicBezTo>
                    <a:pt x="22" y="4"/>
                    <a:pt x="22" y="4"/>
                    <a:pt x="22" y="4"/>
                  </a:cubicBezTo>
                  <a:cubicBezTo>
                    <a:pt x="5" y="4"/>
                    <a:pt x="5" y="4"/>
                    <a:pt x="5" y="4"/>
                  </a:cubicBezTo>
                  <a:cubicBezTo>
                    <a:pt x="6" y="20"/>
                    <a:pt x="19" y="25"/>
                    <a:pt x="30" y="25"/>
                  </a:cubicBezTo>
                  <a:cubicBezTo>
                    <a:pt x="30" y="25"/>
                    <a:pt x="30" y="25"/>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3" name="Freeform 826"/>
          <p:cNvSpPr>
            <a:spLocks/>
          </p:cNvSpPr>
          <p:nvPr/>
        </p:nvSpPr>
        <p:spPr bwMode="auto">
          <a:xfrm>
            <a:off x="3213271" y="2040640"/>
            <a:ext cx="406968" cy="400456"/>
          </a:xfrm>
          <a:custGeom>
            <a:avLst/>
            <a:gdLst>
              <a:gd name="T0" fmla="*/ 148 w 159"/>
              <a:gd name="T1" fmla="*/ 107 h 156"/>
              <a:gd name="T2" fmla="*/ 118 w 159"/>
              <a:gd name="T3" fmla="*/ 101 h 156"/>
              <a:gd name="T4" fmla="*/ 93 w 159"/>
              <a:gd name="T5" fmla="*/ 76 h 156"/>
              <a:gd name="T6" fmla="*/ 124 w 159"/>
              <a:gd name="T7" fmla="*/ 44 h 156"/>
              <a:gd name="T8" fmla="*/ 133 w 159"/>
              <a:gd name="T9" fmla="*/ 43 h 156"/>
              <a:gd name="T10" fmla="*/ 148 w 159"/>
              <a:gd name="T11" fmla="*/ 19 h 156"/>
              <a:gd name="T12" fmla="*/ 140 w 159"/>
              <a:gd name="T13" fmla="*/ 11 h 156"/>
              <a:gd name="T14" fmla="*/ 116 w 159"/>
              <a:gd name="T15" fmla="*/ 26 h 156"/>
              <a:gd name="T16" fmla="*/ 115 w 159"/>
              <a:gd name="T17" fmla="*/ 35 h 156"/>
              <a:gd name="T18" fmla="*/ 84 w 159"/>
              <a:gd name="T19" fmla="*/ 66 h 156"/>
              <a:gd name="T20" fmla="*/ 56 w 159"/>
              <a:gd name="T21" fmla="*/ 39 h 156"/>
              <a:gd name="T22" fmla="*/ 50 w 159"/>
              <a:gd name="T23" fmla="*/ 9 h 156"/>
              <a:gd name="T24" fmla="*/ 32 w 159"/>
              <a:gd name="T25" fmla="*/ 0 h 156"/>
              <a:gd name="T26" fmla="*/ 44 w 159"/>
              <a:gd name="T27" fmla="*/ 12 h 156"/>
              <a:gd name="T28" fmla="*/ 39 w 159"/>
              <a:gd name="T29" fmla="*/ 32 h 156"/>
              <a:gd name="T30" fmla="*/ 19 w 159"/>
              <a:gd name="T31" fmla="*/ 37 h 156"/>
              <a:gd name="T32" fmla="*/ 3 w 159"/>
              <a:gd name="T33" fmla="*/ 20 h 156"/>
              <a:gd name="T34" fmla="*/ 10 w 159"/>
              <a:gd name="T35" fmla="*/ 49 h 156"/>
              <a:gd name="T36" fmla="*/ 41 w 159"/>
              <a:gd name="T37" fmla="*/ 55 h 156"/>
              <a:gd name="T38" fmla="*/ 65 w 159"/>
              <a:gd name="T39" fmla="*/ 79 h 156"/>
              <a:gd name="T40" fmla="*/ 13 w 159"/>
              <a:gd name="T41" fmla="*/ 130 h 156"/>
              <a:gd name="T42" fmla="*/ 13 w 159"/>
              <a:gd name="T43" fmla="*/ 145 h 156"/>
              <a:gd name="T44" fmla="*/ 14 w 159"/>
              <a:gd name="T45" fmla="*/ 146 h 156"/>
              <a:gd name="T46" fmla="*/ 29 w 159"/>
              <a:gd name="T47" fmla="*/ 146 h 156"/>
              <a:gd name="T48" fmla="*/ 80 w 159"/>
              <a:gd name="T49" fmla="*/ 95 h 156"/>
              <a:gd name="T50" fmla="*/ 102 w 159"/>
              <a:gd name="T51" fmla="*/ 117 h 156"/>
              <a:gd name="T52" fmla="*/ 108 w 159"/>
              <a:gd name="T53" fmla="*/ 147 h 156"/>
              <a:gd name="T54" fmla="*/ 132 w 159"/>
              <a:gd name="T55" fmla="*/ 155 h 156"/>
              <a:gd name="T56" fmla="*/ 117 w 159"/>
              <a:gd name="T57" fmla="*/ 140 h 156"/>
              <a:gd name="T58" fmla="*/ 121 w 159"/>
              <a:gd name="T59" fmla="*/ 124 h 156"/>
              <a:gd name="T60" fmla="*/ 137 w 159"/>
              <a:gd name="T61" fmla="*/ 120 h 156"/>
              <a:gd name="T62" fmla="*/ 155 w 159"/>
              <a:gd name="T63" fmla="*/ 138 h 156"/>
              <a:gd name="T64" fmla="*/ 148 w 159"/>
              <a:gd name="T65" fmla="*/ 10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9" h="156">
                <a:moveTo>
                  <a:pt x="148" y="107"/>
                </a:moveTo>
                <a:cubicBezTo>
                  <a:pt x="140" y="99"/>
                  <a:pt x="128" y="97"/>
                  <a:pt x="118" y="101"/>
                </a:cubicBezTo>
                <a:cubicBezTo>
                  <a:pt x="93" y="76"/>
                  <a:pt x="93" y="76"/>
                  <a:pt x="93" y="76"/>
                </a:cubicBezTo>
                <a:cubicBezTo>
                  <a:pt x="124" y="44"/>
                  <a:pt x="124" y="44"/>
                  <a:pt x="124" y="44"/>
                </a:cubicBezTo>
                <a:cubicBezTo>
                  <a:pt x="133" y="43"/>
                  <a:pt x="133" y="43"/>
                  <a:pt x="133" y="43"/>
                </a:cubicBezTo>
                <a:cubicBezTo>
                  <a:pt x="148" y="19"/>
                  <a:pt x="148" y="19"/>
                  <a:pt x="148" y="19"/>
                </a:cubicBezTo>
                <a:cubicBezTo>
                  <a:pt x="140" y="11"/>
                  <a:pt x="140" y="11"/>
                  <a:pt x="140" y="11"/>
                </a:cubicBezTo>
                <a:cubicBezTo>
                  <a:pt x="116" y="26"/>
                  <a:pt x="116" y="26"/>
                  <a:pt x="116" y="26"/>
                </a:cubicBezTo>
                <a:cubicBezTo>
                  <a:pt x="115" y="35"/>
                  <a:pt x="115" y="35"/>
                  <a:pt x="115" y="35"/>
                </a:cubicBezTo>
                <a:cubicBezTo>
                  <a:pt x="84" y="66"/>
                  <a:pt x="84" y="66"/>
                  <a:pt x="84" y="66"/>
                </a:cubicBezTo>
                <a:cubicBezTo>
                  <a:pt x="56" y="39"/>
                  <a:pt x="56" y="39"/>
                  <a:pt x="56" y="39"/>
                </a:cubicBezTo>
                <a:cubicBezTo>
                  <a:pt x="60" y="29"/>
                  <a:pt x="58" y="17"/>
                  <a:pt x="50" y="9"/>
                </a:cubicBezTo>
                <a:cubicBezTo>
                  <a:pt x="45" y="4"/>
                  <a:pt x="38" y="1"/>
                  <a:pt x="32" y="0"/>
                </a:cubicBezTo>
                <a:cubicBezTo>
                  <a:pt x="44" y="12"/>
                  <a:pt x="44" y="12"/>
                  <a:pt x="44" y="12"/>
                </a:cubicBezTo>
                <a:cubicBezTo>
                  <a:pt x="39" y="32"/>
                  <a:pt x="39" y="32"/>
                  <a:pt x="39" y="32"/>
                </a:cubicBezTo>
                <a:cubicBezTo>
                  <a:pt x="19" y="37"/>
                  <a:pt x="19" y="37"/>
                  <a:pt x="19" y="37"/>
                </a:cubicBezTo>
                <a:cubicBezTo>
                  <a:pt x="3" y="20"/>
                  <a:pt x="3" y="20"/>
                  <a:pt x="3" y="20"/>
                </a:cubicBezTo>
                <a:cubicBezTo>
                  <a:pt x="0" y="30"/>
                  <a:pt x="2" y="41"/>
                  <a:pt x="10" y="49"/>
                </a:cubicBezTo>
                <a:cubicBezTo>
                  <a:pt x="18" y="57"/>
                  <a:pt x="30" y="59"/>
                  <a:pt x="41" y="55"/>
                </a:cubicBezTo>
                <a:cubicBezTo>
                  <a:pt x="65" y="79"/>
                  <a:pt x="65" y="79"/>
                  <a:pt x="65" y="79"/>
                </a:cubicBezTo>
                <a:cubicBezTo>
                  <a:pt x="13" y="130"/>
                  <a:pt x="13" y="130"/>
                  <a:pt x="13" y="130"/>
                </a:cubicBezTo>
                <a:cubicBezTo>
                  <a:pt x="9" y="134"/>
                  <a:pt x="9" y="141"/>
                  <a:pt x="13" y="145"/>
                </a:cubicBezTo>
                <a:cubicBezTo>
                  <a:pt x="14" y="146"/>
                  <a:pt x="14" y="146"/>
                  <a:pt x="14" y="146"/>
                </a:cubicBezTo>
                <a:cubicBezTo>
                  <a:pt x="18" y="150"/>
                  <a:pt x="25" y="150"/>
                  <a:pt x="29" y="146"/>
                </a:cubicBezTo>
                <a:cubicBezTo>
                  <a:pt x="80" y="95"/>
                  <a:pt x="80" y="95"/>
                  <a:pt x="80" y="95"/>
                </a:cubicBezTo>
                <a:cubicBezTo>
                  <a:pt x="102" y="117"/>
                  <a:pt x="102" y="117"/>
                  <a:pt x="102" y="117"/>
                </a:cubicBezTo>
                <a:cubicBezTo>
                  <a:pt x="98" y="127"/>
                  <a:pt x="100" y="139"/>
                  <a:pt x="108" y="147"/>
                </a:cubicBezTo>
                <a:cubicBezTo>
                  <a:pt x="115" y="154"/>
                  <a:pt x="124" y="156"/>
                  <a:pt x="132" y="155"/>
                </a:cubicBezTo>
                <a:cubicBezTo>
                  <a:pt x="117" y="140"/>
                  <a:pt x="117" y="140"/>
                  <a:pt x="117" y="140"/>
                </a:cubicBezTo>
                <a:cubicBezTo>
                  <a:pt x="121" y="124"/>
                  <a:pt x="121" y="124"/>
                  <a:pt x="121" y="124"/>
                </a:cubicBezTo>
                <a:cubicBezTo>
                  <a:pt x="137" y="120"/>
                  <a:pt x="137" y="120"/>
                  <a:pt x="137" y="120"/>
                </a:cubicBezTo>
                <a:cubicBezTo>
                  <a:pt x="155" y="138"/>
                  <a:pt x="155" y="138"/>
                  <a:pt x="155" y="138"/>
                </a:cubicBezTo>
                <a:cubicBezTo>
                  <a:pt x="159" y="127"/>
                  <a:pt x="157" y="115"/>
                  <a:pt x="148" y="1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4" name="组合 33"/>
          <p:cNvGrpSpPr/>
          <p:nvPr/>
        </p:nvGrpSpPr>
        <p:grpSpPr>
          <a:xfrm>
            <a:off x="3180497" y="4141638"/>
            <a:ext cx="472517" cy="326921"/>
            <a:chOff x="952500" y="6732588"/>
            <a:chExt cx="839788" cy="581025"/>
          </a:xfrm>
          <a:solidFill>
            <a:schemeClr val="bg1"/>
          </a:solidFill>
        </p:grpSpPr>
        <p:sp>
          <p:nvSpPr>
            <p:cNvPr id="35" name="Freeform 919"/>
            <p:cNvSpPr>
              <a:spLocks/>
            </p:cNvSpPr>
            <p:nvPr/>
          </p:nvSpPr>
          <p:spPr bwMode="auto">
            <a:xfrm>
              <a:off x="1181100" y="7021513"/>
              <a:ext cx="509588" cy="292100"/>
            </a:xfrm>
            <a:custGeom>
              <a:avLst/>
              <a:gdLst>
                <a:gd name="T0" fmla="*/ 101 w 136"/>
                <a:gd name="T1" fmla="*/ 0 h 78"/>
                <a:gd name="T2" fmla="*/ 0 w 136"/>
                <a:gd name="T3" fmla="*/ 75 h 78"/>
                <a:gd name="T4" fmla="*/ 10 w 136"/>
                <a:gd name="T5" fmla="*/ 76 h 78"/>
                <a:gd name="T6" fmla="*/ 136 w 136"/>
                <a:gd name="T7" fmla="*/ 0 h 78"/>
                <a:gd name="T8" fmla="*/ 101 w 136"/>
                <a:gd name="T9" fmla="*/ 0 h 78"/>
                <a:gd name="T10" fmla="*/ 101 w 136"/>
                <a:gd name="T11" fmla="*/ 0 h 78"/>
              </a:gdLst>
              <a:ahLst/>
              <a:cxnLst>
                <a:cxn ang="0">
                  <a:pos x="T0" y="T1"/>
                </a:cxn>
                <a:cxn ang="0">
                  <a:pos x="T2" y="T3"/>
                </a:cxn>
                <a:cxn ang="0">
                  <a:pos x="T4" y="T5"/>
                </a:cxn>
                <a:cxn ang="0">
                  <a:pos x="T6" y="T7"/>
                </a:cxn>
                <a:cxn ang="0">
                  <a:pos x="T8" y="T9"/>
                </a:cxn>
                <a:cxn ang="0">
                  <a:pos x="T10" y="T11"/>
                </a:cxn>
              </a:cxnLst>
              <a:rect l="0" t="0" r="r" b="b"/>
              <a:pathLst>
                <a:path w="136" h="78">
                  <a:moveTo>
                    <a:pt x="101" y="0"/>
                  </a:moveTo>
                  <a:cubicBezTo>
                    <a:pt x="81" y="38"/>
                    <a:pt x="49" y="64"/>
                    <a:pt x="0" y="75"/>
                  </a:cubicBezTo>
                  <a:cubicBezTo>
                    <a:pt x="3" y="76"/>
                    <a:pt x="7" y="76"/>
                    <a:pt x="10" y="76"/>
                  </a:cubicBezTo>
                  <a:cubicBezTo>
                    <a:pt x="65" y="78"/>
                    <a:pt x="114" y="47"/>
                    <a:pt x="136" y="0"/>
                  </a:cubicBezTo>
                  <a:cubicBezTo>
                    <a:pt x="101" y="0"/>
                    <a:pt x="101" y="0"/>
                    <a:pt x="101" y="0"/>
                  </a:cubicBezTo>
                  <a:cubicBezTo>
                    <a:pt x="101" y="0"/>
                    <a:pt x="101" y="0"/>
                    <a:pt x="10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920"/>
            <p:cNvSpPr>
              <a:spLocks/>
            </p:cNvSpPr>
            <p:nvPr/>
          </p:nvSpPr>
          <p:spPr bwMode="auto">
            <a:xfrm>
              <a:off x="1103313" y="6732588"/>
              <a:ext cx="85725" cy="104775"/>
            </a:xfrm>
            <a:custGeom>
              <a:avLst/>
              <a:gdLst>
                <a:gd name="T0" fmla="*/ 10 w 23"/>
                <a:gd name="T1" fmla="*/ 28 h 28"/>
                <a:gd name="T2" fmla="*/ 23 w 23"/>
                <a:gd name="T3" fmla="*/ 15 h 28"/>
                <a:gd name="T4" fmla="*/ 13 w 23"/>
                <a:gd name="T5" fmla="*/ 1 h 28"/>
                <a:gd name="T6" fmla="*/ 1 w 23"/>
                <a:gd name="T7" fmla="*/ 13 h 28"/>
                <a:gd name="T8" fmla="*/ 10 w 23"/>
                <a:gd name="T9" fmla="*/ 28 h 28"/>
              </a:gdLst>
              <a:ahLst/>
              <a:cxnLst>
                <a:cxn ang="0">
                  <a:pos x="T0" y="T1"/>
                </a:cxn>
                <a:cxn ang="0">
                  <a:pos x="T2" y="T3"/>
                </a:cxn>
                <a:cxn ang="0">
                  <a:pos x="T4" y="T5"/>
                </a:cxn>
                <a:cxn ang="0">
                  <a:pos x="T6" y="T7"/>
                </a:cxn>
                <a:cxn ang="0">
                  <a:pos x="T8" y="T9"/>
                </a:cxn>
              </a:cxnLst>
              <a:rect l="0" t="0" r="r" b="b"/>
              <a:pathLst>
                <a:path w="23" h="28">
                  <a:moveTo>
                    <a:pt x="10" y="28"/>
                  </a:moveTo>
                  <a:cubicBezTo>
                    <a:pt x="16" y="28"/>
                    <a:pt x="22" y="23"/>
                    <a:pt x="23" y="15"/>
                  </a:cubicBezTo>
                  <a:cubicBezTo>
                    <a:pt x="23" y="8"/>
                    <a:pt x="19" y="1"/>
                    <a:pt x="13" y="1"/>
                  </a:cubicBezTo>
                  <a:cubicBezTo>
                    <a:pt x="7" y="0"/>
                    <a:pt x="2" y="6"/>
                    <a:pt x="1" y="13"/>
                  </a:cubicBezTo>
                  <a:cubicBezTo>
                    <a:pt x="0" y="20"/>
                    <a:pt x="4" y="27"/>
                    <a:pt x="1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1"/>
            <p:cNvSpPr>
              <a:spLocks/>
            </p:cNvSpPr>
            <p:nvPr/>
          </p:nvSpPr>
          <p:spPr bwMode="auto">
            <a:xfrm>
              <a:off x="1544638" y="6751638"/>
              <a:ext cx="247650" cy="203200"/>
            </a:xfrm>
            <a:custGeom>
              <a:avLst/>
              <a:gdLst>
                <a:gd name="T0" fmla="*/ 12 w 66"/>
                <a:gd name="T1" fmla="*/ 54 h 54"/>
                <a:gd name="T2" fmla="*/ 46 w 66"/>
                <a:gd name="T3" fmla="*/ 54 h 54"/>
                <a:gd name="T4" fmla="*/ 49 w 66"/>
                <a:gd name="T5" fmla="*/ 42 h 54"/>
                <a:gd name="T6" fmla="*/ 66 w 66"/>
                <a:gd name="T7" fmla="*/ 42 h 54"/>
                <a:gd name="T8" fmla="*/ 33 w 66"/>
                <a:gd name="T9" fmla="*/ 0 h 54"/>
                <a:gd name="T10" fmla="*/ 0 w 66"/>
                <a:gd name="T11" fmla="*/ 42 h 54"/>
                <a:gd name="T12" fmla="*/ 17 w 66"/>
                <a:gd name="T13" fmla="*/ 42 h 54"/>
                <a:gd name="T14" fmla="*/ 12 w 66"/>
                <a:gd name="T15" fmla="*/ 54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54">
                  <a:moveTo>
                    <a:pt x="12" y="54"/>
                  </a:moveTo>
                  <a:cubicBezTo>
                    <a:pt x="46" y="54"/>
                    <a:pt x="46" y="54"/>
                    <a:pt x="46" y="54"/>
                  </a:cubicBezTo>
                  <a:cubicBezTo>
                    <a:pt x="48" y="50"/>
                    <a:pt x="49" y="46"/>
                    <a:pt x="49" y="42"/>
                  </a:cubicBezTo>
                  <a:cubicBezTo>
                    <a:pt x="66" y="42"/>
                    <a:pt x="66" y="42"/>
                    <a:pt x="66" y="42"/>
                  </a:cubicBezTo>
                  <a:cubicBezTo>
                    <a:pt x="33" y="0"/>
                    <a:pt x="33" y="0"/>
                    <a:pt x="33" y="0"/>
                  </a:cubicBezTo>
                  <a:cubicBezTo>
                    <a:pt x="0" y="42"/>
                    <a:pt x="0" y="42"/>
                    <a:pt x="0" y="42"/>
                  </a:cubicBezTo>
                  <a:cubicBezTo>
                    <a:pt x="17" y="42"/>
                    <a:pt x="17" y="42"/>
                    <a:pt x="17" y="42"/>
                  </a:cubicBezTo>
                  <a:cubicBezTo>
                    <a:pt x="15" y="46"/>
                    <a:pt x="14" y="50"/>
                    <a:pt x="1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22"/>
            <p:cNvSpPr>
              <a:spLocks noEditPoints="1"/>
            </p:cNvSpPr>
            <p:nvPr/>
          </p:nvSpPr>
          <p:spPr bwMode="auto">
            <a:xfrm>
              <a:off x="952500" y="6842125"/>
              <a:ext cx="790575" cy="438150"/>
            </a:xfrm>
            <a:custGeom>
              <a:avLst/>
              <a:gdLst>
                <a:gd name="T0" fmla="*/ 164 w 211"/>
                <a:gd name="T1" fmla="*/ 32 h 117"/>
                <a:gd name="T2" fmla="*/ 160 w 211"/>
                <a:gd name="T3" fmla="*/ 37 h 117"/>
                <a:gd name="T4" fmla="*/ 90 w 211"/>
                <a:gd name="T5" fmla="*/ 33 h 117"/>
                <a:gd name="T6" fmla="*/ 57 w 211"/>
                <a:gd name="T7" fmla="*/ 6 h 117"/>
                <a:gd name="T8" fmla="*/ 56 w 211"/>
                <a:gd name="T9" fmla="*/ 13 h 117"/>
                <a:gd name="T10" fmla="*/ 51 w 211"/>
                <a:gd name="T11" fmla="*/ 6 h 117"/>
                <a:gd name="T12" fmla="*/ 51 w 211"/>
                <a:gd name="T13" fmla="*/ 0 h 117"/>
                <a:gd name="T14" fmla="*/ 47 w 211"/>
                <a:gd name="T15" fmla="*/ 5 h 117"/>
                <a:gd name="T16" fmla="*/ 47 w 211"/>
                <a:gd name="T17" fmla="*/ 28 h 117"/>
                <a:gd name="T18" fmla="*/ 45 w 211"/>
                <a:gd name="T19" fmla="*/ 8 h 117"/>
                <a:gd name="T20" fmla="*/ 44 w 211"/>
                <a:gd name="T21" fmla="*/ 1 h 117"/>
                <a:gd name="T22" fmla="*/ 34 w 211"/>
                <a:gd name="T23" fmla="*/ 1 h 117"/>
                <a:gd name="T24" fmla="*/ 17 w 211"/>
                <a:gd name="T25" fmla="*/ 14 h 117"/>
                <a:gd name="T26" fmla="*/ 9 w 211"/>
                <a:gd name="T27" fmla="*/ 21 h 117"/>
                <a:gd name="T28" fmla="*/ 8 w 211"/>
                <a:gd name="T29" fmla="*/ 22 h 117"/>
                <a:gd name="T30" fmla="*/ 8 w 211"/>
                <a:gd name="T31" fmla="*/ 22 h 117"/>
                <a:gd name="T32" fmla="*/ 11 w 211"/>
                <a:gd name="T33" fmla="*/ 34 h 117"/>
                <a:gd name="T34" fmla="*/ 11 w 211"/>
                <a:gd name="T35" fmla="*/ 34 h 117"/>
                <a:gd name="T36" fmla="*/ 19 w 211"/>
                <a:gd name="T37" fmla="*/ 37 h 117"/>
                <a:gd name="T38" fmla="*/ 8 w 211"/>
                <a:gd name="T39" fmla="*/ 72 h 117"/>
                <a:gd name="T40" fmla="*/ 10 w 211"/>
                <a:gd name="T41" fmla="*/ 101 h 117"/>
                <a:gd name="T42" fmla="*/ 2 w 211"/>
                <a:gd name="T43" fmla="*/ 110 h 117"/>
                <a:gd name="T44" fmla="*/ 8 w 211"/>
                <a:gd name="T45" fmla="*/ 115 h 117"/>
                <a:gd name="T46" fmla="*/ 16 w 211"/>
                <a:gd name="T47" fmla="*/ 109 h 117"/>
                <a:gd name="T48" fmla="*/ 39 w 211"/>
                <a:gd name="T49" fmla="*/ 111 h 117"/>
                <a:gd name="T50" fmla="*/ 20 w 211"/>
                <a:gd name="T51" fmla="*/ 100 h 117"/>
                <a:gd name="T52" fmla="*/ 16 w 211"/>
                <a:gd name="T53" fmla="*/ 67 h 117"/>
                <a:gd name="T54" fmla="*/ 25 w 211"/>
                <a:gd name="T55" fmla="*/ 45 h 117"/>
                <a:gd name="T56" fmla="*/ 24 w 211"/>
                <a:gd name="T57" fmla="*/ 59 h 117"/>
                <a:gd name="T58" fmla="*/ 53 w 211"/>
                <a:gd name="T59" fmla="*/ 117 h 117"/>
                <a:gd name="T60" fmla="*/ 51 w 211"/>
                <a:gd name="T61" fmla="*/ 65 h 117"/>
                <a:gd name="T62" fmla="*/ 82 w 211"/>
                <a:gd name="T63" fmla="*/ 107 h 117"/>
                <a:gd name="T64" fmla="*/ 73 w 211"/>
                <a:gd name="T65" fmla="*/ 61 h 117"/>
                <a:gd name="T66" fmla="*/ 58 w 211"/>
                <a:gd name="T67" fmla="*/ 45 h 117"/>
                <a:gd name="T68" fmla="*/ 83 w 211"/>
                <a:gd name="T69" fmla="*/ 47 h 117"/>
                <a:gd name="T70" fmla="*/ 204 w 211"/>
                <a:gd name="T71" fmla="*/ 45 h 117"/>
                <a:gd name="T72" fmla="*/ 208 w 211"/>
                <a:gd name="T73" fmla="*/ 40 h 117"/>
                <a:gd name="T74" fmla="*/ 207 w 211"/>
                <a:gd name="T75" fmla="*/ 32 h 117"/>
                <a:gd name="T76" fmla="*/ 57 w 211"/>
                <a:gd name="T77" fmla="*/ 29 h 117"/>
                <a:gd name="T78" fmla="*/ 64 w 211"/>
                <a:gd name="T79" fmla="*/ 3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1" h="117">
                  <a:moveTo>
                    <a:pt x="207" y="32"/>
                  </a:moveTo>
                  <a:cubicBezTo>
                    <a:pt x="164" y="32"/>
                    <a:pt x="164" y="32"/>
                    <a:pt x="164" y="32"/>
                  </a:cubicBezTo>
                  <a:cubicBezTo>
                    <a:pt x="162" y="32"/>
                    <a:pt x="160" y="34"/>
                    <a:pt x="160" y="36"/>
                  </a:cubicBezTo>
                  <a:cubicBezTo>
                    <a:pt x="160" y="36"/>
                    <a:pt x="160" y="36"/>
                    <a:pt x="160" y="37"/>
                  </a:cubicBezTo>
                  <a:cubicBezTo>
                    <a:pt x="88" y="37"/>
                    <a:pt x="88" y="37"/>
                    <a:pt x="88" y="37"/>
                  </a:cubicBezTo>
                  <a:cubicBezTo>
                    <a:pt x="89" y="35"/>
                    <a:pt x="89" y="34"/>
                    <a:pt x="90" y="33"/>
                  </a:cubicBezTo>
                  <a:cubicBezTo>
                    <a:pt x="84" y="31"/>
                    <a:pt x="71" y="25"/>
                    <a:pt x="71" y="25"/>
                  </a:cubicBezTo>
                  <a:cubicBezTo>
                    <a:pt x="57" y="6"/>
                    <a:pt x="57" y="6"/>
                    <a:pt x="57" y="6"/>
                  </a:cubicBezTo>
                  <a:cubicBezTo>
                    <a:pt x="54" y="8"/>
                    <a:pt x="54" y="8"/>
                    <a:pt x="54" y="8"/>
                  </a:cubicBezTo>
                  <a:cubicBezTo>
                    <a:pt x="56" y="13"/>
                    <a:pt x="56" y="13"/>
                    <a:pt x="56" y="13"/>
                  </a:cubicBezTo>
                  <a:cubicBezTo>
                    <a:pt x="51" y="28"/>
                    <a:pt x="51" y="28"/>
                    <a:pt x="51" y="28"/>
                  </a:cubicBezTo>
                  <a:cubicBezTo>
                    <a:pt x="51" y="6"/>
                    <a:pt x="51" y="6"/>
                    <a:pt x="51" y="6"/>
                  </a:cubicBezTo>
                  <a:cubicBezTo>
                    <a:pt x="52" y="5"/>
                    <a:pt x="52" y="5"/>
                    <a:pt x="52" y="5"/>
                  </a:cubicBezTo>
                  <a:cubicBezTo>
                    <a:pt x="51" y="0"/>
                    <a:pt x="51" y="0"/>
                    <a:pt x="51" y="0"/>
                  </a:cubicBezTo>
                  <a:cubicBezTo>
                    <a:pt x="48" y="0"/>
                    <a:pt x="48" y="0"/>
                    <a:pt x="48" y="0"/>
                  </a:cubicBezTo>
                  <a:cubicBezTo>
                    <a:pt x="47" y="5"/>
                    <a:pt x="47" y="5"/>
                    <a:pt x="47" y="5"/>
                  </a:cubicBezTo>
                  <a:cubicBezTo>
                    <a:pt x="48" y="6"/>
                    <a:pt x="48" y="6"/>
                    <a:pt x="48" y="6"/>
                  </a:cubicBezTo>
                  <a:cubicBezTo>
                    <a:pt x="47" y="28"/>
                    <a:pt x="47" y="28"/>
                    <a:pt x="47" y="28"/>
                  </a:cubicBezTo>
                  <a:cubicBezTo>
                    <a:pt x="43" y="12"/>
                    <a:pt x="43" y="12"/>
                    <a:pt x="43" y="12"/>
                  </a:cubicBezTo>
                  <a:cubicBezTo>
                    <a:pt x="45" y="8"/>
                    <a:pt x="45" y="8"/>
                    <a:pt x="45" y="8"/>
                  </a:cubicBezTo>
                  <a:cubicBezTo>
                    <a:pt x="42" y="5"/>
                    <a:pt x="42" y="5"/>
                    <a:pt x="42" y="5"/>
                  </a:cubicBezTo>
                  <a:cubicBezTo>
                    <a:pt x="44" y="1"/>
                    <a:pt x="44" y="1"/>
                    <a:pt x="44" y="1"/>
                  </a:cubicBezTo>
                  <a:cubicBezTo>
                    <a:pt x="44" y="1"/>
                    <a:pt x="44" y="1"/>
                    <a:pt x="44" y="1"/>
                  </a:cubicBezTo>
                  <a:cubicBezTo>
                    <a:pt x="41" y="1"/>
                    <a:pt x="39" y="1"/>
                    <a:pt x="34" y="1"/>
                  </a:cubicBezTo>
                  <a:cubicBezTo>
                    <a:pt x="33" y="1"/>
                    <a:pt x="29" y="3"/>
                    <a:pt x="27" y="5"/>
                  </a:cubicBezTo>
                  <a:cubicBezTo>
                    <a:pt x="17" y="14"/>
                    <a:pt x="17" y="14"/>
                    <a:pt x="17" y="14"/>
                  </a:cubicBezTo>
                  <a:cubicBezTo>
                    <a:pt x="12" y="19"/>
                    <a:pt x="12" y="19"/>
                    <a:pt x="12" y="19"/>
                  </a:cubicBezTo>
                  <a:cubicBezTo>
                    <a:pt x="9" y="21"/>
                    <a:pt x="9" y="21"/>
                    <a:pt x="9" y="21"/>
                  </a:cubicBezTo>
                  <a:cubicBezTo>
                    <a:pt x="8" y="22"/>
                    <a:pt x="8" y="22"/>
                    <a:pt x="8" y="22"/>
                  </a:cubicBezTo>
                  <a:cubicBezTo>
                    <a:pt x="8" y="22"/>
                    <a:pt x="8" y="22"/>
                    <a:pt x="8" y="22"/>
                  </a:cubicBezTo>
                  <a:cubicBezTo>
                    <a:pt x="8" y="22"/>
                    <a:pt x="8" y="22"/>
                    <a:pt x="8" y="22"/>
                  </a:cubicBezTo>
                  <a:cubicBezTo>
                    <a:pt x="8" y="22"/>
                    <a:pt x="8" y="22"/>
                    <a:pt x="8" y="22"/>
                  </a:cubicBezTo>
                  <a:cubicBezTo>
                    <a:pt x="9" y="27"/>
                    <a:pt x="6" y="10"/>
                    <a:pt x="11" y="34"/>
                  </a:cubicBezTo>
                  <a:cubicBezTo>
                    <a:pt x="11" y="34"/>
                    <a:pt x="11" y="34"/>
                    <a:pt x="11" y="34"/>
                  </a:cubicBezTo>
                  <a:cubicBezTo>
                    <a:pt x="11" y="34"/>
                    <a:pt x="11" y="34"/>
                    <a:pt x="11" y="34"/>
                  </a:cubicBezTo>
                  <a:cubicBezTo>
                    <a:pt x="11" y="34"/>
                    <a:pt x="11" y="34"/>
                    <a:pt x="11" y="34"/>
                  </a:cubicBezTo>
                  <a:cubicBezTo>
                    <a:pt x="13" y="35"/>
                    <a:pt x="13" y="35"/>
                    <a:pt x="13" y="35"/>
                  </a:cubicBezTo>
                  <a:cubicBezTo>
                    <a:pt x="19" y="37"/>
                    <a:pt x="19" y="37"/>
                    <a:pt x="19" y="37"/>
                  </a:cubicBezTo>
                  <a:cubicBezTo>
                    <a:pt x="14" y="39"/>
                    <a:pt x="8" y="42"/>
                    <a:pt x="5" y="49"/>
                  </a:cubicBezTo>
                  <a:cubicBezTo>
                    <a:pt x="0" y="59"/>
                    <a:pt x="5" y="66"/>
                    <a:pt x="8" y="72"/>
                  </a:cubicBezTo>
                  <a:cubicBezTo>
                    <a:pt x="10" y="75"/>
                    <a:pt x="12" y="79"/>
                    <a:pt x="13" y="82"/>
                  </a:cubicBezTo>
                  <a:cubicBezTo>
                    <a:pt x="14" y="88"/>
                    <a:pt x="12" y="96"/>
                    <a:pt x="10" y="101"/>
                  </a:cubicBezTo>
                  <a:cubicBezTo>
                    <a:pt x="8" y="102"/>
                    <a:pt x="7" y="103"/>
                    <a:pt x="5" y="104"/>
                  </a:cubicBezTo>
                  <a:cubicBezTo>
                    <a:pt x="2" y="106"/>
                    <a:pt x="1" y="109"/>
                    <a:pt x="2" y="110"/>
                  </a:cubicBezTo>
                  <a:cubicBezTo>
                    <a:pt x="2" y="111"/>
                    <a:pt x="2" y="114"/>
                    <a:pt x="6" y="115"/>
                  </a:cubicBezTo>
                  <a:cubicBezTo>
                    <a:pt x="6" y="115"/>
                    <a:pt x="7" y="115"/>
                    <a:pt x="8" y="115"/>
                  </a:cubicBezTo>
                  <a:cubicBezTo>
                    <a:pt x="10" y="115"/>
                    <a:pt x="11" y="115"/>
                    <a:pt x="13" y="113"/>
                  </a:cubicBezTo>
                  <a:cubicBezTo>
                    <a:pt x="14" y="112"/>
                    <a:pt x="15" y="111"/>
                    <a:pt x="16" y="109"/>
                  </a:cubicBezTo>
                  <a:cubicBezTo>
                    <a:pt x="21" y="108"/>
                    <a:pt x="27" y="109"/>
                    <a:pt x="33" y="112"/>
                  </a:cubicBezTo>
                  <a:cubicBezTo>
                    <a:pt x="35" y="113"/>
                    <a:pt x="38" y="113"/>
                    <a:pt x="39" y="111"/>
                  </a:cubicBezTo>
                  <a:cubicBezTo>
                    <a:pt x="40" y="109"/>
                    <a:pt x="39" y="106"/>
                    <a:pt x="37" y="105"/>
                  </a:cubicBezTo>
                  <a:cubicBezTo>
                    <a:pt x="32" y="101"/>
                    <a:pt x="25" y="100"/>
                    <a:pt x="20" y="100"/>
                  </a:cubicBezTo>
                  <a:cubicBezTo>
                    <a:pt x="22" y="93"/>
                    <a:pt x="22" y="86"/>
                    <a:pt x="21" y="81"/>
                  </a:cubicBezTo>
                  <a:cubicBezTo>
                    <a:pt x="21" y="76"/>
                    <a:pt x="18" y="71"/>
                    <a:pt x="16" y="67"/>
                  </a:cubicBezTo>
                  <a:cubicBezTo>
                    <a:pt x="12" y="61"/>
                    <a:pt x="10" y="58"/>
                    <a:pt x="12" y="53"/>
                  </a:cubicBezTo>
                  <a:cubicBezTo>
                    <a:pt x="15" y="47"/>
                    <a:pt x="21" y="45"/>
                    <a:pt x="25" y="45"/>
                  </a:cubicBezTo>
                  <a:cubicBezTo>
                    <a:pt x="25" y="50"/>
                    <a:pt x="24" y="54"/>
                    <a:pt x="24" y="59"/>
                  </a:cubicBezTo>
                  <a:cubicBezTo>
                    <a:pt x="24" y="59"/>
                    <a:pt x="24" y="59"/>
                    <a:pt x="24" y="59"/>
                  </a:cubicBezTo>
                  <a:cubicBezTo>
                    <a:pt x="27" y="59"/>
                    <a:pt x="29" y="59"/>
                    <a:pt x="32" y="60"/>
                  </a:cubicBezTo>
                  <a:cubicBezTo>
                    <a:pt x="39" y="79"/>
                    <a:pt x="46" y="98"/>
                    <a:pt x="53" y="117"/>
                  </a:cubicBezTo>
                  <a:cubicBezTo>
                    <a:pt x="67" y="113"/>
                    <a:pt x="67" y="113"/>
                    <a:pt x="67" y="113"/>
                  </a:cubicBezTo>
                  <a:cubicBezTo>
                    <a:pt x="64" y="100"/>
                    <a:pt x="56" y="78"/>
                    <a:pt x="51" y="65"/>
                  </a:cubicBezTo>
                  <a:cubicBezTo>
                    <a:pt x="57" y="70"/>
                    <a:pt x="64" y="74"/>
                    <a:pt x="65" y="78"/>
                  </a:cubicBezTo>
                  <a:cubicBezTo>
                    <a:pt x="82" y="107"/>
                    <a:pt x="82" y="107"/>
                    <a:pt x="82" y="107"/>
                  </a:cubicBezTo>
                  <a:cubicBezTo>
                    <a:pt x="95" y="100"/>
                    <a:pt x="95" y="100"/>
                    <a:pt x="95" y="100"/>
                  </a:cubicBezTo>
                  <a:cubicBezTo>
                    <a:pt x="88" y="89"/>
                    <a:pt x="84" y="77"/>
                    <a:pt x="73" y="61"/>
                  </a:cubicBezTo>
                  <a:cubicBezTo>
                    <a:pt x="67" y="56"/>
                    <a:pt x="62" y="52"/>
                    <a:pt x="58" y="49"/>
                  </a:cubicBezTo>
                  <a:cubicBezTo>
                    <a:pt x="58" y="48"/>
                    <a:pt x="58" y="46"/>
                    <a:pt x="58" y="45"/>
                  </a:cubicBezTo>
                  <a:cubicBezTo>
                    <a:pt x="80" y="45"/>
                    <a:pt x="80" y="45"/>
                    <a:pt x="80" y="45"/>
                  </a:cubicBezTo>
                  <a:cubicBezTo>
                    <a:pt x="81" y="46"/>
                    <a:pt x="82" y="46"/>
                    <a:pt x="83" y="47"/>
                  </a:cubicBezTo>
                  <a:cubicBezTo>
                    <a:pt x="83" y="46"/>
                    <a:pt x="84" y="46"/>
                    <a:pt x="84" y="45"/>
                  </a:cubicBezTo>
                  <a:cubicBezTo>
                    <a:pt x="204" y="45"/>
                    <a:pt x="204" y="45"/>
                    <a:pt x="204" y="45"/>
                  </a:cubicBezTo>
                  <a:cubicBezTo>
                    <a:pt x="206" y="45"/>
                    <a:pt x="208" y="43"/>
                    <a:pt x="208" y="41"/>
                  </a:cubicBezTo>
                  <a:cubicBezTo>
                    <a:pt x="208" y="41"/>
                    <a:pt x="208" y="40"/>
                    <a:pt x="208" y="40"/>
                  </a:cubicBezTo>
                  <a:cubicBezTo>
                    <a:pt x="210" y="40"/>
                    <a:pt x="211" y="38"/>
                    <a:pt x="211" y="36"/>
                  </a:cubicBezTo>
                  <a:cubicBezTo>
                    <a:pt x="211" y="34"/>
                    <a:pt x="209" y="32"/>
                    <a:pt x="207" y="32"/>
                  </a:cubicBezTo>
                  <a:close/>
                  <a:moveTo>
                    <a:pt x="57" y="37"/>
                  </a:moveTo>
                  <a:cubicBezTo>
                    <a:pt x="57" y="34"/>
                    <a:pt x="57" y="31"/>
                    <a:pt x="57" y="29"/>
                  </a:cubicBezTo>
                  <a:cubicBezTo>
                    <a:pt x="59" y="33"/>
                    <a:pt x="59" y="33"/>
                    <a:pt x="59" y="33"/>
                  </a:cubicBezTo>
                  <a:cubicBezTo>
                    <a:pt x="61" y="34"/>
                    <a:pt x="62" y="36"/>
                    <a:pt x="64" y="37"/>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9" name="Freeform 939"/>
          <p:cNvSpPr>
            <a:spLocks noEditPoints="1"/>
          </p:cNvSpPr>
          <p:nvPr/>
        </p:nvSpPr>
        <p:spPr bwMode="auto">
          <a:xfrm>
            <a:off x="3188433" y="3043234"/>
            <a:ext cx="456645" cy="459499"/>
          </a:xfrm>
          <a:custGeom>
            <a:avLst/>
            <a:gdLst>
              <a:gd name="T0" fmla="*/ 802 w 949"/>
              <a:gd name="T1" fmla="*/ 0 h 955"/>
              <a:gd name="T2" fmla="*/ 802 w 949"/>
              <a:gd name="T3" fmla="*/ 955 h 955"/>
              <a:gd name="T4" fmla="*/ 701 w 949"/>
              <a:gd name="T5" fmla="*/ 629 h 955"/>
              <a:gd name="T6" fmla="*/ 913 w 949"/>
              <a:gd name="T7" fmla="*/ 478 h 955"/>
              <a:gd name="T8" fmla="*/ 701 w 949"/>
              <a:gd name="T9" fmla="*/ 327 h 955"/>
              <a:gd name="T10" fmla="*/ 754 w 949"/>
              <a:gd name="T11" fmla="*/ 575 h 955"/>
              <a:gd name="T12" fmla="*/ 802 w 949"/>
              <a:gd name="T13" fmla="*/ 749 h 955"/>
              <a:gd name="T14" fmla="*/ 802 w 949"/>
              <a:gd name="T15" fmla="*/ 207 h 955"/>
              <a:gd name="T16" fmla="*/ 754 w 949"/>
              <a:gd name="T17" fmla="*/ 381 h 955"/>
              <a:gd name="T18" fmla="*/ 858 w 949"/>
              <a:gd name="T19" fmla="*/ 478 h 955"/>
              <a:gd name="T20" fmla="*/ 754 w 949"/>
              <a:gd name="T21" fmla="*/ 575 h 955"/>
              <a:gd name="T22" fmla="*/ 778 w 949"/>
              <a:gd name="T23" fmla="*/ 422 h 955"/>
              <a:gd name="T24" fmla="*/ 778 w 949"/>
              <a:gd name="T25" fmla="*/ 533 h 955"/>
              <a:gd name="T26" fmla="*/ 831 w 949"/>
              <a:gd name="T27" fmla="*/ 478 h 955"/>
              <a:gd name="T28" fmla="*/ 185 w 949"/>
              <a:gd name="T29" fmla="*/ 534 h 955"/>
              <a:gd name="T30" fmla="*/ 578 w 949"/>
              <a:gd name="T31" fmla="*/ 564 h 955"/>
              <a:gd name="T32" fmla="*/ 578 w 949"/>
              <a:gd name="T33" fmla="*/ 400 h 955"/>
              <a:gd name="T34" fmla="*/ 185 w 949"/>
              <a:gd name="T35" fmla="*/ 430 h 955"/>
              <a:gd name="T36" fmla="*/ 0 w 949"/>
              <a:gd name="T37" fmla="*/ 347 h 955"/>
              <a:gd name="T38" fmla="*/ 544 w 949"/>
              <a:gd name="T39" fmla="*/ 475 h 955"/>
              <a:gd name="T40" fmla="*/ 36 w 949"/>
              <a:gd name="T41" fmla="*/ 487 h 955"/>
              <a:gd name="T42" fmla="*/ 164 w 949"/>
              <a:gd name="T43" fmla="*/ 601 h 955"/>
              <a:gd name="T44" fmla="*/ 457 w 949"/>
              <a:gd name="T45" fmla="*/ 736 h 955"/>
              <a:gd name="T46" fmla="*/ 661 w 949"/>
              <a:gd name="T47" fmla="*/ 631 h 955"/>
              <a:gd name="T48" fmla="*/ 631 w 949"/>
              <a:gd name="T49" fmla="*/ 580 h 955"/>
              <a:gd name="T50" fmla="*/ 438 w 949"/>
              <a:gd name="T51" fmla="*/ 704 h 955"/>
              <a:gd name="T52" fmla="*/ 330 w 949"/>
              <a:gd name="T53" fmla="*/ 732 h 955"/>
              <a:gd name="T54" fmla="*/ 627 w 949"/>
              <a:gd name="T55" fmla="*/ 613 h 955"/>
              <a:gd name="T56" fmla="*/ 373 w 949"/>
              <a:gd name="T57" fmla="*/ 765 h 955"/>
              <a:gd name="T58" fmla="*/ 458 w 949"/>
              <a:gd name="T59" fmla="*/ 763 h 955"/>
              <a:gd name="T60" fmla="*/ 633 w 949"/>
              <a:gd name="T61" fmla="*/ 371 h 955"/>
              <a:gd name="T62" fmla="*/ 738 w 949"/>
              <a:gd name="T63" fmla="*/ 414 h 955"/>
              <a:gd name="T64" fmla="*/ 649 w 949"/>
              <a:gd name="T65" fmla="*/ 344 h 955"/>
              <a:gd name="T66" fmla="*/ 453 w 949"/>
              <a:gd name="T67" fmla="*/ 200 h 955"/>
              <a:gd name="T68" fmla="*/ 368 w 949"/>
              <a:gd name="T69" fmla="*/ 197 h 955"/>
              <a:gd name="T70" fmla="*/ 623 w 949"/>
              <a:gd name="T71" fmla="*/ 349 h 955"/>
              <a:gd name="T72" fmla="*/ 325 w 949"/>
              <a:gd name="T73" fmla="*/ 231 h 955"/>
              <a:gd name="T74" fmla="*/ 433 w 949"/>
              <a:gd name="T75" fmla="*/ 259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9" h="955">
                <a:moveTo>
                  <a:pt x="665" y="300"/>
                </a:moveTo>
                <a:cubicBezTo>
                  <a:pt x="687" y="124"/>
                  <a:pt x="740" y="0"/>
                  <a:pt x="802" y="0"/>
                </a:cubicBezTo>
                <a:cubicBezTo>
                  <a:pt x="883" y="0"/>
                  <a:pt x="949" y="214"/>
                  <a:pt x="949" y="478"/>
                </a:cubicBezTo>
                <a:cubicBezTo>
                  <a:pt x="949" y="741"/>
                  <a:pt x="883" y="955"/>
                  <a:pt x="802" y="955"/>
                </a:cubicBezTo>
                <a:cubicBezTo>
                  <a:pt x="740" y="955"/>
                  <a:pt x="687" y="831"/>
                  <a:pt x="665" y="655"/>
                </a:cubicBezTo>
                <a:cubicBezTo>
                  <a:pt x="678" y="647"/>
                  <a:pt x="690" y="638"/>
                  <a:pt x="701" y="629"/>
                </a:cubicBezTo>
                <a:cubicBezTo>
                  <a:pt x="719" y="752"/>
                  <a:pt x="757" y="837"/>
                  <a:pt x="802" y="837"/>
                </a:cubicBezTo>
                <a:cubicBezTo>
                  <a:pt x="863" y="837"/>
                  <a:pt x="913" y="676"/>
                  <a:pt x="913" y="478"/>
                </a:cubicBezTo>
                <a:cubicBezTo>
                  <a:pt x="913" y="279"/>
                  <a:pt x="863" y="118"/>
                  <a:pt x="802" y="118"/>
                </a:cubicBezTo>
                <a:cubicBezTo>
                  <a:pt x="757" y="118"/>
                  <a:pt x="719" y="204"/>
                  <a:pt x="701" y="327"/>
                </a:cubicBezTo>
                <a:cubicBezTo>
                  <a:pt x="690" y="317"/>
                  <a:pt x="678" y="308"/>
                  <a:pt x="665" y="300"/>
                </a:cubicBezTo>
                <a:moveTo>
                  <a:pt x="754" y="575"/>
                </a:moveTo>
                <a:cubicBezTo>
                  <a:pt x="746" y="585"/>
                  <a:pt x="738" y="595"/>
                  <a:pt x="728" y="604"/>
                </a:cubicBezTo>
                <a:cubicBezTo>
                  <a:pt x="742" y="690"/>
                  <a:pt x="770" y="749"/>
                  <a:pt x="802" y="749"/>
                </a:cubicBezTo>
                <a:cubicBezTo>
                  <a:pt x="848" y="749"/>
                  <a:pt x="886" y="627"/>
                  <a:pt x="886" y="478"/>
                </a:cubicBezTo>
                <a:cubicBezTo>
                  <a:pt x="886" y="328"/>
                  <a:pt x="848" y="207"/>
                  <a:pt x="802" y="207"/>
                </a:cubicBezTo>
                <a:cubicBezTo>
                  <a:pt x="770" y="207"/>
                  <a:pt x="742" y="265"/>
                  <a:pt x="728" y="351"/>
                </a:cubicBezTo>
                <a:cubicBezTo>
                  <a:pt x="738" y="360"/>
                  <a:pt x="746" y="370"/>
                  <a:pt x="754" y="381"/>
                </a:cubicBezTo>
                <a:cubicBezTo>
                  <a:pt x="764" y="329"/>
                  <a:pt x="782" y="295"/>
                  <a:pt x="802" y="295"/>
                </a:cubicBezTo>
                <a:cubicBezTo>
                  <a:pt x="833" y="295"/>
                  <a:pt x="858" y="377"/>
                  <a:pt x="858" y="478"/>
                </a:cubicBezTo>
                <a:cubicBezTo>
                  <a:pt x="858" y="578"/>
                  <a:pt x="833" y="660"/>
                  <a:pt x="802" y="660"/>
                </a:cubicBezTo>
                <a:cubicBezTo>
                  <a:pt x="782" y="660"/>
                  <a:pt x="764" y="626"/>
                  <a:pt x="754" y="575"/>
                </a:cubicBezTo>
                <a:moveTo>
                  <a:pt x="802" y="383"/>
                </a:moveTo>
                <a:cubicBezTo>
                  <a:pt x="792" y="383"/>
                  <a:pt x="784" y="399"/>
                  <a:pt x="778" y="422"/>
                </a:cubicBezTo>
                <a:cubicBezTo>
                  <a:pt x="786" y="440"/>
                  <a:pt x="790" y="459"/>
                  <a:pt x="790" y="478"/>
                </a:cubicBezTo>
                <a:cubicBezTo>
                  <a:pt x="790" y="497"/>
                  <a:pt x="786" y="515"/>
                  <a:pt x="778" y="533"/>
                </a:cubicBezTo>
                <a:cubicBezTo>
                  <a:pt x="784" y="556"/>
                  <a:pt x="792" y="572"/>
                  <a:pt x="802" y="572"/>
                </a:cubicBezTo>
                <a:cubicBezTo>
                  <a:pt x="818" y="572"/>
                  <a:pt x="831" y="529"/>
                  <a:pt x="831" y="478"/>
                </a:cubicBezTo>
                <a:cubicBezTo>
                  <a:pt x="831" y="426"/>
                  <a:pt x="818" y="383"/>
                  <a:pt x="802" y="383"/>
                </a:cubicBezTo>
                <a:moveTo>
                  <a:pt x="185" y="534"/>
                </a:moveTo>
                <a:cubicBezTo>
                  <a:pt x="578" y="526"/>
                  <a:pt x="578" y="526"/>
                  <a:pt x="578" y="526"/>
                </a:cubicBezTo>
                <a:cubicBezTo>
                  <a:pt x="578" y="564"/>
                  <a:pt x="578" y="564"/>
                  <a:pt x="578" y="564"/>
                </a:cubicBezTo>
                <a:cubicBezTo>
                  <a:pt x="771" y="482"/>
                  <a:pt x="771" y="482"/>
                  <a:pt x="771" y="482"/>
                </a:cubicBezTo>
                <a:cubicBezTo>
                  <a:pt x="578" y="400"/>
                  <a:pt x="578" y="400"/>
                  <a:pt x="578" y="400"/>
                </a:cubicBezTo>
                <a:cubicBezTo>
                  <a:pt x="578" y="438"/>
                  <a:pt x="578" y="438"/>
                  <a:pt x="578" y="438"/>
                </a:cubicBezTo>
                <a:cubicBezTo>
                  <a:pt x="185" y="430"/>
                  <a:pt x="185" y="430"/>
                  <a:pt x="185" y="430"/>
                </a:cubicBezTo>
                <a:cubicBezTo>
                  <a:pt x="164" y="362"/>
                  <a:pt x="164" y="362"/>
                  <a:pt x="164" y="362"/>
                </a:cubicBezTo>
                <a:cubicBezTo>
                  <a:pt x="0" y="347"/>
                  <a:pt x="0" y="347"/>
                  <a:pt x="0" y="347"/>
                </a:cubicBezTo>
                <a:cubicBezTo>
                  <a:pt x="36" y="475"/>
                  <a:pt x="36" y="475"/>
                  <a:pt x="36" y="475"/>
                </a:cubicBezTo>
                <a:cubicBezTo>
                  <a:pt x="544" y="475"/>
                  <a:pt x="544" y="475"/>
                  <a:pt x="544" y="475"/>
                </a:cubicBezTo>
                <a:cubicBezTo>
                  <a:pt x="544" y="487"/>
                  <a:pt x="544" y="487"/>
                  <a:pt x="544" y="487"/>
                </a:cubicBezTo>
                <a:cubicBezTo>
                  <a:pt x="36" y="487"/>
                  <a:pt x="36" y="487"/>
                  <a:pt x="36" y="487"/>
                </a:cubicBezTo>
                <a:cubicBezTo>
                  <a:pt x="0" y="616"/>
                  <a:pt x="0" y="616"/>
                  <a:pt x="0" y="616"/>
                </a:cubicBezTo>
                <a:cubicBezTo>
                  <a:pt x="164" y="601"/>
                  <a:pt x="164" y="601"/>
                  <a:pt x="164" y="601"/>
                </a:cubicBezTo>
                <a:lnTo>
                  <a:pt x="185" y="534"/>
                </a:lnTo>
                <a:close/>
                <a:moveTo>
                  <a:pt x="457" y="736"/>
                </a:moveTo>
                <a:cubicBezTo>
                  <a:pt x="654" y="619"/>
                  <a:pt x="654" y="619"/>
                  <a:pt x="654" y="619"/>
                </a:cubicBezTo>
                <a:cubicBezTo>
                  <a:pt x="661" y="631"/>
                  <a:pt x="661" y="631"/>
                  <a:pt x="661" y="631"/>
                </a:cubicBezTo>
                <a:cubicBezTo>
                  <a:pt x="743" y="549"/>
                  <a:pt x="743" y="549"/>
                  <a:pt x="743" y="549"/>
                </a:cubicBezTo>
                <a:cubicBezTo>
                  <a:pt x="631" y="580"/>
                  <a:pt x="631" y="580"/>
                  <a:pt x="631" y="580"/>
                </a:cubicBezTo>
                <a:cubicBezTo>
                  <a:pt x="638" y="591"/>
                  <a:pt x="638" y="591"/>
                  <a:pt x="638" y="591"/>
                </a:cubicBezTo>
                <a:cubicBezTo>
                  <a:pt x="438" y="704"/>
                  <a:pt x="438" y="704"/>
                  <a:pt x="438" y="704"/>
                </a:cubicBezTo>
                <a:cubicBezTo>
                  <a:pt x="415" y="689"/>
                  <a:pt x="415" y="689"/>
                  <a:pt x="415" y="689"/>
                </a:cubicBezTo>
                <a:cubicBezTo>
                  <a:pt x="330" y="732"/>
                  <a:pt x="330" y="732"/>
                  <a:pt x="330" y="732"/>
                </a:cubicBezTo>
                <a:cubicBezTo>
                  <a:pt x="371" y="761"/>
                  <a:pt x="371" y="761"/>
                  <a:pt x="371" y="761"/>
                </a:cubicBezTo>
                <a:cubicBezTo>
                  <a:pt x="627" y="613"/>
                  <a:pt x="627" y="613"/>
                  <a:pt x="627" y="613"/>
                </a:cubicBezTo>
                <a:cubicBezTo>
                  <a:pt x="630" y="617"/>
                  <a:pt x="630" y="617"/>
                  <a:pt x="630" y="617"/>
                </a:cubicBezTo>
                <a:cubicBezTo>
                  <a:pt x="373" y="765"/>
                  <a:pt x="373" y="765"/>
                  <a:pt x="373" y="765"/>
                </a:cubicBezTo>
                <a:cubicBezTo>
                  <a:pt x="378" y="816"/>
                  <a:pt x="378" y="816"/>
                  <a:pt x="378" y="816"/>
                </a:cubicBezTo>
                <a:cubicBezTo>
                  <a:pt x="458" y="763"/>
                  <a:pt x="458" y="763"/>
                  <a:pt x="458" y="763"/>
                </a:cubicBezTo>
                <a:lnTo>
                  <a:pt x="457" y="736"/>
                </a:lnTo>
                <a:close/>
                <a:moveTo>
                  <a:pt x="633" y="371"/>
                </a:moveTo>
                <a:cubicBezTo>
                  <a:pt x="626" y="383"/>
                  <a:pt x="626" y="383"/>
                  <a:pt x="626" y="383"/>
                </a:cubicBezTo>
                <a:cubicBezTo>
                  <a:pt x="738" y="414"/>
                  <a:pt x="738" y="414"/>
                  <a:pt x="738" y="414"/>
                </a:cubicBezTo>
                <a:cubicBezTo>
                  <a:pt x="655" y="332"/>
                  <a:pt x="655" y="332"/>
                  <a:pt x="655" y="332"/>
                </a:cubicBezTo>
                <a:cubicBezTo>
                  <a:pt x="649" y="344"/>
                  <a:pt x="649" y="344"/>
                  <a:pt x="649" y="344"/>
                </a:cubicBezTo>
                <a:cubicBezTo>
                  <a:pt x="452" y="227"/>
                  <a:pt x="452" y="227"/>
                  <a:pt x="452" y="227"/>
                </a:cubicBezTo>
                <a:cubicBezTo>
                  <a:pt x="453" y="200"/>
                  <a:pt x="453" y="200"/>
                  <a:pt x="453" y="200"/>
                </a:cubicBezTo>
                <a:cubicBezTo>
                  <a:pt x="373" y="147"/>
                  <a:pt x="373" y="147"/>
                  <a:pt x="373" y="147"/>
                </a:cubicBezTo>
                <a:cubicBezTo>
                  <a:pt x="368" y="197"/>
                  <a:pt x="368" y="197"/>
                  <a:pt x="368" y="197"/>
                </a:cubicBezTo>
                <a:cubicBezTo>
                  <a:pt x="625" y="346"/>
                  <a:pt x="625" y="346"/>
                  <a:pt x="625" y="346"/>
                </a:cubicBezTo>
                <a:cubicBezTo>
                  <a:pt x="623" y="349"/>
                  <a:pt x="623" y="349"/>
                  <a:pt x="623" y="349"/>
                </a:cubicBezTo>
                <a:cubicBezTo>
                  <a:pt x="366" y="201"/>
                  <a:pt x="366" y="201"/>
                  <a:pt x="366" y="201"/>
                </a:cubicBezTo>
                <a:cubicBezTo>
                  <a:pt x="325" y="231"/>
                  <a:pt x="325" y="231"/>
                  <a:pt x="325" y="231"/>
                </a:cubicBezTo>
                <a:cubicBezTo>
                  <a:pt x="410" y="274"/>
                  <a:pt x="410" y="274"/>
                  <a:pt x="410" y="274"/>
                </a:cubicBezTo>
                <a:cubicBezTo>
                  <a:pt x="433" y="259"/>
                  <a:pt x="433" y="259"/>
                  <a:pt x="433" y="259"/>
                </a:cubicBezTo>
                <a:lnTo>
                  <a:pt x="633" y="37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TextBox 39"/>
          <p:cNvSpPr txBox="1"/>
          <p:nvPr/>
        </p:nvSpPr>
        <p:spPr>
          <a:xfrm>
            <a:off x="4150989" y="1802768"/>
            <a:ext cx="7286267"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41" name="TextBox 40"/>
          <p:cNvSpPr txBox="1"/>
          <p:nvPr/>
        </p:nvSpPr>
        <p:spPr>
          <a:xfrm>
            <a:off x="4150989" y="2834883"/>
            <a:ext cx="7286267"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42" name="TextBox 41"/>
          <p:cNvSpPr txBox="1"/>
          <p:nvPr/>
        </p:nvSpPr>
        <p:spPr>
          <a:xfrm>
            <a:off x="4150989" y="3866998"/>
            <a:ext cx="7286267"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43" name="TextBox 42"/>
          <p:cNvSpPr txBox="1"/>
          <p:nvPr/>
        </p:nvSpPr>
        <p:spPr>
          <a:xfrm>
            <a:off x="4150989" y="4899112"/>
            <a:ext cx="7286267"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698211161"/>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 presetClass="entr" presetSubtype="8" decel="10000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par>
                                <p:cTn id="24" presetID="10" presetClass="entr" presetSubtype="0"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par>
                                <p:cTn id="27" presetID="2" presetClass="entr" presetSubtype="8" decel="100000" fill="hold" grpId="0" nodeType="withEffect">
                                  <p:stCondLst>
                                    <p:cond delay="20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0-#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par>
                                <p:cTn id="31" presetID="22" presetClass="entr" presetSubtype="8" fill="hold" grpId="0" nodeType="withEffect">
                                  <p:stCondLst>
                                    <p:cond delay="20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par>
                                <p:cTn id="34" presetID="10" presetClass="entr" presetSubtype="0" fill="hold" grpId="0" nodeType="withEffect">
                                  <p:stCondLst>
                                    <p:cond delay="20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childTnLst>
                                </p:cTn>
                              </p:par>
                              <p:par>
                                <p:cTn id="37" presetID="2" presetClass="entr" presetSubtype="8" decel="100000" fill="hold" grpId="0" nodeType="withEffect">
                                  <p:stCondLst>
                                    <p:cond delay="40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0-#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par>
                                <p:cTn id="41" presetID="22" presetClass="entr" presetSubtype="8" fill="hold" grpId="0" nodeType="withEffect">
                                  <p:stCondLst>
                                    <p:cond delay="400"/>
                                  </p:stCondLst>
                                  <p:childTnLst>
                                    <p:set>
                                      <p:cBhvr>
                                        <p:cTn id="42" dur="1" fill="hold">
                                          <p:stCondLst>
                                            <p:cond delay="0"/>
                                          </p:stCondLst>
                                        </p:cTn>
                                        <p:tgtEl>
                                          <p:spTgt spid="41"/>
                                        </p:tgtEl>
                                        <p:attrNameLst>
                                          <p:attrName>style.visibility</p:attrName>
                                        </p:attrNameLst>
                                      </p:cBhvr>
                                      <p:to>
                                        <p:strVal val="visible"/>
                                      </p:to>
                                    </p:set>
                                    <p:animEffect transition="in" filter="wipe(left)">
                                      <p:cBhvr>
                                        <p:cTn id="43" dur="500"/>
                                        <p:tgtEl>
                                          <p:spTgt spid="41"/>
                                        </p:tgtEl>
                                      </p:cBhvr>
                                    </p:animEffect>
                                  </p:childTnLst>
                                </p:cTn>
                              </p:par>
                              <p:par>
                                <p:cTn id="44" presetID="10" presetClass="entr" presetSubtype="0" fill="hold" nodeType="withEffect">
                                  <p:stCondLst>
                                    <p:cond delay="40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par>
                                <p:cTn id="47" presetID="2" presetClass="entr" presetSubtype="8" decel="100000" fill="hold" grpId="0" nodeType="withEffect">
                                  <p:stCondLst>
                                    <p:cond delay="60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0-#ppt_w/2"/>
                                          </p:val>
                                        </p:tav>
                                        <p:tav tm="100000">
                                          <p:val>
                                            <p:strVal val="#ppt_x"/>
                                          </p:val>
                                        </p:tav>
                                      </p:tavLst>
                                    </p:anim>
                                    <p:anim calcmode="lin" valueType="num">
                                      <p:cBhvr additive="base">
                                        <p:cTn id="50" dur="500" fill="hold"/>
                                        <p:tgtEl>
                                          <p:spTgt spid="10"/>
                                        </p:tgtEl>
                                        <p:attrNameLst>
                                          <p:attrName>ppt_y</p:attrName>
                                        </p:attrNameLst>
                                      </p:cBhvr>
                                      <p:tavLst>
                                        <p:tav tm="0">
                                          <p:val>
                                            <p:strVal val="#ppt_y"/>
                                          </p:val>
                                        </p:tav>
                                        <p:tav tm="100000">
                                          <p:val>
                                            <p:strVal val="#ppt_y"/>
                                          </p:val>
                                        </p:tav>
                                      </p:tavLst>
                                    </p:anim>
                                  </p:childTnLst>
                                </p:cTn>
                              </p:par>
                              <p:par>
                                <p:cTn id="51" presetID="22" presetClass="entr" presetSubtype="8" fill="hold" grpId="0" nodeType="withEffect">
                                  <p:stCondLst>
                                    <p:cond delay="600"/>
                                  </p:stCondLst>
                                  <p:childTnLst>
                                    <p:set>
                                      <p:cBhvr>
                                        <p:cTn id="52" dur="1" fill="hold">
                                          <p:stCondLst>
                                            <p:cond delay="0"/>
                                          </p:stCondLst>
                                        </p:cTn>
                                        <p:tgtEl>
                                          <p:spTgt spid="42"/>
                                        </p:tgtEl>
                                        <p:attrNameLst>
                                          <p:attrName>style.visibility</p:attrName>
                                        </p:attrNameLst>
                                      </p:cBhvr>
                                      <p:to>
                                        <p:strVal val="visible"/>
                                      </p:to>
                                    </p:set>
                                    <p:animEffect transition="in" filter="wipe(left)">
                                      <p:cBhvr>
                                        <p:cTn id="53" dur="500"/>
                                        <p:tgtEl>
                                          <p:spTgt spid="42"/>
                                        </p:tgtEl>
                                      </p:cBhvr>
                                    </p:animEffect>
                                  </p:childTnLst>
                                </p:cTn>
                              </p:par>
                              <p:par>
                                <p:cTn id="54" presetID="10" presetClass="entr" presetSubtype="0" fill="hold" nodeType="withEffect">
                                  <p:stCondLst>
                                    <p:cond delay="60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500"/>
                                        <p:tgtEl>
                                          <p:spTgt spid="11"/>
                                        </p:tgtEl>
                                      </p:cBhvr>
                                    </p:animEffect>
                                  </p:childTnLst>
                                </p:cTn>
                              </p:par>
                              <p:par>
                                <p:cTn id="57" presetID="22" presetClass="entr" presetSubtype="8" fill="hold" grpId="0" nodeType="withEffect">
                                  <p:stCondLst>
                                    <p:cond delay="800"/>
                                  </p:stCondLst>
                                  <p:childTnLst>
                                    <p:set>
                                      <p:cBhvr>
                                        <p:cTn id="58" dur="1" fill="hold">
                                          <p:stCondLst>
                                            <p:cond delay="0"/>
                                          </p:stCondLst>
                                        </p:cTn>
                                        <p:tgtEl>
                                          <p:spTgt spid="43"/>
                                        </p:tgtEl>
                                        <p:attrNameLst>
                                          <p:attrName>style.visibility</p:attrName>
                                        </p:attrNameLst>
                                      </p:cBhvr>
                                      <p:to>
                                        <p:strVal val="visible"/>
                                      </p:to>
                                    </p:set>
                                    <p:animEffect transition="in" filter="wipe(left)">
                                      <p:cBhvr>
                                        <p:cTn id="5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8" grpId="0" animBg="1"/>
      <p:bldP spid="9" grpId="0" animBg="1"/>
      <p:bldP spid="10" grpId="0" animBg="1"/>
      <p:bldP spid="33" grpId="0" animBg="1"/>
      <p:bldP spid="39" grpId="0" animBg="1"/>
      <p:bldP spid="40" grpId="0"/>
      <p:bldP spid="41" grpId="0"/>
      <p:bldP spid="42" grpId="0"/>
      <p:bldP spid="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 name="Rectangle 10"/>
          <p:cNvSpPr/>
          <p:nvPr/>
        </p:nvSpPr>
        <p:spPr>
          <a:xfrm>
            <a:off x="3518502" y="4964811"/>
            <a:ext cx="2495448" cy="978114"/>
          </a:xfrm>
          <a:prstGeom prst="rect">
            <a:avLst/>
          </a:prstGeom>
        </p:spPr>
        <p:txBody>
          <a:bodyPr wrap="square" lIns="115214" tIns="57607" rIns="115214" bIns="5760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ms-MY" sz="1400" b="0" i="0" u="none" strike="noStrike" kern="0" cap="none" spc="0" normalizeH="0" baseline="0" noProof="0" dirty="0">
              <a:ln>
                <a:noFill/>
              </a:ln>
              <a:solidFill>
                <a:schemeClr val="bg1">
                  <a:lumMod val="50000"/>
                </a:schemeClr>
              </a:solidFill>
              <a:effectLst/>
              <a:uLnTx/>
              <a:uFillTx/>
              <a:latin typeface="微软雅黑" pitchFamily="34" charset="-122"/>
            </a:endParaRPr>
          </a:p>
        </p:txBody>
      </p:sp>
      <p:sp>
        <p:nvSpPr>
          <p:cNvPr id="8" name="Rectangle 11"/>
          <p:cNvSpPr/>
          <p:nvPr/>
        </p:nvSpPr>
        <p:spPr>
          <a:xfrm>
            <a:off x="3545935" y="4484798"/>
            <a:ext cx="1540534" cy="485671"/>
          </a:xfrm>
          <a:prstGeom prst="rect">
            <a:avLst/>
          </a:prstGeom>
          <a:noFill/>
        </p:spPr>
        <p:txBody>
          <a:bodyPr wrap="square" lIns="115214" tIns="57607" rIns="115214" bIns="5760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英语</a:t>
            </a:r>
            <a:endParaRPr kumimoji="0" lang="ms-MY" sz="2400" b="0" i="0" u="none" strike="noStrike" kern="0" cap="none" spc="0" normalizeH="0" baseline="0" noProof="0" dirty="0">
              <a:ln>
                <a:noFill/>
              </a:ln>
              <a:solidFill>
                <a:schemeClr val="bg1">
                  <a:lumMod val="50000"/>
                </a:schemeClr>
              </a:solidFill>
              <a:effectLst/>
              <a:uLnTx/>
              <a:uFillTx/>
              <a:latin typeface="微软雅黑" pitchFamily="34" charset="-122"/>
            </a:endParaRPr>
          </a:p>
        </p:txBody>
      </p:sp>
      <p:sp>
        <p:nvSpPr>
          <p:cNvPr id="9" name="Rectangle 12"/>
          <p:cNvSpPr/>
          <p:nvPr/>
        </p:nvSpPr>
        <p:spPr>
          <a:xfrm>
            <a:off x="8633213" y="4868808"/>
            <a:ext cx="2495448" cy="978114"/>
          </a:xfrm>
          <a:prstGeom prst="rect">
            <a:avLst/>
          </a:prstGeom>
        </p:spPr>
        <p:txBody>
          <a:bodyPr wrap="square" lIns="115214" tIns="57607" rIns="115214" bIns="5760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ms-MY" sz="1400" b="0" i="0" u="none" strike="noStrike" kern="0" cap="none" spc="0" normalizeH="0" baseline="0" noProof="0" dirty="0">
              <a:ln>
                <a:noFill/>
              </a:ln>
              <a:solidFill>
                <a:schemeClr val="bg1">
                  <a:lumMod val="50000"/>
                </a:schemeClr>
              </a:solidFill>
              <a:effectLst/>
              <a:uLnTx/>
              <a:uFillTx/>
              <a:latin typeface="微软雅黑" pitchFamily="34" charset="-122"/>
            </a:endParaRPr>
          </a:p>
        </p:txBody>
      </p:sp>
      <p:sp>
        <p:nvSpPr>
          <p:cNvPr id="10" name="Rectangle 13"/>
          <p:cNvSpPr/>
          <p:nvPr/>
        </p:nvSpPr>
        <p:spPr>
          <a:xfrm>
            <a:off x="8660647" y="4388795"/>
            <a:ext cx="1540534" cy="485671"/>
          </a:xfrm>
          <a:prstGeom prst="rect">
            <a:avLst/>
          </a:prstGeom>
          <a:noFill/>
        </p:spPr>
        <p:txBody>
          <a:bodyPr wrap="square" lIns="115214" tIns="57607" rIns="115214" bIns="57607">
            <a:spAutoFit/>
          </a:bodyPr>
          <a:lstStyle/>
          <a:p>
            <a:pPr lvl="0"/>
            <a:r>
              <a:rPr lang="zh-CN" altLang="en-US" sz="2400" dirty="0">
                <a:solidFill>
                  <a:schemeClr val="bg1">
                    <a:lumMod val="50000"/>
                  </a:schemeClr>
                </a:solidFill>
                <a:latin typeface="微软雅黑" pitchFamily="34" charset="-122"/>
                <a:ea typeface="微软雅黑" pitchFamily="34" charset="-122"/>
              </a:rPr>
              <a:t>普通话</a:t>
            </a:r>
            <a:endParaRPr lang="en-US" altLang="zh-CN" sz="2400" dirty="0">
              <a:solidFill>
                <a:schemeClr val="bg1">
                  <a:lumMod val="50000"/>
                </a:schemeClr>
              </a:solidFill>
              <a:latin typeface="微软雅黑" pitchFamily="34" charset="-122"/>
              <a:ea typeface="微软雅黑" pitchFamily="34" charset="-122"/>
            </a:endParaRPr>
          </a:p>
        </p:txBody>
      </p:sp>
      <p:sp>
        <p:nvSpPr>
          <p:cNvPr id="11" name="Rectangle 14"/>
          <p:cNvSpPr/>
          <p:nvPr/>
        </p:nvSpPr>
        <p:spPr>
          <a:xfrm>
            <a:off x="3545936" y="2643919"/>
            <a:ext cx="2495448" cy="978114"/>
          </a:xfrm>
          <a:prstGeom prst="rect">
            <a:avLst/>
          </a:prstGeom>
        </p:spPr>
        <p:txBody>
          <a:bodyPr wrap="square" lIns="115214" tIns="57607" rIns="115214" bIns="5760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ms-MY" sz="1400" b="0" i="0" u="none" strike="noStrike" kern="0" cap="none" spc="0" normalizeH="0" baseline="0" noProof="0" dirty="0">
              <a:ln>
                <a:noFill/>
              </a:ln>
              <a:solidFill>
                <a:schemeClr val="bg1">
                  <a:lumMod val="50000"/>
                </a:schemeClr>
              </a:solidFill>
              <a:effectLst/>
              <a:uLnTx/>
              <a:uFillTx/>
              <a:latin typeface="微软雅黑" pitchFamily="34" charset="-122"/>
            </a:endParaRPr>
          </a:p>
        </p:txBody>
      </p:sp>
      <p:sp>
        <p:nvSpPr>
          <p:cNvPr id="12" name="Rectangle 15"/>
          <p:cNvSpPr/>
          <p:nvPr/>
        </p:nvSpPr>
        <p:spPr>
          <a:xfrm>
            <a:off x="3573370" y="2163906"/>
            <a:ext cx="1540534" cy="485671"/>
          </a:xfrm>
          <a:prstGeom prst="rect">
            <a:avLst/>
          </a:prstGeom>
          <a:noFill/>
        </p:spPr>
        <p:txBody>
          <a:bodyPr wrap="square" lIns="115214" tIns="57607" rIns="115214" bIns="57607">
            <a:spAutoFit/>
          </a:bodyPr>
          <a:lstStyle/>
          <a:p>
            <a:r>
              <a:rPr lang="zh-CN" altLang="en-US" sz="2400" kern="0" dirty="0">
                <a:solidFill>
                  <a:schemeClr val="bg1">
                    <a:lumMod val="50000"/>
                  </a:schemeClr>
                </a:solidFill>
                <a:latin typeface="微软雅黑" pitchFamily="34" charset="-122"/>
                <a:ea typeface="微软雅黑" pitchFamily="34" charset="-122"/>
              </a:rPr>
              <a:t>韩</a:t>
            </a:r>
            <a:r>
              <a:rPr lang="zh-CN" altLang="en-US" sz="2400" kern="0" dirty="0" smtClean="0">
                <a:solidFill>
                  <a:schemeClr val="bg1">
                    <a:lumMod val="50000"/>
                  </a:schemeClr>
                </a:solidFill>
                <a:latin typeface="微软雅黑" pitchFamily="34" charset="-122"/>
                <a:ea typeface="微软雅黑" pitchFamily="34" charset="-122"/>
              </a:rPr>
              <a:t>语</a:t>
            </a:r>
            <a:endParaRPr lang="ms-MY" altLang="zh-CN" sz="2400" kern="0" dirty="0">
              <a:solidFill>
                <a:schemeClr val="bg1">
                  <a:lumMod val="50000"/>
                </a:schemeClr>
              </a:solidFill>
              <a:latin typeface="微软雅黑" pitchFamily="34" charset="-122"/>
            </a:endParaRPr>
          </a:p>
        </p:txBody>
      </p:sp>
      <p:sp>
        <p:nvSpPr>
          <p:cNvPr id="13" name="Rectangle 16"/>
          <p:cNvSpPr/>
          <p:nvPr/>
        </p:nvSpPr>
        <p:spPr>
          <a:xfrm>
            <a:off x="8660647" y="2643919"/>
            <a:ext cx="2495448" cy="978114"/>
          </a:xfrm>
          <a:prstGeom prst="rect">
            <a:avLst/>
          </a:prstGeom>
        </p:spPr>
        <p:txBody>
          <a:bodyPr wrap="square" lIns="115214" tIns="57607" rIns="115214" bIns="5760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ms-MY" sz="1400" b="0" i="0" u="none" strike="noStrike" kern="0" cap="none" spc="0" normalizeH="0" baseline="0" noProof="0" dirty="0">
              <a:ln>
                <a:noFill/>
              </a:ln>
              <a:solidFill>
                <a:schemeClr val="bg1">
                  <a:lumMod val="50000"/>
                </a:schemeClr>
              </a:solidFill>
              <a:effectLst/>
              <a:uLnTx/>
              <a:uFillTx/>
              <a:latin typeface="微软雅黑" pitchFamily="34" charset="-122"/>
            </a:endParaRPr>
          </a:p>
        </p:txBody>
      </p:sp>
      <p:sp>
        <p:nvSpPr>
          <p:cNvPr id="14" name="Rectangle 17"/>
          <p:cNvSpPr/>
          <p:nvPr/>
        </p:nvSpPr>
        <p:spPr>
          <a:xfrm>
            <a:off x="8688081" y="2163906"/>
            <a:ext cx="1540534" cy="485671"/>
          </a:xfrm>
          <a:prstGeom prst="rect">
            <a:avLst/>
          </a:prstGeom>
          <a:noFill/>
        </p:spPr>
        <p:txBody>
          <a:bodyPr wrap="square" lIns="115214" tIns="57607" rIns="115214" bIns="5760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粤语</a:t>
            </a:r>
            <a:r>
              <a:rPr kumimoji="0" lang="ms-MY" sz="2400" b="0" i="0" u="none" strike="noStrike" kern="0" cap="none" spc="0" normalizeH="0" baseline="0" noProof="0" dirty="0" smtClean="0">
                <a:ln>
                  <a:noFill/>
                </a:ln>
                <a:solidFill>
                  <a:schemeClr val="bg1">
                    <a:lumMod val="50000"/>
                  </a:schemeClr>
                </a:solidFill>
                <a:effectLst/>
                <a:uLnTx/>
                <a:uFillTx/>
                <a:latin typeface="微软雅黑" pitchFamily="34" charset="-122"/>
              </a:rPr>
              <a:t> </a:t>
            </a:r>
            <a:endParaRPr kumimoji="0" lang="ms-MY" sz="2400" b="0" i="0" u="none" strike="noStrike" kern="0" cap="none" spc="0" normalizeH="0" baseline="0" noProof="0" dirty="0">
              <a:ln>
                <a:noFill/>
              </a:ln>
              <a:solidFill>
                <a:schemeClr val="bg1">
                  <a:lumMod val="50000"/>
                </a:schemeClr>
              </a:solidFill>
              <a:effectLst/>
              <a:uLnTx/>
              <a:uFillTx/>
              <a:latin typeface="微软雅黑" pitchFamily="34" charset="-122"/>
            </a:endParaRPr>
          </a:p>
        </p:txBody>
      </p:sp>
      <p:grpSp>
        <p:nvGrpSpPr>
          <p:cNvPr id="17" name="Group 21"/>
          <p:cNvGrpSpPr/>
          <p:nvPr/>
        </p:nvGrpSpPr>
        <p:grpSpPr>
          <a:xfrm>
            <a:off x="1215725" y="2110438"/>
            <a:ext cx="2275343" cy="1763958"/>
            <a:chOff x="665329" y="1352550"/>
            <a:chExt cx="1805728" cy="1400104"/>
          </a:xfrm>
        </p:grpSpPr>
        <p:graphicFrame>
          <p:nvGraphicFramePr>
            <p:cNvPr id="18" name="Chart 3"/>
            <p:cNvGraphicFramePr/>
            <p:nvPr>
              <p:extLst>
                <p:ext uri="{D42A27DB-BD31-4B8C-83A1-F6EECF244321}">
                  <p14:modId xmlns:p14="http://schemas.microsoft.com/office/powerpoint/2010/main" val="2757985315"/>
                </p:ext>
              </p:extLst>
            </p:nvPr>
          </p:nvGraphicFramePr>
          <p:xfrm>
            <a:off x="665329" y="1352550"/>
            <a:ext cx="1805728" cy="1400104"/>
          </p:xfrm>
          <a:graphic>
            <a:graphicData uri="http://schemas.openxmlformats.org/drawingml/2006/chart">
              <c:chart xmlns:c="http://schemas.openxmlformats.org/drawingml/2006/chart" xmlns:r="http://schemas.openxmlformats.org/officeDocument/2006/relationships" r:id="rId2"/>
            </a:graphicData>
          </a:graphic>
        </p:graphicFrame>
        <p:sp>
          <p:nvSpPr>
            <p:cNvPr id="19" name="Rectangle 23"/>
            <p:cNvSpPr/>
            <p:nvPr/>
          </p:nvSpPr>
          <p:spPr>
            <a:xfrm>
              <a:off x="1023257" y="1823796"/>
              <a:ext cx="1121230" cy="464153"/>
            </a:xfrm>
            <a:prstGeom prst="rect">
              <a:avLst/>
            </a:prstGeom>
            <a:noFill/>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ms-MY" sz="3200" b="0" i="0" u="none" strike="noStrike" kern="0" cap="none" spc="0" normalizeH="0" baseline="0" noProof="0" dirty="0" smtClean="0">
                  <a:ln>
                    <a:noFill/>
                  </a:ln>
                  <a:solidFill>
                    <a:schemeClr val="bg1">
                      <a:lumMod val="50000"/>
                    </a:schemeClr>
                  </a:solidFill>
                  <a:effectLst/>
                  <a:uLnTx/>
                  <a:uFillTx/>
                  <a:latin typeface="微软雅黑" pitchFamily="34" charset="-122"/>
                </a:rPr>
                <a:t>60%</a:t>
              </a:r>
              <a:endParaRPr kumimoji="0" lang="ms-MY" sz="3200" b="0" i="0" u="none" strike="noStrike" kern="0" cap="none" spc="0" normalizeH="0" baseline="0" noProof="0" dirty="0">
                <a:ln>
                  <a:noFill/>
                </a:ln>
                <a:solidFill>
                  <a:schemeClr val="bg1">
                    <a:lumMod val="50000"/>
                  </a:schemeClr>
                </a:solidFill>
                <a:effectLst/>
                <a:uLnTx/>
                <a:uFillTx/>
                <a:latin typeface="微软雅黑" pitchFamily="34" charset="-122"/>
              </a:endParaRPr>
            </a:p>
          </p:txBody>
        </p:sp>
      </p:grpSp>
      <p:grpSp>
        <p:nvGrpSpPr>
          <p:cNvPr id="20" name="Group 27"/>
          <p:cNvGrpSpPr/>
          <p:nvPr/>
        </p:nvGrpSpPr>
        <p:grpSpPr>
          <a:xfrm>
            <a:off x="1215725" y="4325667"/>
            <a:ext cx="2275343" cy="1763958"/>
            <a:chOff x="665329" y="3283643"/>
            <a:chExt cx="1805728" cy="1400104"/>
          </a:xfrm>
        </p:grpSpPr>
        <p:graphicFrame>
          <p:nvGraphicFramePr>
            <p:cNvPr id="21" name="Chart 7"/>
            <p:cNvGraphicFramePr/>
            <p:nvPr>
              <p:extLst>
                <p:ext uri="{D42A27DB-BD31-4B8C-83A1-F6EECF244321}">
                  <p14:modId xmlns:p14="http://schemas.microsoft.com/office/powerpoint/2010/main" val="1616865799"/>
                </p:ext>
              </p:extLst>
            </p:nvPr>
          </p:nvGraphicFramePr>
          <p:xfrm>
            <a:off x="665329" y="3283643"/>
            <a:ext cx="1805728" cy="1400104"/>
          </p:xfrm>
          <a:graphic>
            <a:graphicData uri="http://schemas.openxmlformats.org/drawingml/2006/chart">
              <c:chart xmlns:c="http://schemas.openxmlformats.org/drawingml/2006/chart" xmlns:r="http://schemas.openxmlformats.org/officeDocument/2006/relationships" r:id="rId3"/>
            </a:graphicData>
          </a:graphic>
        </p:graphicFrame>
        <p:sp>
          <p:nvSpPr>
            <p:cNvPr id="22" name="Rectangle 25"/>
            <p:cNvSpPr/>
            <p:nvPr/>
          </p:nvSpPr>
          <p:spPr>
            <a:xfrm>
              <a:off x="1012371" y="3758731"/>
              <a:ext cx="1121230" cy="464153"/>
            </a:xfrm>
            <a:prstGeom prst="rect">
              <a:avLst/>
            </a:prstGeom>
            <a:noFill/>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ms-MY" sz="3200" b="0" i="0" u="none" strike="noStrike" kern="0" cap="none" spc="0" normalizeH="0" baseline="0" noProof="0" dirty="0" smtClean="0">
                  <a:ln>
                    <a:noFill/>
                  </a:ln>
                  <a:solidFill>
                    <a:schemeClr val="bg1">
                      <a:lumMod val="50000"/>
                    </a:schemeClr>
                  </a:solidFill>
                  <a:effectLst/>
                  <a:uLnTx/>
                  <a:uFillTx/>
                  <a:latin typeface="微软雅黑" pitchFamily="34" charset="-122"/>
                </a:rPr>
                <a:t>78%</a:t>
              </a:r>
              <a:endParaRPr kumimoji="0" lang="ms-MY" sz="3200" b="0" i="0" u="none" strike="noStrike" kern="0" cap="none" spc="0" normalizeH="0" baseline="0" noProof="0" dirty="0">
                <a:ln>
                  <a:noFill/>
                </a:ln>
                <a:solidFill>
                  <a:schemeClr val="bg1">
                    <a:lumMod val="50000"/>
                  </a:schemeClr>
                </a:solidFill>
                <a:effectLst/>
                <a:uLnTx/>
                <a:uFillTx/>
                <a:latin typeface="微软雅黑" pitchFamily="34" charset="-122"/>
              </a:endParaRPr>
            </a:p>
          </p:txBody>
        </p:sp>
      </p:grpSp>
      <p:grpSp>
        <p:nvGrpSpPr>
          <p:cNvPr id="23" name="Group 28"/>
          <p:cNvGrpSpPr/>
          <p:nvPr/>
        </p:nvGrpSpPr>
        <p:grpSpPr>
          <a:xfrm>
            <a:off x="6330436" y="4325667"/>
            <a:ext cx="2275343" cy="1763958"/>
            <a:chOff x="4724400" y="3283643"/>
            <a:chExt cx="1805728" cy="1400104"/>
          </a:xfrm>
        </p:grpSpPr>
        <p:graphicFrame>
          <p:nvGraphicFramePr>
            <p:cNvPr id="24" name="Chart 9"/>
            <p:cNvGraphicFramePr/>
            <p:nvPr>
              <p:extLst>
                <p:ext uri="{D42A27DB-BD31-4B8C-83A1-F6EECF244321}">
                  <p14:modId xmlns:p14="http://schemas.microsoft.com/office/powerpoint/2010/main" val="795512241"/>
                </p:ext>
              </p:extLst>
            </p:nvPr>
          </p:nvGraphicFramePr>
          <p:xfrm>
            <a:off x="4724400" y="3283643"/>
            <a:ext cx="1805728" cy="1400104"/>
          </p:xfrm>
          <a:graphic>
            <a:graphicData uri="http://schemas.openxmlformats.org/drawingml/2006/chart">
              <c:chart xmlns:c="http://schemas.openxmlformats.org/drawingml/2006/chart" xmlns:r="http://schemas.openxmlformats.org/officeDocument/2006/relationships" r:id="rId4"/>
            </a:graphicData>
          </a:graphic>
        </p:graphicFrame>
        <p:sp>
          <p:nvSpPr>
            <p:cNvPr id="25" name="Rectangle 26"/>
            <p:cNvSpPr/>
            <p:nvPr/>
          </p:nvSpPr>
          <p:spPr>
            <a:xfrm>
              <a:off x="5072743" y="3745126"/>
              <a:ext cx="1099458" cy="464153"/>
            </a:xfrm>
            <a:prstGeom prst="rect">
              <a:avLst/>
            </a:prstGeom>
            <a:noFill/>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ms-MY" sz="3200" b="0" i="0" u="none" strike="noStrike" kern="0" cap="none" spc="0" normalizeH="0" baseline="0" noProof="0" dirty="0" smtClean="0">
                  <a:ln>
                    <a:noFill/>
                  </a:ln>
                  <a:solidFill>
                    <a:schemeClr val="bg1">
                      <a:lumMod val="50000"/>
                    </a:schemeClr>
                  </a:solidFill>
                  <a:effectLst/>
                  <a:uLnTx/>
                  <a:uFillTx/>
                  <a:latin typeface="微软雅黑" pitchFamily="34" charset="-122"/>
                </a:rPr>
                <a:t>100%</a:t>
              </a:r>
              <a:endParaRPr kumimoji="0" lang="ms-MY" sz="3200" b="0" i="0" u="none" strike="noStrike" kern="0" cap="none" spc="0" normalizeH="0" baseline="0" noProof="0" dirty="0">
                <a:ln>
                  <a:noFill/>
                </a:ln>
                <a:solidFill>
                  <a:schemeClr val="bg1">
                    <a:lumMod val="50000"/>
                  </a:schemeClr>
                </a:solidFill>
                <a:effectLst/>
                <a:uLnTx/>
                <a:uFillTx/>
                <a:latin typeface="微软雅黑" pitchFamily="34" charset="-122"/>
              </a:endParaRPr>
            </a:p>
          </p:txBody>
        </p:sp>
      </p:grpSp>
      <p:grpSp>
        <p:nvGrpSpPr>
          <p:cNvPr id="26" name="Group 31"/>
          <p:cNvGrpSpPr/>
          <p:nvPr/>
        </p:nvGrpSpPr>
        <p:grpSpPr>
          <a:xfrm>
            <a:off x="6330436" y="2110438"/>
            <a:ext cx="2275343" cy="1763958"/>
            <a:chOff x="4724400" y="3283643"/>
            <a:chExt cx="1805728" cy="1400104"/>
          </a:xfrm>
        </p:grpSpPr>
        <p:graphicFrame>
          <p:nvGraphicFramePr>
            <p:cNvPr id="27" name="Chart 32"/>
            <p:cNvGraphicFramePr/>
            <p:nvPr>
              <p:extLst>
                <p:ext uri="{D42A27DB-BD31-4B8C-83A1-F6EECF244321}">
                  <p14:modId xmlns:p14="http://schemas.microsoft.com/office/powerpoint/2010/main" val="518942511"/>
                </p:ext>
              </p:extLst>
            </p:nvPr>
          </p:nvGraphicFramePr>
          <p:xfrm>
            <a:off x="4724400" y="3283643"/>
            <a:ext cx="1805728" cy="1400104"/>
          </p:xfrm>
          <a:graphic>
            <a:graphicData uri="http://schemas.openxmlformats.org/drawingml/2006/chart">
              <c:chart xmlns:c="http://schemas.openxmlformats.org/drawingml/2006/chart" xmlns:r="http://schemas.openxmlformats.org/officeDocument/2006/relationships" r:id="rId5"/>
            </a:graphicData>
          </a:graphic>
        </p:graphicFrame>
        <p:sp>
          <p:nvSpPr>
            <p:cNvPr id="28" name="Rectangle 33"/>
            <p:cNvSpPr/>
            <p:nvPr/>
          </p:nvSpPr>
          <p:spPr>
            <a:xfrm>
              <a:off x="5072743" y="3745126"/>
              <a:ext cx="1099458" cy="464153"/>
            </a:xfrm>
            <a:prstGeom prst="rect">
              <a:avLst/>
            </a:prstGeom>
            <a:noFill/>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ms-MY" sz="3200" b="0" i="0" u="none" strike="noStrike" kern="0" cap="none" spc="0" normalizeH="0" baseline="0" noProof="0" dirty="0" smtClean="0">
                  <a:ln>
                    <a:noFill/>
                  </a:ln>
                  <a:solidFill>
                    <a:schemeClr val="bg1">
                      <a:lumMod val="50000"/>
                    </a:schemeClr>
                  </a:solidFill>
                  <a:effectLst/>
                  <a:uLnTx/>
                  <a:uFillTx/>
                  <a:latin typeface="微软雅黑" pitchFamily="34" charset="-122"/>
                </a:rPr>
                <a:t>100%</a:t>
              </a:r>
              <a:endParaRPr kumimoji="0" lang="ms-MY" sz="3200" b="0" i="0" u="none" strike="noStrike" kern="0" cap="none" spc="0" normalizeH="0" baseline="0" noProof="0" dirty="0">
                <a:ln>
                  <a:noFill/>
                </a:ln>
                <a:solidFill>
                  <a:schemeClr val="bg1">
                    <a:lumMod val="50000"/>
                  </a:schemeClr>
                </a:solidFill>
                <a:effectLst/>
                <a:uLnTx/>
                <a:uFillTx/>
                <a:latin typeface="微软雅黑" pitchFamily="34" charset="-122"/>
              </a:endParaRPr>
            </a:p>
          </p:txBody>
        </p:sp>
      </p:grpSp>
    </p:spTree>
    <p:extLst>
      <p:ext uri="{BB962C8B-B14F-4D97-AF65-F5344CB8AC3E}">
        <p14:creationId xmlns:p14="http://schemas.microsoft.com/office/powerpoint/2010/main" val="1888925780"/>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 presetClass="entr" presetSubtype="8" decel="50000"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300" fill="hold"/>
                                        <p:tgtEl>
                                          <p:spTgt spid="17"/>
                                        </p:tgtEl>
                                        <p:attrNameLst>
                                          <p:attrName>ppt_x</p:attrName>
                                        </p:attrNameLst>
                                      </p:cBhvr>
                                      <p:tavLst>
                                        <p:tav tm="0">
                                          <p:val>
                                            <p:strVal val="0-#ppt_w/2"/>
                                          </p:val>
                                        </p:tav>
                                        <p:tav tm="100000">
                                          <p:val>
                                            <p:strVal val="#ppt_x"/>
                                          </p:val>
                                        </p:tav>
                                      </p:tavLst>
                                    </p:anim>
                                    <p:anim calcmode="lin" valueType="num">
                                      <p:cBhvr additive="base">
                                        <p:cTn id="23" dur="300" fill="hold"/>
                                        <p:tgtEl>
                                          <p:spTgt spid="17"/>
                                        </p:tgtEl>
                                        <p:attrNameLst>
                                          <p:attrName>ppt_y</p:attrName>
                                        </p:attrNameLst>
                                      </p:cBhvr>
                                      <p:tavLst>
                                        <p:tav tm="0">
                                          <p:val>
                                            <p:strVal val="#ppt_y"/>
                                          </p:val>
                                        </p:tav>
                                        <p:tav tm="100000">
                                          <p:val>
                                            <p:strVal val="#ppt_y"/>
                                          </p:val>
                                        </p:tav>
                                      </p:tavLst>
                                    </p:anim>
                                  </p:childTnLst>
                                </p:cTn>
                              </p:par>
                            </p:childTnLst>
                          </p:cTn>
                        </p:par>
                        <p:par>
                          <p:cTn id="24" fill="hold">
                            <p:stCondLst>
                              <p:cond delay="1400"/>
                            </p:stCondLst>
                            <p:childTnLst>
                              <p:par>
                                <p:cTn id="25" presetID="2" presetClass="entr" presetSubtype="8" decel="5000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300" fill="hold"/>
                                        <p:tgtEl>
                                          <p:spTgt spid="12"/>
                                        </p:tgtEl>
                                        <p:attrNameLst>
                                          <p:attrName>ppt_x</p:attrName>
                                        </p:attrNameLst>
                                      </p:cBhvr>
                                      <p:tavLst>
                                        <p:tav tm="0">
                                          <p:val>
                                            <p:strVal val="0-#ppt_w/2"/>
                                          </p:val>
                                        </p:tav>
                                        <p:tav tm="100000">
                                          <p:val>
                                            <p:strVal val="#ppt_x"/>
                                          </p:val>
                                        </p:tav>
                                      </p:tavLst>
                                    </p:anim>
                                    <p:anim calcmode="lin" valueType="num">
                                      <p:cBhvr additive="base">
                                        <p:cTn id="28" dur="3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8" decel="5000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300" fill="hold"/>
                                        <p:tgtEl>
                                          <p:spTgt spid="11"/>
                                        </p:tgtEl>
                                        <p:attrNameLst>
                                          <p:attrName>ppt_x</p:attrName>
                                        </p:attrNameLst>
                                      </p:cBhvr>
                                      <p:tavLst>
                                        <p:tav tm="0">
                                          <p:val>
                                            <p:strVal val="0-#ppt_w/2"/>
                                          </p:val>
                                        </p:tav>
                                        <p:tav tm="100000">
                                          <p:val>
                                            <p:strVal val="#ppt_x"/>
                                          </p:val>
                                        </p:tav>
                                      </p:tavLst>
                                    </p:anim>
                                    <p:anim calcmode="lin" valueType="num">
                                      <p:cBhvr additive="base">
                                        <p:cTn id="32" dur="300" fill="hold"/>
                                        <p:tgtEl>
                                          <p:spTgt spid="11"/>
                                        </p:tgtEl>
                                        <p:attrNameLst>
                                          <p:attrName>ppt_y</p:attrName>
                                        </p:attrNameLst>
                                      </p:cBhvr>
                                      <p:tavLst>
                                        <p:tav tm="0">
                                          <p:val>
                                            <p:strVal val="#ppt_y"/>
                                          </p:val>
                                        </p:tav>
                                        <p:tav tm="100000">
                                          <p:val>
                                            <p:strVal val="#ppt_y"/>
                                          </p:val>
                                        </p:tav>
                                      </p:tavLst>
                                    </p:anim>
                                  </p:childTnLst>
                                </p:cTn>
                              </p:par>
                            </p:childTnLst>
                          </p:cTn>
                        </p:par>
                        <p:par>
                          <p:cTn id="33" fill="hold">
                            <p:stCondLst>
                              <p:cond delay="1700"/>
                            </p:stCondLst>
                            <p:childTnLst>
                              <p:par>
                                <p:cTn id="34" presetID="2" presetClass="entr" presetSubtype="2" decel="50000"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300" fill="hold"/>
                                        <p:tgtEl>
                                          <p:spTgt spid="26"/>
                                        </p:tgtEl>
                                        <p:attrNameLst>
                                          <p:attrName>ppt_x</p:attrName>
                                        </p:attrNameLst>
                                      </p:cBhvr>
                                      <p:tavLst>
                                        <p:tav tm="0">
                                          <p:val>
                                            <p:strVal val="1+#ppt_w/2"/>
                                          </p:val>
                                        </p:tav>
                                        <p:tav tm="100000">
                                          <p:val>
                                            <p:strVal val="#ppt_x"/>
                                          </p:val>
                                        </p:tav>
                                      </p:tavLst>
                                    </p:anim>
                                    <p:anim calcmode="lin" valueType="num">
                                      <p:cBhvr additive="base">
                                        <p:cTn id="37" dur="300" fill="hold"/>
                                        <p:tgtEl>
                                          <p:spTgt spid="26"/>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2" presetClass="entr" presetSubtype="2" decel="5000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300" fill="hold"/>
                                        <p:tgtEl>
                                          <p:spTgt spid="14"/>
                                        </p:tgtEl>
                                        <p:attrNameLst>
                                          <p:attrName>ppt_x</p:attrName>
                                        </p:attrNameLst>
                                      </p:cBhvr>
                                      <p:tavLst>
                                        <p:tav tm="0">
                                          <p:val>
                                            <p:strVal val="1+#ppt_w/2"/>
                                          </p:val>
                                        </p:tav>
                                        <p:tav tm="100000">
                                          <p:val>
                                            <p:strVal val="#ppt_x"/>
                                          </p:val>
                                        </p:tav>
                                      </p:tavLst>
                                    </p:anim>
                                    <p:anim calcmode="lin" valueType="num">
                                      <p:cBhvr additive="base">
                                        <p:cTn id="42" dur="300" fill="hold"/>
                                        <p:tgtEl>
                                          <p:spTgt spid="14"/>
                                        </p:tgtEl>
                                        <p:attrNameLst>
                                          <p:attrName>ppt_y</p:attrName>
                                        </p:attrNameLst>
                                      </p:cBhvr>
                                      <p:tavLst>
                                        <p:tav tm="0">
                                          <p:val>
                                            <p:strVal val="#ppt_y"/>
                                          </p:val>
                                        </p:tav>
                                        <p:tav tm="100000">
                                          <p:val>
                                            <p:strVal val="#ppt_y"/>
                                          </p:val>
                                        </p:tav>
                                      </p:tavLst>
                                    </p:anim>
                                  </p:childTnLst>
                                </p:cTn>
                              </p:par>
                              <p:par>
                                <p:cTn id="43" presetID="2" presetClass="entr" presetSubtype="2" decel="5000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300" fill="hold"/>
                                        <p:tgtEl>
                                          <p:spTgt spid="13"/>
                                        </p:tgtEl>
                                        <p:attrNameLst>
                                          <p:attrName>ppt_x</p:attrName>
                                        </p:attrNameLst>
                                      </p:cBhvr>
                                      <p:tavLst>
                                        <p:tav tm="0">
                                          <p:val>
                                            <p:strVal val="1+#ppt_w/2"/>
                                          </p:val>
                                        </p:tav>
                                        <p:tav tm="100000">
                                          <p:val>
                                            <p:strVal val="#ppt_x"/>
                                          </p:val>
                                        </p:tav>
                                      </p:tavLst>
                                    </p:anim>
                                    <p:anim calcmode="lin" valueType="num">
                                      <p:cBhvr additive="base">
                                        <p:cTn id="46" dur="300" fill="hold"/>
                                        <p:tgtEl>
                                          <p:spTgt spid="13"/>
                                        </p:tgtEl>
                                        <p:attrNameLst>
                                          <p:attrName>ppt_y</p:attrName>
                                        </p:attrNameLst>
                                      </p:cBhvr>
                                      <p:tavLst>
                                        <p:tav tm="0">
                                          <p:val>
                                            <p:strVal val="#ppt_y"/>
                                          </p:val>
                                        </p:tav>
                                        <p:tav tm="100000">
                                          <p:val>
                                            <p:strVal val="#ppt_y"/>
                                          </p:val>
                                        </p:tav>
                                      </p:tavLst>
                                    </p:anim>
                                  </p:childTnLst>
                                </p:cTn>
                              </p:par>
                            </p:childTnLst>
                          </p:cTn>
                        </p:par>
                        <p:par>
                          <p:cTn id="47" fill="hold">
                            <p:stCondLst>
                              <p:cond delay="2300"/>
                            </p:stCondLst>
                            <p:childTnLst>
                              <p:par>
                                <p:cTn id="48" presetID="2" presetClass="entr" presetSubtype="8" decel="50000"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300" fill="hold"/>
                                        <p:tgtEl>
                                          <p:spTgt spid="20"/>
                                        </p:tgtEl>
                                        <p:attrNameLst>
                                          <p:attrName>ppt_x</p:attrName>
                                        </p:attrNameLst>
                                      </p:cBhvr>
                                      <p:tavLst>
                                        <p:tav tm="0">
                                          <p:val>
                                            <p:strVal val="0-#ppt_w/2"/>
                                          </p:val>
                                        </p:tav>
                                        <p:tav tm="100000">
                                          <p:val>
                                            <p:strVal val="#ppt_x"/>
                                          </p:val>
                                        </p:tav>
                                      </p:tavLst>
                                    </p:anim>
                                    <p:anim calcmode="lin" valueType="num">
                                      <p:cBhvr additive="base">
                                        <p:cTn id="51" dur="300" fill="hold"/>
                                        <p:tgtEl>
                                          <p:spTgt spid="20"/>
                                        </p:tgtEl>
                                        <p:attrNameLst>
                                          <p:attrName>ppt_y</p:attrName>
                                        </p:attrNameLst>
                                      </p:cBhvr>
                                      <p:tavLst>
                                        <p:tav tm="0">
                                          <p:val>
                                            <p:strVal val="#ppt_y"/>
                                          </p:val>
                                        </p:tav>
                                        <p:tav tm="100000">
                                          <p:val>
                                            <p:strVal val="#ppt_y"/>
                                          </p:val>
                                        </p:tav>
                                      </p:tavLst>
                                    </p:anim>
                                  </p:childTnLst>
                                </p:cTn>
                              </p:par>
                            </p:childTnLst>
                          </p:cTn>
                        </p:par>
                        <p:par>
                          <p:cTn id="52" fill="hold">
                            <p:stCondLst>
                              <p:cond delay="2600"/>
                            </p:stCondLst>
                            <p:childTnLst>
                              <p:par>
                                <p:cTn id="53" presetID="2" presetClass="entr" presetSubtype="8" decel="50000"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300" fill="hold"/>
                                        <p:tgtEl>
                                          <p:spTgt spid="8"/>
                                        </p:tgtEl>
                                        <p:attrNameLst>
                                          <p:attrName>ppt_x</p:attrName>
                                        </p:attrNameLst>
                                      </p:cBhvr>
                                      <p:tavLst>
                                        <p:tav tm="0">
                                          <p:val>
                                            <p:strVal val="0-#ppt_w/2"/>
                                          </p:val>
                                        </p:tav>
                                        <p:tav tm="100000">
                                          <p:val>
                                            <p:strVal val="#ppt_x"/>
                                          </p:val>
                                        </p:tav>
                                      </p:tavLst>
                                    </p:anim>
                                    <p:anim calcmode="lin" valueType="num">
                                      <p:cBhvr additive="base">
                                        <p:cTn id="56" dur="300" fill="hold"/>
                                        <p:tgtEl>
                                          <p:spTgt spid="8"/>
                                        </p:tgtEl>
                                        <p:attrNameLst>
                                          <p:attrName>ppt_y</p:attrName>
                                        </p:attrNameLst>
                                      </p:cBhvr>
                                      <p:tavLst>
                                        <p:tav tm="0">
                                          <p:val>
                                            <p:strVal val="#ppt_y"/>
                                          </p:val>
                                        </p:tav>
                                        <p:tav tm="100000">
                                          <p:val>
                                            <p:strVal val="#ppt_y"/>
                                          </p:val>
                                        </p:tav>
                                      </p:tavLst>
                                    </p:anim>
                                  </p:childTnLst>
                                </p:cTn>
                              </p:par>
                              <p:par>
                                <p:cTn id="57" presetID="2" presetClass="entr" presetSubtype="8" decel="50000" fill="hold" grpId="0" nodeType="withEffect">
                                  <p:stCondLst>
                                    <p:cond delay="0"/>
                                  </p:stCondLst>
                                  <p:childTnLst>
                                    <p:set>
                                      <p:cBhvr>
                                        <p:cTn id="58" dur="1" fill="hold">
                                          <p:stCondLst>
                                            <p:cond delay="0"/>
                                          </p:stCondLst>
                                        </p:cTn>
                                        <p:tgtEl>
                                          <p:spTgt spid="7"/>
                                        </p:tgtEl>
                                        <p:attrNameLst>
                                          <p:attrName>style.visibility</p:attrName>
                                        </p:attrNameLst>
                                      </p:cBhvr>
                                      <p:to>
                                        <p:strVal val="visible"/>
                                      </p:to>
                                    </p:set>
                                    <p:anim calcmode="lin" valueType="num">
                                      <p:cBhvr additive="base">
                                        <p:cTn id="59" dur="300" fill="hold"/>
                                        <p:tgtEl>
                                          <p:spTgt spid="7"/>
                                        </p:tgtEl>
                                        <p:attrNameLst>
                                          <p:attrName>ppt_x</p:attrName>
                                        </p:attrNameLst>
                                      </p:cBhvr>
                                      <p:tavLst>
                                        <p:tav tm="0">
                                          <p:val>
                                            <p:strVal val="0-#ppt_w/2"/>
                                          </p:val>
                                        </p:tav>
                                        <p:tav tm="100000">
                                          <p:val>
                                            <p:strVal val="#ppt_x"/>
                                          </p:val>
                                        </p:tav>
                                      </p:tavLst>
                                    </p:anim>
                                    <p:anim calcmode="lin" valueType="num">
                                      <p:cBhvr additive="base">
                                        <p:cTn id="60" dur="300" fill="hold"/>
                                        <p:tgtEl>
                                          <p:spTgt spid="7"/>
                                        </p:tgtEl>
                                        <p:attrNameLst>
                                          <p:attrName>ppt_y</p:attrName>
                                        </p:attrNameLst>
                                      </p:cBhvr>
                                      <p:tavLst>
                                        <p:tav tm="0">
                                          <p:val>
                                            <p:strVal val="#ppt_y"/>
                                          </p:val>
                                        </p:tav>
                                        <p:tav tm="100000">
                                          <p:val>
                                            <p:strVal val="#ppt_y"/>
                                          </p:val>
                                        </p:tav>
                                      </p:tavLst>
                                    </p:anim>
                                  </p:childTnLst>
                                </p:cTn>
                              </p:par>
                            </p:childTnLst>
                          </p:cTn>
                        </p:par>
                        <p:par>
                          <p:cTn id="61" fill="hold">
                            <p:stCondLst>
                              <p:cond delay="2900"/>
                            </p:stCondLst>
                            <p:childTnLst>
                              <p:par>
                                <p:cTn id="62" presetID="2" presetClass="entr" presetSubtype="2" decel="50000" fill="hold"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additive="base">
                                        <p:cTn id="64" dur="300" fill="hold"/>
                                        <p:tgtEl>
                                          <p:spTgt spid="23"/>
                                        </p:tgtEl>
                                        <p:attrNameLst>
                                          <p:attrName>ppt_x</p:attrName>
                                        </p:attrNameLst>
                                      </p:cBhvr>
                                      <p:tavLst>
                                        <p:tav tm="0">
                                          <p:val>
                                            <p:strVal val="1+#ppt_w/2"/>
                                          </p:val>
                                        </p:tav>
                                        <p:tav tm="100000">
                                          <p:val>
                                            <p:strVal val="#ppt_x"/>
                                          </p:val>
                                        </p:tav>
                                      </p:tavLst>
                                    </p:anim>
                                    <p:anim calcmode="lin" valueType="num">
                                      <p:cBhvr additive="base">
                                        <p:cTn id="65" dur="300" fill="hold"/>
                                        <p:tgtEl>
                                          <p:spTgt spid="23"/>
                                        </p:tgtEl>
                                        <p:attrNameLst>
                                          <p:attrName>ppt_y</p:attrName>
                                        </p:attrNameLst>
                                      </p:cBhvr>
                                      <p:tavLst>
                                        <p:tav tm="0">
                                          <p:val>
                                            <p:strVal val="#ppt_y"/>
                                          </p:val>
                                        </p:tav>
                                        <p:tav tm="100000">
                                          <p:val>
                                            <p:strVal val="#ppt_y"/>
                                          </p:val>
                                        </p:tav>
                                      </p:tavLst>
                                    </p:anim>
                                  </p:childTnLst>
                                </p:cTn>
                              </p:par>
                            </p:childTnLst>
                          </p:cTn>
                        </p:par>
                        <p:par>
                          <p:cTn id="66" fill="hold">
                            <p:stCondLst>
                              <p:cond delay="3200"/>
                            </p:stCondLst>
                            <p:childTnLst>
                              <p:par>
                                <p:cTn id="67" presetID="2" presetClass="entr" presetSubtype="2" decel="50000" fill="hold" grpId="0" nodeType="afterEffect">
                                  <p:stCondLst>
                                    <p:cond delay="0"/>
                                  </p:stCondLst>
                                  <p:childTnLst>
                                    <p:set>
                                      <p:cBhvr>
                                        <p:cTn id="68" dur="1" fill="hold">
                                          <p:stCondLst>
                                            <p:cond delay="0"/>
                                          </p:stCondLst>
                                        </p:cTn>
                                        <p:tgtEl>
                                          <p:spTgt spid="10"/>
                                        </p:tgtEl>
                                        <p:attrNameLst>
                                          <p:attrName>style.visibility</p:attrName>
                                        </p:attrNameLst>
                                      </p:cBhvr>
                                      <p:to>
                                        <p:strVal val="visible"/>
                                      </p:to>
                                    </p:set>
                                    <p:anim calcmode="lin" valueType="num">
                                      <p:cBhvr additive="base">
                                        <p:cTn id="69" dur="300" fill="hold"/>
                                        <p:tgtEl>
                                          <p:spTgt spid="10"/>
                                        </p:tgtEl>
                                        <p:attrNameLst>
                                          <p:attrName>ppt_x</p:attrName>
                                        </p:attrNameLst>
                                      </p:cBhvr>
                                      <p:tavLst>
                                        <p:tav tm="0">
                                          <p:val>
                                            <p:strVal val="1+#ppt_w/2"/>
                                          </p:val>
                                        </p:tav>
                                        <p:tav tm="100000">
                                          <p:val>
                                            <p:strVal val="#ppt_x"/>
                                          </p:val>
                                        </p:tav>
                                      </p:tavLst>
                                    </p:anim>
                                    <p:anim calcmode="lin" valueType="num">
                                      <p:cBhvr additive="base">
                                        <p:cTn id="70" dur="300" fill="hold"/>
                                        <p:tgtEl>
                                          <p:spTgt spid="10"/>
                                        </p:tgtEl>
                                        <p:attrNameLst>
                                          <p:attrName>ppt_y</p:attrName>
                                        </p:attrNameLst>
                                      </p:cBhvr>
                                      <p:tavLst>
                                        <p:tav tm="0">
                                          <p:val>
                                            <p:strVal val="#ppt_y"/>
                                          </p:val>
                                        </p:tav>
                                        <p:tav tm="100000">
                                          <p:val>
                                            <p:strVal val="#ppt_y"/>
                                          </p:val>
                                        </p:tav>
                                      </p:tavLst>
                                    </p:anim>
                                  </p:childTnLst>
                                </p:cTn>
                              </p:par>
                              <p:par>
                                <p:cTn id="71" presetID="2" presetClass="entr" presetSubtype="2" decel="50000" fill="hold" grpId="0" nodeType="with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additive="base">
                                        <p:cTn id="73" dur="300" fill="hold"/>
                                        <p:tgtEl>
                                          <p:spTgt spid="9"/>
                                        </p:tgtEl>
                                        <p:attrNameLst>
                                          <p:attrName>ppt_x</p:attrName>
                                        </p:attrNameLst>
                                      </p:cBhvr>
                                      <p:tavLst>
                                        <p:tav tm="0">
                                          <p:val>
                                            <p:strVal val="1+#ppt_w/2"/>
                                          </p:val>
                                        </p:tav>
                                        <p:tav tm="100000">
                                          <p:val>
                                            <p:strVal val="#ppt_x"/>
                                          </p:val>
                                        </p:tav>
                                      </p:tavLst>
                                    </p:anim>
                                    <p:anim calcmode="lin" valueType="num">
                                      <p:cBhvr additive="base">
                                        <p:cTn id="74" dur="3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p:bldP spid="8" grpId="0"/>
      <p:bldP spid="9" grpId="0"/>
      <p:bldP spid="10" grpId="0"/>
      <p:bldP spid="11" grpId="0"/>
      <p:bldP spid="12" grpId="0"/>
      <p:bldP spid="13"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7" name="组合 6"/>
          <p:cNvGrpSpPr/>
          <p:nvPr/>
        </p:nvGrpSpPr>
        <p:grpSpPr>
          <a:xfrm>
            <a:off x="5447328" y="1939705"/>
            <a:ext cx="3449590" cy="1809916"/>
            <a:chOff x="5157515" y="1784090"/>
            <a:chExt cx="3384376" cy="1775690"/>
          </a:xfrm>
        </p:grpSpPr>
        <p:sp>
          <p:nvSpPr>
            <p:cNvPr id="8" name="矩形标注 7"/>
            <p:cNvSpPr/>
            <p:nvPr/>
          </p:nvSpPr>
          <p:spPr>
            <a:xfrm>
              <a:off x="5157515" y="1784090"/>
              <a:ext cx="3384376" cy="1775690"/>
            </a:xfrm>
            <a:prstGeom prst="wedgeRectCallout">
              <a:avLst/>
            </a:prstGeom>
            <a:solidFill>
              <a:srgbClr val="FFABB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TextBox 8"/>
            <p:cNvSpPr txBox="1"/>
            <p:nvPr/>
          </p:nvSpPr>
          <p:spPr>
            <a:xfrm>
              <a:off x="6237635" y="2472143"/>
              <a:ext cx="2206620" cy="77420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0" name="TextBox 9"/>
            <p:cNvSpPr txBox="1"/>
            <p:nvPr/>
          </p:nvSpPr>
          <p:spPr>
            <a:xfrm>
              <a:off x="6237634" y="2010477"/>
              <a:ext cx="1224136" cy="359643"/>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标题</a:t>
              </a:r>
              <a:r>
                <a:rPr kumimoji="0" lang="en-US" altLang="zh-CN"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2</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11" name="Freeform 6"/>
            <p:cNvSpPr>
              <a:spLocks noEditPoints="1"/>
            </p:cNvSpPr>
            <p:nvPr/>
          </p:nvSpPr>
          <p:spPr bwMode="auto">
            <a:xfrm>
              <a:off x="5352025" y="2383197"/>
              <a:ext cx="885610" cy="556344"/>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2" name="组合 11"/>
          <p:cNvGrpSpPr/>
          <p:nvPr/>
        </p:nvGrpSpPr>
        <p:grpSpPr>
          <a:xfrm>
            <a:off x="7133841" y="4025902"/>
            <a:ext cx="3449590" cy="1809914"/>
            <a:chOff x="7461771" y="4101582"/>
            <a:chExt cx="3384376" cy="1775690"/>
          </a:xfrm>
        </p:grpSpPr>
        <p:sp>
          <p:nvSpPr>
            <p:cNvPr id="13" name="矩形标注 12"/>
            <p:cNvSpPr/>
            <p:nvPr/>
          </p:nvSpPr>
          <p:spPr>
            <a:xfrm>
              <a:off x="7461771" y="4101582"/>
              <a:ext cx="3384376" cy="1775690"/>
            </a:xfrm>
            <a:prstGeom prst="wedgeRectCallout">
              <a:avLst/>
            </a:prstGeom>
            <a:solidFill>
              <a:srgbClr val="27C5D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TextBox 13"/>
            <p:cNvSpPr txBox="1"/>
            <p:nvPr/>
          </p:nvSpPr>
          <p:spPr>
            <a:xfrm>
              <a:off x="8541891" y="4825153"/>
              <a:ext cx="2206620" cy="77420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5" name="TextBox 14"/>
            <p:cNvSpPr txBox="1"/>
            <p:nvPr/>
          </p:nvSpPr>
          <p:spPr>
            <a:xfrm>
              <a:off x="8541890" y="4363488"/>
              <a:ext cx="1209805" cy="359643"/>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标题</a:t>
              </a:r>
              <a:r>
                <a:rPr kumimoji="0" lang="en-US" altLang="zh-CN"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4</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16" name="Freeform 7"/>
            <p:cNvSpPr>
              <a:spLocks noEditPoints="1"/>
            </p:cNvSpPr>
            <p:nvPr/>
          </p:nvSpPr>
          <p:spPr bwMode="auto">
            <a:xfrm>
              <a:off x="7701324" y="4670910"/>
              <a:ext cx="807733" cy="652292"/>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7" name="组合 16"/>
          <p:cNvGrpSpPr/>
          <p:nvPr/>
        </p:nvGrpSpPr>
        <p:grpSpPr>
          <a:xfrm>
            <a:off x="3516702" y="4025902"/>
            <a:ext cx="3449590" cy="1809914"/>
            <a:chOff x="3634221" y="4101582"/>
            <a:chExt cx="3384376" cy="1775690"/>
          </a:xfrm>
        </p:grpSpPr>
        <p:sp>
          <p:nvSpPr>
            <p:cNvPr id="18" name="矩形标注 17"/>
            <p:cNvSpPr/>
            <p:nvPr/>
          </p:nvSpPr>
          <p:spPr>
            <a:xfrm>
              <a:off x="3634221" y="4101582"/>
              <a:ext cx="3384376" cy="1775690"/>
            </a:xfrm>
            <a:prstGeom prst="wedgeRectCallout">
              <a:avLst/>
            </a:prstGeom>
            <a:solidFill>
              <a:srgbClr val="FFABB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TextBox 18"/>
            <p:cNvSpPr txBox="1"/>
            <p:nvPr/>
          </p:nvSpPr>
          <p:spPr>
            <a:xfrm>
              <a:off x="4746612" y="4825153"/>
              <a:ext cx="2206620" cy="77420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TextBox 19"/>
            <p:cNvSpPr txBox="1"/>
            <p:nvPr/>
          </p:nvSpPr>
          <p:spPr>
            <a:xfrm>
              <a:off x="4746611" y="4363488"/>
              <a:ext cx="1247025" cy="359643"/>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标题</a:t>
              </a:r>
              <a:r>
                <a:rPr kumimoji="0" lang="en-US" altLang="zh-CN"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3</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21" name="Freeform 8"/>
            <p:cNvSpPr>
              <a:spLocks noEditPoints="1"/>
            </p:cNvSpPr>
            <p:nvPr/>
          </p:nvSpPr>
          <p:spPr bwMode="auto">
            <a:xfrm>
              <a:off x="3796813" y="4670910"/>
              <a:ext cx="845520" cy="740810"/>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22" name="组合 21"/>
          <p:cNvGrpSpPr/>
          <p:nvPr/>
        </p:nvGrpSpPr>
        <p:grpSpPr>
          <a:xfrm>
            <a:off x="1802053" y="1939705"/>
            <a:ext cx="3449590" cy="1809916"/>
            <a:chOff x="1329965" y="1784090"/>
            <a:chExt cx="3384376" cy="1775690"/>
          </a:xfrm>
        </p:grpSpPr>
        <p:sp>
          <p:nvSpPr>
            <p:cNvPr id="23" name="矩形标注 22"/>
            <p:cNvSpPr/>
            <p:nvPr/>
          </p:nvSpPr>
          <p:spPr>
            <a:xfrm>
              <a:off x="1329965" y="1784090"/>
              <a:ext cx="3384376" cy="1775690"/>
            </a:xfrm>
            <a:prstGeom prst="wedgeRectCallout">
              <a:avLst/>
            </a:prstGeom>
            <a:solidFill>
              <a:srgbClr val="27C5D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TextBox 23"/>
            <p:cNvSpPr txBox="1"/>
            <p:nvPr/>
          </p:nvSpPr>
          <p:spPr>
            <a:xfrm>
              <a:off x="2435713" y="2472143"/>
              <a:ext cx="2206620" cy="77420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5" name="TextBox 24"/>
            <p:cNvSpPr txBox="1"/>
            <p:nvPr/>
          </p:nvSpPr>
          <p:spPr>
            <a:xfrm>
              <a:off x="2435713" y="2010477"/>
              <a:ext cx="1198508" cy="359643"/>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标题</a:t>
              </a:r>
              <a:r>
                <a:rPr kumimoji="0" lang="en-US" altLang="zh-CN"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华文黑体" pitchFamily="2" charset="-122"/>
                </a:rPr>
                <a:t>1</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华文黑体" pitchFamily="2" charset="-122"/>
              </a:endParaRPr>
            </a:p>
          </p:txBody>
        </p:sp>
        <p:sp>
          <p:nvSpPr>
            <p:cNvPr id="26" name="Freeform 9"/>
            <p:cNvSpPr>
              <a:spLocks noEditPoints="1"/>
            </p:cNvSpPr>
            <p:nvPr/>
          </p:nvSpPr>
          <p:spPr bwMode="auto">
            <a:xfrm>
              <a:off x="1584836" y="2313391"/>
              <a:ext cx="778336" cy="775494"/>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465336496"/>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5" presetClass="entr" presetSubtype="0"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250" decel="50000" fill="hold">
                                          <p:stCondLst>
                                            <p:cond delay="0"/>
                                          </p:stCondLst>
                                        </p:cTn>
                                        <p:tgtEl>
                                          <p:spTgt spid="22"/>
                                        </p:tgtEl>
                                        <p:attrNameLst>
                                          <p:attrName>style.rotation</p:attrName>
                                        </p:attrNameLst>
                                      </p:cBhvr>
                                      <p:tavLst>
                                        <p:tav tm="0">
                                          <p:val>
                                            <p:fltVal val="-90"/>
                                          </p:val>
                                        </p:tav>
                                        <p:tav tm="100000">
                                          <p:val>
                                            <p:fltVal val="0"/>
                                          </p:val>
                                        </p:tav>
                                      </p:tavLst>
                                    </p:anim>
                                    <p:anim calcmode="lin" valueType="num">
                                      <p:cBhvr>
                                        <p:cTn id="23" dur="250" decel="50000" fill="hold">
                                          <p:stCondLst>
                                            <p:cond delay="0"/>
                                          </p:stCondLst>
                                        </p:cTn>
                                        <p:tgtEl>
                                          <p:spTgt spid="22"/>
                                        </p:tgtEl>
                                        <p:attrNameLst>
                                          <p:attrName>ppt_w</p:attrName>
                                        </p:attrNameLst>
                                      </p:cBhvr>
                                      <p:tavLst>
                                        <p:tav tm="0">
                                          <p:val>
                                            <p:strVal val="#ppt_w"/>
                                          </p:val>
                                        </p:tav>
                                        <p:tav tm="100000">
                                          <p:val>
                                            <p:strVal val="#ppt_w*.05"/>
                                          </p:val>
                                        </p:tav>
                                      </p:tavLst>
                                    </p:anim>
                                    <p:anim calcmode="lin" valueType="num">
                                      <p:cBhvr>
                                        <p:cTn id="24" dur="250" accel="50000" fill="hold">
                                          <p:stCondLst>
                                            <p:cond delay="250"/>
                                          </p:stCondLst>
                                        </p:cTn>
                                        <p:tgtEl>
                                          <p:spTgt spid="22"/>
                                        </p:tgtEl>
                                        <p:attrNameLst>
                                          <p:attrName>ppt_w</p:attrName>
                                        </p:attrNameLst>
                                      </p:cBhvr>
                                      <p:tavLst>
                                        <p:tav tm="0">
                                          <p:val>
                                            <p:strVal val="#ppt_w*.05"/>
                                          </p:val>
                                        </p:tav>
                                        <p:tav tm="100000">
                                          <p:val>
                                            <p:strVal val="#ppt_w"/>
                                          </p:val>
                                        </p:tav>
                                      </p:tavLst>
                                    </p:anim>
                                    <p:anim calcmode="lin" valueType="num">
                                      <p:cBhvr>
                                        <p:cTn id="25" dur="500" fill="hold"/>
                                        <p:tgtEl>
                                          <p:spTgt spid="22"/>
                                        </p:tgtEl>
                                        <p:attrNameLst>
                                          <p:attrName>ppt_h</p:attrName>
                                        </p:attrNameLst>
                                      </p:cBhvr>
                                      <p:tavLst>
                                        <p:tav tm="0">
                                          <p:val>
                                            <p:strVal val="#ppt_h"/>
                                          </p:val>
                                        </p:tav>
                                        <p:tav tm="100000">
                                          <p:val>
                                            <p:strVal val="#ppt_h"/>
                                          </p:val>
                                        </p:tav>
                                      </p:tavLst>
                                    </p:anim>
                                    <p:anim calcmode="lin" valueType="num">
                                      <p:cBhvr>
                                        <p:cTn id="26" dur="250" decel="50000" fill="hold">
                                          <p:stCondLst>
                                            <p:cond delay="0"/>
                                          </p:stCondLst>
                                        </p:cTn>
                                        <p:tgtEl>
                                          <p:spTgt spid="22"/>
                                        </p:tgtEl>
                                        <p:attrNameLst>
                                          <p:attrName>ppt_x</p:attrName>
                                        </p:attrNameLst>
                                      </p:cBhvr>
                                      <p:tavLst>
                                        <p:tav tm="0">
                                          <p:val>
                                            <p:strVal val="#ppt_x+.4"/>
                                          </p:val>
                                        </p:tav>
                                        <p:tav tm="100000">
                                          <p:val>
                                            <p:strVal val="#ppt_x"/>
                                          </p:val>
                                        </p:tav>
                                      </p:tavLst>
                                    </p:anim>
                                    <p:anim calcmode="lin" valueType="num">
                                      <p:cBhvr>
                                        <p:cTn id="27" dur="250" decel="50000" fill="hold">
                                          <p:stCondLst>
                                            <p:cond delay="0"/>
                                          </p:stCondLst>
                                        </p:cTn>
                                        <p:tgtEl>
                                          <p:spTgt spid="22"/>
                                        </p:tgtEl>
                                        <p:attrNameLst>
                                          <p:attrName>ppt_y</p:attrName>
                                        </p:attrNameLst>
                                      </p:cBhvr>
                                      <p:tavLst>
                                        <p:tav tm="0">
                                          <p:val>
                                            <p:strVal val="#ppt_y-.2"/>
                                          </p:val>
                                        </p:tav>
                                        <p:tav tm="100000">
                                          <p:val>
                                            <p:strVal val="#ppt_y+.1"/>
                                          </p:val>
                                        </p:tav>
                                      </p:tavLst>
                                    </p:anim>
                                    <p:anim calcmode="lin" valueType="num">
                                      <p:cBhvr>
                                        <p:cTn id="28" dur="250" accel="50000" fill="hold">
                                          <p:stCondLst>
                                            <p:cond delay="250"/>
                                          </p:stCondLst>
                                        </p:cTn>
                                        <p:tgtEl>
                                          <p:spTgt spid="22"/>
                                        </p:tgtEl>
                                        <p:attrNameLst>
                                          <p:attrName>ppt_y</p:attrName>
                                        </p:attrNameLst>
                                      </p:cBhvr>
                                      <p:tavLst>
                                        <p:tav tm="0">
                                          <p:val>
                                            <p:strVal val="#ppt_y+.1"/>
                                          </p:val>
                                        </p:tav>
                                        <p:tav tm="100000">
                                          <p:val>
                                            <p:strVal val="#ppt_y"/>
                                          </p:val>
                                        </p:tav>
                                      </p:tavLst>
                                    </p:anim>
                                    <p:animEffect transition="in" filter="fade">
                                      <p:cBhvr>
                                        <p:cTn id="29" dur="500" decel="50000">
                                          <p:stCondLst>
                                            <p:cond delay="0"/>
                                          </p:stCondLst>
                                        </p:cTn>
                                        <p:tgtEl>
                                          <p:spTgt spid="22"/>
                                        </p:tgtEl>
                                      </p:cBhvr>
                                    </p:animEffect>
                                  </p:childTnLst>
                                </p:cTn>
                              </p:par>
                              <p:par>
                                <p:cTn id="30" presetID="25" presetClass="entr" presetSubtype="0" fill="hold" nodeType="withEffect">
                                  <p:stCondLst>
                                    <p:cond delay="200"/>
                                  </p:stCondLst>
                                  <p:childTnLst>
                                    <p:set>
                                      <p:cBhvr>
                                        <p:cTn id="31" dur="1" fill="hold">
                                          <p:stCondLst>
                                            <p:cond delay="0"/>
                                          </p:stCondLst>
                                        </p:cTn>
                                        <p:tgtEl>
                                          <p:spTgt spid="7"/>
                                        </p:tgtEl>
                                        <p:attrNameLst>
                                          <p:attrName>style.visibility</p:attrName>
                                        </p:attrNameLst>
                                      </p:cBhvr>
                                      <p:to>
                                        <p:strVal val="visible"/>
                                      </p:to>
                                    </p:set>
                                    <p:anim calcmode="lin" valueType="num">
                                      <p:cBhvr>
                                        <p:cTn id="32" dur="25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3" dur="25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4" dur="250" accel="50000" fill="hold">
                                          <p:stCondLst>
                                            <p:cond delay="250"/>
                                          </p:stCondLst>
                                        </p:cTn>
                                        <p:tgtEl>
                                          <p:spTgt spid="7"/>
                                        </p:tgtEl>
                                        <p:attrNameLst>
                                          <p:attrName>ppt_w</p:attrName>
                                        </p:attrNameLst>
                                      </p:cBhvr>
                                      <p:tavLst>
                                        <p:tav tm="0">
                                          <p:val>
                                            <p:strVal val="#ppt_w*.05"/>
                                          </p:val>
                                        </p:tav>
                                        <p:tav tm="100000">
                                          <p:val>
                                            <p:strVal val="#ppt_w"/>
                                          </p:val>
                                        </p:tav>
                                      </p:tavLst>
                                    </p:anim>
                                    <p:anim calcmode="lin" valueType="num">
                                      <p:cBhvr>
                                        <p:cTn id="35" dur="500" fill="hold"/>
                                        <p:tgtEl>
                                          <p:spTgt spid="7"/>
                                        </p:tgtEl>
                                        <p:attrNameLst>
                                          <p:attrName>ppt_h</p:attrName>
                                        </p:attrNameLst>
                                      </p:cBhvr>
                                      <p:tavLst>
                                        <p:tav tm="0">
                                          <p:val>
                                            <p:strVal val="#ppt_h"/>
                                          </p:val>
                                        </p:tav>
                                        <p:tav tm="100000">
                                          <p:val>
                                            <p:strVal val="#ppt_h"/>
                                          </p:val>
                                        </p:tav>
                                      </p:tavLst>
                                    </p:anim>
                                    <p:anim calcmode="lin" valueType="num">
                                      <p:cBhvr>
                                        <p:cTn id="36" dur="25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7" dur="25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8" dur="250" accel="50000" fill="hold">
                                          <p:stCondLst>
                                            <p:cond delay="250"/>
                                          </p:stCondLst>
                                        </p:cTn>
                                        <p:tgtEl>
                                          <p:spTgt spid="7"/>
                                        </p:tgtEl>
                                        <p:attrNameLst>
                                          <p:attrName>ppt_y</p:attrName>
                                        </p:attrNameLst>
                                      </p:cBhvr>
                                      <p:tavLst>
                                        <p:tav tm="0">
                                          <p:val>
                                            <p:strVal val="#ppt_y+.1"/>
                                          </p:val>
                                        </p:tav>
                                        <p:tav tm="100000">
                                          <p:val>
                                            <p:strVal val="#ppt_y"/>
                                          </p:val>
                                        </p:tav>
                                      </p:tavLst>
                                    </p:anim>
                                    <p:animEffect transition="in" filter="fade">
                                      <p:cBhvr>
                                        <p:cTn id="39" dur="500" decel="50000">
                                          <p:stCondLst>
                                            <p:cond delay="0"/>
                                          </p:stCondLst>
                                        </p:cTn>
                                        <p:tgtEl>
                                          <p:spTgt spid="7"/>
                                        </p:tgtEl>
                                      </p:cBhvr>
                                    </p:animEffect>
                                  </p:childTnLst>
                                </p:cTn>
                              </p:par>
                              <p:par>
                                <p:cTn id="40" presetID="25" presetClass="entr" presetSubtype="0" fill="hold" nodeType="withEffect">
                                  <p:stCondLst>
                                    <p:cond delay="4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25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43" dur="25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44" dur="250" accel="50000" fill="hold">
                                          <p:stCondLst>
                                            <p:cond delay="250"/>
                                          </p:stCondLst>
                                        </p:cTn>
                                        <p:tgtEl>
                                          <p:spTgt spid="17"/>
                                        </p:tgtEl>
                                        <p:attrNameLst>
                                          <p:attrName>ppt_w</p:attrName>
                                        </p:attrNameLst>
                                      </p:cBhvr>
                                      <p:tavLst>
                                        <p:tav tm="0">
                                          <p:val>
                                            <p:strVal val="#ppt_w*.05"/>
                                          </p:val>
                                        </p:tav>
                                        <p:tav tm="100000">
                                          <p:val>
                                            <p:strVal val="#ppt_w"/>
                                          </p:val>
                                        </p:tav>
                                      </p:tavLst>
                                    </p:anim>
                                    <p:anim calcmode="lin" valueType="num">
                                      <p:cBhvr>
                                        <p:cTn id="45" dur="500" fill="hold"/>
                                        <p:tgtEl>
                                          <p:spTgt spid="17"/>
                                        </p:tgtEl>
                                        <p:attrNameLst>
                                          <p:attrName>ppt_h</p:attrName>
                                        </p:attrNameLst>
                                      </p:cBhvr>
                                      <p:tavLst>
                                        <p:tav tm="0">
                                          <p:val>
                                            <p:strVal val="#ppt_h"/>
                                          </p:val>
                                        </p:tav>
                                        <p:tav tm="100000">
                                          <p:val>
                                            <p:strVal val="#ppt_h"/>
                                          </p:val>
                                        </p:tav>
                                      </p:tavLst>
                                    </p:anim>
                                    <p:anim calcmode="lin" valueType="num">
                                      <p:cBhvr>
                                        <p:cTn id="46" dur="25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47" dur="25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48" dur="250" accel="50000" fill="hold">
                                          <p:stCondLst>
                                            <p:cond delay="250"/>
                                          </p:stCondLst>
                                        </p:cTn>
                                        <p:tgtEl>
                                          <p:spTgt spid="17"/>
                                        </p:tgtEl>
                                        <p:attrNameLst>
                                          <p:attrName>ppt_y</p:attrName>
                                        </p:attrNameLst>
                                      </p:cBhvr>
                                      <p:tavLst>
                                        <p:tav tm="0">
                                          <p:val>
                                            <p:strVal val="#ppt_y+.1"/>
                                          </p:val>
                                        </p:tav>
                                        <p:tav tm="100000">
                                          <p:val>
                                            <p:strVal val="#ppt_y"/>
                                          </p:val>
                                        </p:tav>
                                      </p:tavLst>
                                    </p:anim>
                                    <p:animEffect transition="in" filter="fade">
                                      <p:cBhvr>
                                        <p:cTn id="49" dur="500" decel="50000">
                                          <p:stCondLst>
                                            <p:cond delay="0"/>
                                          </p:stCondLst>
                                        </p:cTn>
                                        <p:tgtEl>
                                          <p:spTgt spid="17"/>
                                        </p:tgtEl>
                                      </p:cBhvr>
                                    </p:animEffect>
                                  </p:childTnLst>
                                </p:cTn>
                              </p:par>
                              <p:par>
                                <p:cTn id="50" presetID="25" presetClass="entr" presetSubtype="0" fill="hold" nodeType="withEffect">
                                  <p:stCondLst>
                                    <p:cond delay="600"/>
                                  </p:stCondLst>
                                  <p:childTnLst>
                                    <p:set>
                                      <p:cBhvr>
                                        <p:cTn id="51" dur="1" fill="hold">
                                          <p:stCondLst>
                                            <p:cond delay="0"/>
                                          </p:stCondLst>
                                        </p:cTn>
                                        <p:tgtEl>
                                          <p:spTgt spid="12"/>
                                        </p:tgtEl>
                                        <p:attrNameLst>
                                          <p:attrName>style.visibility</p:attrName>
                                        </p:attrNameLst>
                                      </p:cBhvr>
                                      <p:to>
                                        <p:strVal val="visible"/>
                                      </p:to>
                                    </p:set>
                                    <p:anim calcmode="lin" valueType="num">
                                      <p:cBhvr>
                                        <p:cTn id="52" dur="25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53" dur="25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54" dur="250" accel="50000" fill="hold">
                                          <p:stCondLst>
                                            <p:cond delay="250"/>
                                          </p:stCondLst>
                                        </p:cTn>
                                        <p:tgtEl>
                                          <p:spTgt spid="12"/>
                                        </p:tgtEl>
                                        <p:attrNameLst>
                                          <p:attrName>ppt_w</p:attrName>
                                        </p:attrNameLst>
                                      </p:cBhvr>
                                      <p:tavLst>
                                        <p:tav tm="0">
                                          <p:val>
                                            <p:strVal val="#ppt_w*.05"/>
                                          </p:val>
                                        </p:tav>
                                        <p:tav tm="100000">
                                          <p:val>
                                            <p:strVal val="#ppt_w"/>
                                          </p:val>
                                        </p:tav>
                                      </p:tavLst>
                                    </p:anim>
                                    <p:anim calcmode="lin" valueType="num">
                                      <p:cBhvr>
                                        <p:cTn id="55" dur="500" fill="hold"/>
                                        <p:tgtEl>
                                          <p:spTgt spid="12"/>
                                        </p:tgtEl>
                                        <p:attrNameLst>
                                          <p:attrName>ppt_h</p:attrName>
                                        </p:attrNameLst>
                                      </p:cBhvr>
                                      <p:tavLst>
                                        <p:tav tm="0">
                                          <p:val>
                                            <p:strVal val="#ppt_h"/>
                                          </p:val>
                                        </p:tav>
                                        <p:tav tm="100000">
                                          <p:val>
                                            <p:strVal val="#ppt_h"/>
                                          </p:val>
                                        </p:tav>
                                      </p:tavLst>
                                    </p:anim>
                                    <p:anim calcmode="lin" valueType="num">
                                      <p:cBhvr>
                                        <p:cTn id="56" dur="25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57" dur="25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58" dur="250" accel="50000" fill="hold">
                                          <p:stCondLst>
                                            <p:cond delay="250"/>
                                          </p:stCondLst>
                                        </p:cTn>
                                        <p:tgtEl>
                                          <p:spTgt spid="12"/>
                                        </p:tgtEl>
                                        <p:attrNameLst>
                                          <p:attrName>ppt_y</p:attrName>
                                        </p:attrNameLst>
                                      </p:cBhvr>
                                      <p:tavLst>
                                        <p:tav tm="0">
                                          <p:val>
                                            <p:strVal val="#ppt_y+.1"/>
                                          </p:val>
                                        </p:tav>
                                        <p:tav tm="100000">
                                          <p:val>
                                            <p:strVal val="#ppt_y"/>
                                          </p:val>
                                        </p:tav>
                                      </p:tavLst>
                                    </p:anim>
                                    <p:animEffect transition="in" filter="fade">
                                      <p:cBhvr>
                                        <p:cTn id="59" dur="500" decel="50000">
                                          <p:stCondLst>
                                            <p:cond delay="0"/>
                                          </p:stCondLst>
                                        </p:cTn>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cxnSp>
        <p:nvCxnSpPr>
          <p:cNvPr id="29" name="直接连接符 28"/>
          <p:cNvCxnSpPr/>
          <p:nvPr/>
        </p:nvCxnSpPr>
        <p:spPr>
          <a:xfrm>
            <a:off x="1303531" y="2692979"/>
            <a:ext cx="0" cy="2376264"/>
          </a:xfrm>
          <a:prstGeom prst="line">
            <a:avLst/>
          </a:prstGeom>
          <a:ln>
            <a:solidFill>
              <a:schemeClr val="tx1">
                <a:lumMod val="65000"/>
                <a:lumOff val="3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0" name="标题 4"/>
          <p:cNvSpPr txBox="1">
            <a:spLocks/>
          </p:cNvSpPr>
          <p:nvPr/>
        </p:nvSpPr>
        <p:spPr>
          <a:xfrm>
            <a:off x="1447547" y="2548963"/>
            <a:ext cx="1872208"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a:solidFill>
                  <a:srgbClr val="27C5D6"/>
                </a:solidFill>
                <a:latin typeface="Impact MT Std" pitchFamily="34" charset="0"/>
                <a:ea typeface="微软雅黑" panose="020B0503020204020204" pitchFamily="34" charset="-122"/>
              </a:rPr>
              <a:t>75%</a:t>
            </a:r>
          </a:p>
        </p:txBody>
      </p:sp>
      <p:sp>
        <p:nvSpPr>
          <p:cNvPr id="31" name="标题 4"/>
          <p:cNvSpPr txBox="1">
            <a:spLocks/>
          </p:cNvSpPr>
          <p:nvPr/>
        </p:nvSpPr>
        <p:spPr>
          <a:xfrm>
            <a:off x="1447547" y="3053019"/>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32" name="标题 4"/>
          <p:cNvSpPr txBox="1">
            <a:spLocks/>
          </p:cNvSpPr>
          <p:nvPr/>
        </p:nvSpPr>
        <p:spPr>
          <a:xfrm>
            <a:off x="1447547" y="3341051"/>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33" name="标题 4"/>
          <p:cNvSpPr txBox="1">
            <a:spLocks/>
          </p:cNvSpPr>
          <p:nvPr/>
        </p:nvSpPr>
        <p:spPr>
          <a:xfrm>
            <a:off x="1447547" y="3629083"/>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34" name="标题 4"/>
          <p:cNvSpPr txBox="1">
            <a:spLocks/>
          </p:cNvSpPr>
          <p:nvPr/>
        </p:nvSpPr>
        <p:spPr>
          <a:xfrm>
            <a:off x="1447547" y="3917115"/>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35" name="标题 4"/>
          <p:cNvSpPr txBox="1">
            <a:spLocks/>
          </p:cNvSpPr>
          <p:nvPr/>
        </p:nvSpPr>
        <p:spPr>
          <a:xfrm>
            <a:off x="1447547" y="4205147"/>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36" name="矩形 35"/>
          <p:cNvSpPr/>
          <p:nvPr/>
        </p:nvSpPr>
        <p:spPr>
          <a:xfrm>
            <a:off x="1231523" y="4853219"/>
            <a:ext cx="2304256" cy="432048"/>
          </a:xfrm>
          <a:prstGeom prst="rect">
            <a:avLst/>
          </a:prstGeom>
          <a:solidFill>
            <a:srgbClr val="27C5D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latin typeface="Impact MT Std" pitchFamily="34" charset="0"/>
            </a:endParaRPr>
          </a:p>
        </p:txBody>
      </p:sp>
      <p:sp>
        <p:nvSpPr>
          <p:cNvPr id="37" name="Freeform 34"/>
          <p:cNvSpPr>
            <a:spLocks noEditPoints="1"/>
          </p:cNvSpPr>
          <p:nvPr/>
        </p:nvSpPr>
        <p:spPr bwMode="auto">
          <a:xfrm>
            <a:off x="1375539" y="4925574"/>
            <a:ext cx="285750" cy="287338"/>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a:extLst/>
        </p:spPr>
        <p:txBody>
          <a:bodyPr vert="horz" wrap="square" lIns="91422" tIns="45711" rIns="91422" bIns="45711" numCol="1" anchor="t" anchorCtr="0" compatLnSpc="1">
            <a:prstTxWarp prst="textNoShape">
              <a:avLst/>
            </a:prstTxWarp>
          </a:bodyPr>
          <a:lstStyle/>
          <a:p>
            <a:endParaRPr lang="zh-CN" altLang="en-US">
              <a:latin typeface="Impact MT Std" pitchFamily="34" charset="0"/>
            </a:endParaRPr>
          </a:p>
        </p:txBody>
      </p:sp>
      <p:sp>
        <p:nvSpPr>
          <p:cNvPr id="38" name="标题 4"/>
          <p:cNvSpPr txBox="1">
            <a:spLocks/>
          </p:cNvSpPr>
          <p:nvPr/>
        </p:nvSpPr>
        <p:spPr>
          <a:xfrm>
            <a:off x="1807587" y="4853219"/>
            <a:ext cx="1728192" cy="432048"/>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solidFill>
                <a:latin typeface="Impact MT Std" pitchFamily="34" charset="0"/>
                <a:ea typeface="微软雅黑" panose="020B0503020204020204" pitchFamily="34" charset="-122"/>
              </a:rPr>
              <a:t>三月份总计</a:t>
            </a:r>
            <a:endParaRPr lang="en-US" altLang="zh-CN" sz="1800" dirty="0">
              <a:solidFill>
                <a:schemeClr val="bg1"/>
              </a:solidFill>
              <a:latin typeface="Impact MT Std" pitchFamily="34" charset="0"/>
              <a:ea typeface="微软雅黑" panose="020B0503020204020204" pitchFamily="34" charset="-122"/>
            </a:endParaRPr>
          </a:p>
        </p:txBody>
      </p:sp>
      <p:cxnSp>
        <p:nvCxnSpPr>
          <p:cNvPr id="39" name="直接连接符 38"/>
          <p:cNvCxnSpPr/>
          <p:nvPr/>
        </p:nvCxnSpPr>
        <p:spPr>
          <a:xfrm>
            <a:off x="3823811" y="2692979"/>
            <a:ext cx="0" cy="2376264"/>
          </a:xfrm>
          <a:prstGeom prst="line">
            <a:avLst/>
          </a:prstGeom>
          <a:ln>
            <a:solidFill>
              <a:schemeClr val="tx1">
                <a:lumMod val="65000"/>
                <a:lumOff val="3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标题 4"/>
          <p:cNvSpPr txBox="1">
            <a:spLocks/>
          </p:cNvSpPr>
          <p:nvPr/>
        </p:nvSpPr>
        <p:spPr>
          <a:xfrm>
            <a:off x="3967827" y="2548963"/>
            <a:ext cx="1872208"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a:solidFill>
                  <a:srgbClr val="FFABB1"/>
                </a:solidFill>
                <a:latin typeface="Impact MT Std" pitchFamily="34" charset="0"/>
                <a:ea typeface="微软雅黑" panose="020B0503020204020204" pitchFamily="34" charset="-122"/>
              </a:rPr>
              <a:t>5</a:t>
            </a:r>
            <a:r>
              <a:rPr lang="zh-CN" altLang="en-US" sz="2800" b="1" dirty="0">
                <a:solidFill>
                  <a:srgbClr val="FFABB1"/>
                </a:solidFill>
                <a:latin typeface="Impact MT Std" pitchFamily="34" charset="0"/>
                <a:ea typeface="微软雅黑" panose="020B0503020204020204" pitchFamily="34" charset="-122"/>
              </a:rPr>
              <a:t>件</a:t>
            </a:r>
            <a:endParaRPr lang="en-US" altLang="zh-CN" sz="2800" b="1" dirty="0">
              <a:solidFill>
                <a:srgbClr val="FFABB1"/>
              </a:solidFill>
              <a:latin typeface="Impact MT Std" pitchFamily="34" charset="0"/>
              <a:ea typeface="微软雅黑" panose="020B0503020204020204" pitchFamily="34" charset="-122"/>
            </a:endParaRPr>
          </a:p>
        </p:txBody>
      </p:sp>
      <p:sp>
        <p:nvSpPr>
          <p:cNvPr id="41" name="标题 4"/>
          <p:cNvSpPr txBox="1">
            <a:spLocks/>
          </p:cNvSpPr>
          <p:nvPr/>
        </p:nvSpPr>
        <p:spPr>
          <a:xfrm>
            <a:off x="3967827" y="3053019"/>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42" name="标题 4"/>
          <p:cNvSpPr txBox="1">
            <a:spLocks/>
          </p:cNvSpPr>
          <p:nvPr/>
        </p:nvSpPr>
        <p:spPr>
          <a:xfrm>
            <a:off x="3967827" y="3341051"/>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43" name="标题 4"/>
          <p:cNvSpPr txBox="1">
            <a:spLocks/>
          </p:cNvSpPr>
          <p:nvPr/>
        </p:nvSpPr>
        <p:spPr>
          <a:xfrm>
            <a:off x="3967827" y="3629083"/>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44" name="标题 4"/>
          <p:cNvSpPr txBox="1">
            <a:spLocks/>
          </p:cNvSpPr>
          <p:nvPr/>
        </p:nvSpPr>
        <p:spPr>
          <a:xfrm>
            <a:off x="3967827" y="3917115"/>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45" name="标题 4"/>
          <p:cNvSpPr txBox="1">
            <a:spLocks/>
          </p:cNvSpPr>
          <p:nvPr/>
        </p:nvSpPr>
        <p:spPr>
          <a:xfrm>
            <a:off x="3967827" y="4205147"/>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46" name="矩形 45"/>
          <p:cNvSpPr/>
          <p:nvPr/>
        </p:nvSpPr>
        <p:spPr>
          <a:xfrm>
            <a:off x="3751803" y="4853219"/>
            <a:ext cx="2304256" cy="432048"/>
          </a:xfrm>
          <a:prstGeom prst="rect">
            <a:avLst/>
          </a:prstGeom>
          <a:solidFill>
            <a:srgbClr val="FFABB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latin typeface="Impact MT Std" pitchFamily="34" charset="0"/>
            </a:endParaRPr>
          </a:p>
        </p:txBody>
      </p:sp>
      <p:sp>
        <p:nvSpPr>
          <p:cNvPr id="47" name="标题 4"/>
          <p:cNvSpPr txBox="1">
            <a:spLocks/>
          </p:cNvSpPr>
          <p:nvPr/>
        </p:nvSpPr>
        <p:spPr>
          <a:xfrm>
            <a:off x="4327867" y="4853219"/>
            <a:ext cx="1728192" cy="432048"/>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solidFill>
                <a:latin typeface="Impact MT Std" pitchFamily="34" charset="0"/>
                <a:ea typeface="微软雅黑" panose="020B0503020204020204" pitchFamily="34" charset="-122"/>
              </a:rPr>
              <a:t>四月份总计</a:t>
            </a:r>
            <a:endParaRPr lang="en-US" altLang="zh-CN" sz="1800" dirty="0">
              <a:solidFill>
                <a:schemeClr val="bg1"/>
              </a:solidFill>
              <a:latin typeface="Impact MT Std" pitchFamily="34" charset="0"/>
              <a:ea typeface="微软雅黑" panose="020B0503020204020204" pitchFamily="34" charset="-122"/>
            </a:endParaRPr>
          </a:p>
        </p:txBody>
      </p:sp>
      <p:cxnSp>
        <p:nvCxnSpPr>
          <p:cNvPr id="48" name="直接连接符 47"/>
          <p:cNvCxnSpPr/>
          <p:nvPr/>
        </p:nvCxnSpPr>
        <p:spPr>
          <a:xfrm>
            <a:off x="6344091" y="2692979"/>
            <a:ext cx="0" cy="2376264"/>
          </a:xfrm>
          <a:prstGeom prst="line">
            <a:avLst/>
          </a:prstGeom>
          <a:ln>
            <a:solidFill>
              <a:schemeClr val="tx1">
                <a:lumMod val="65000"/>
                <a:lumOff val="3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标题 4"/>
          <p:cNvSpPr txBox="1">
            <a:spLocks/>
          </p:cNvSpPr>
          <p:nvPr/>
        </p:nvSpPr>
        <p:spPr>
          <a:xfrm>
            <a:off x="6488107" y="2548963"/>
            <a:ext cx="1872208"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a:solidFill>
                  <a:srgbClr val="27C5D6"/>
                </a:solidFill>
                <a:latin typeface="Impact MT Std" pitchFamily="34" charset="0"/>
                <a:ea typeface="微软雅黑" panose="020B0503020204020204" pitchFamily="34" charset="-122"/>
              </a:rPr>
              <a:t>5</a:t>
            </a:r>
            <a:r>
              <a:rPr lang="zh-CN" altLang="en-US" sz="2800" b="1" dirty="0">
                <a:solidFill>
                  <a:srgbClr val="27C5D6"/>
                </a:solidFill>
                <a:latin typeface="Impact MT Std" pitchFamily="34" charset="0"/>
                <a:ea typeface="微软雅黑" panose="020B0503020204020204" pitchFamily="34" charset="-122"/>
              </a:rPr>
              <a:t>项</a:t>
            </a:r>
            <a:endParaRPr lang="en-US" altLang="zh-CN" sz="2800" b="1" dirty="0">
              <a:solidFill>
                <a:srgbClr val="27C5D6"/>
              </a:solidFill>
              <a:latin typeface="Impact MT Std" pitchFamily="34" charset="0"/>
              <a:ea typeface="微软雅黑" panose="020B0503020204020204" pitchFamily="34" charset="-122"/>
            </a:endParaRPr>
          </a:p>
        </p:txBody>
      </p:sp>
      <p:sp>
        <p:nvSpPr>
          <p:cNvPr id="50" name="标题 4"/>
          <p:cNvSpPr txBox="1">
            <a:spLocks/>
          </p:cNvSpPr>
          <p:nvPr/>
        </p:nvSpPr>
        <p:spPr>
          <a:xfrm>
            <a:off x="6488107" y="3053019"/>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51" name="标题 4"/>
          <p:cNvSpPr txBox="1">
            <a:spLocks/>
          </p:cNvSpPr>
          <p:nvPr/>
        </p:nvSpPr>
        <p:spPr>
          <a:xfrm>
            <a:off x="6488107" y="3341051"/>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52" name="标题 4"/>
          <p:cNvSpPr txBox="1">
            <a:spLocks/>
          </p:cNvSpPr>
          <p:nvPr/>
        </p:nvSpPr>
        <p:spPr>
          <a:xfrm>
            <a:off x="6488107" y="3629083"/>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53" name="标题 4"/>
          <p:cNvSpPr txBox="1">
            <a:spLocks/>
          </p:cNvSpPr>
          <p:nvPr/>
        </p:nvSpPr>
        <p:spPr>
          <a:xfrm>
            <a:off x="6488107" y="3917115"/>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54" name="标题 4"/>
          <p:cNvSpPr txBox="1">
            <a:spLocks/>
          </p:cNvSpPr>
          <p:nvPr/>
        </p:nvSpPr>
        <p:spPr>
          <a:xfrm>
            <a:off x="6488107" y="4205147"/>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55" name="矩形 54"/>
          <p:cNvSpPr/>
          <p:nvPr/>
        </p:nvSpPr>
        <p:spPr>
          <a:xfrm>
            <a:off x="6272083" y="4853219"/>
            <a:ext cx="2304256" cy="432048"/>
          </a:xfrm>
          <a:prstGeom prst="rect">
            <a:avLst/>
          </a:prstGeom>
          <a:solidFill>
            <a:srgbClr val="27C5D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solidFill>
                <a:srgbClr val="02918B"/>
              </a:solidFill>
              <a:latin typeface="Impact MT Std" pitchFamily="34" charset="0"/>
            </a:endParaRPr>
          </a:p>
        </p:txBody>
      </p:sp>
      <p:sp>
        <p:nvSpPr>
          <p:cNvPr id="56" name="标题 4"/>
          <p:cNvSpPr txBox="1">
            <a:spLocks/>
          </p:cNvSpPr>
          <p:nvPr/>
        </p:nvSpPr>
        <p:spPr>
          <a:xfrm>
            <a:off x="6848147" y="4853219"/>
            <a:ext cx="1728192" cy="432048"/>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solidFill>
                <a:latin typeface="Impact MT Std" pitchFamily="34" charset="0"/>
                <a:ea typeface="微软雅黑" panose="020B0503020204020204" pitchFamily="34" charset="-122"/>
              </a:rPr>
              <a:t>五月份总计</a:t>
            </a:r>
            <a:endParaRPr lang="en-US" altLang="zh-CN" sz="1800" dirty="0">
              <a:solidFill>
                <a:schemeClr val="bg1"/>
              </a:solidFill>
              <a:latin typeface="Impact MT Std" pitchFamily="34" charset="0"/>
              <a:ea typeface="微软雅黑" panose="020B0503020204020204" pitchFamily="34" charset="-122"/>
            </a:endParaRPr>
          </a:p>
        </p:txBody>
      </p:sp>
      <p:cxnSp>
        <p:nvCxnSpPr>
          <p:cNvPr id="57" name="直接连接符 56"/>
          <p:cNvCxnSpPr/>
          <p:nvPr/>
        </p:nvCxnSpPr>
        <p:spPr>
          <a:xfrm>
            <a:off x="8864371" y="2692979"/>
            <a:ext cx="0" cy="2376264"/>
          </a:xfrm>
          <a:prstGeom prst="line">
            <a:avLst/>
          </a:prstGeom>
          <a:ln>
            <a:solidFill>
              <a:schemeClr val="tx1">
                <a:lumMod val="65000"/>
                <a:lumOff val="3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8" name="标题 4"/>
          <p:cNvSpPr txBox="1">
            <a:spLocks/>
          </p:cNvSpPr>
          <p:nvPr/>
        </p:nvSpPr>
        <p:spPr>
          <a:xfrm>
            <a:off x="9008387" y="2548963"/>
            <a:ext cx="1872208"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a:solidFill>
                  <a:srgbClr val="FFABB1"/>
                </a:solidFill>
                <a:latin typeface="Impact MT Std" pitchFamily="34" charset="0"/>
                <a:ea typeface="微软雅黑" panose="020B0503020204020204" pitchFamily="34" charset="-122"/>
              </a:rPr>
              <a:t>5000</a:t>
            </a:r>
            <a:r>
              <a:rPr lang="zh-CN" altLang="en-US" sz="2800" b="1" dirty="0">
                <a:solidFill>
                  <a:srgbClr val="FFABB1"/>
                </a:solidFill>
                <a:latin typeface="Impact MT Std" pitchFamily="34" charset="0"/>
                <a:ea typeface="微软雅黑" panose="020B0503020204020204" pitchFamily="34" charset="-122"/>
              </a:rPr>
              <a:t>万</a:t>
            </a:r>
            <a:endParaRPr lang="en-US" altLang="zh-CN" sz="2800" b="1" dirty="0">
              <a:solidFill>
                <a:srgbClr val="FFABB1"/>
              </a:solidFill>
              <a:latin typeface="Impact MT Std" pitchFamily="34" charset="0"/>
              <a:ea typeface="微软雅黑" panose="020B0503020204020204" pitchFamily="34" charset="-122"/>
            </a:endParaRPr>
          </a:p>
        </p:txBody>
      </p:sp>
      <p:sp>
        <p:nvSpPr>
          <p:cNvPr id="59" name="标题 4"/>
          <p:cNvSpPr txBox="1">
            <a:spLocks/>
          </p:cNvSpPr>
          <p:nvPr/>
        </p:nvSpPr>
        <p:spPr>
          <a:xfrm>
            <a:off x="9008387" y="3053019"/>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60" name="标题 4"/>
          <p:cNvSpPr txBox="1">
            <a:spLocks/>
          </p:cNvSpPr>
          <p:nvPr/>
        </p:nvSpPr>
        <p:spPr>
          <a:xfrm>
            <a:off x="9008387" y="3341051"/>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61" name="标题 4"/>
          <p:cNvSpPr txBox="1">
            <a:spLocks/>
          </p:cNvSpPr>
          <p:nvPr/>
        </p:nvSpPr>
        <p:spPr>
          <a:xfrm>
            <a:off x="9008387" y="3629083"/>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62" name="标题 4"/>
          <p:cNvSpPr txBox="1">
            <a:spLocks/>
          </p:cNvSpPr>
          <p:nvPr/>
        </p:nvSpPr>
        <p:spPr>
          <a:xfrm>
            <a:off x="9008387" y="3917115"/>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63" name="标题 4"/>
          <p:cNvSpPr txBox="1">
            <a:spLocks/>
          </p:cNvSpPr>
          <p:nvPr/>
        </p:nvSpPr>
        <p:spPr>
          <a:xfrm>
            <a:off x="9008387" y="4205147"/>
            <a:ext cx="2160240" cy="648072"/>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a:solidFill>
                <a:schemeClr val="bg1">
                  <a:lumMod val="50000"/>
                </a:schemeClr>
              </a:solidFill>
              <a:latin typeface="Impact MT Std" pitchFamily="34" charset="0"/>
              <a:ea typeface="微软雅黑" panose="020B0503020204020204" pitchFamily="34" charset="-122"/>
            </a:endParaRPr>
          </a:p>
        </p:txBody>
      </p:sp>
      <p:sp>
        <p:nvSpPr>
          <p:cNvPr id="64" name="矩形 63"/>
          <p:cNvSpPr/>
          <p:nvPr/>
        </p:nvSpPr>
        <p:spPr>
          <a:xfrm>
            <a:off x="8792363" y="4853219"/>
            <a:ext cx="2304256" cy="432048"/>
          </a:xfrm>
          <a:prstGeom prst="rect">
            <a:avLst/>
          </a:prstGeom>
          <a:solidFill>
            <a:srgbClr val="FFABB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latin typeface="Impact MT Std" pitchFamily="34" charset="0"/>
            </a:endParaRPr>
          </a:p>
        </p:txBody>
      </p:sp>
      <p:sp>
        <p:nvSpPr>
          <p:cNvPr id="65" name="标题 4"/>
          <p:cNvSpPr txBox="1">
            <a:spLocks/>
          </p:cNvSpPr>
          <p:nvPr/>
        </p:nvSpPr>
        <p:spPr>
          <a:xfrm>
            <a:off x="9368427" y="4853219"/>
            <a:ext cx="1728192" cy="432048"/>
          </a:xfrm>
          <a:prstGeom prst="rect">
            <a:avLst/>
          </a:prstGeom>
        </p:spPr>
        <p:txBody>
          <a:bodyPr vert="horz" lIns="91422" tIns="45711" rIns="91422" bIns="45711"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bg1"/>
                </a:solidFill>
                <a:latin typeface="Impact MT Std" pitchFamily="34" charset="0"/>
                <a:ea typeface="微软雅黑" panose="020B0503020204020204" pitchFamily="34" charset="-122"/>
              </a:rPr>
              <a:t>半年总计</a:t>
            </a:r>
            <a:endParaRPr lang="en-US" altLang="zh-CN" sz="1800" dirty="0">
              <a:solidFill>
                <a:schemeClr val="bg1"/>
              </a:solidFill>
              <a:latin typeface="Impact MT Std" pitchFamily="34" charset="0"/>
              <a:ea typeface="微软雅黑" panose="020B0503020204020204" pitchFamily="34" charset="-122"/>
            </a:endParaRPr>
          </a:p>
        </p:txBody>
      </p:sp>
      <p:sp>
        <p:nvSpPr>
          <p:cNvPr id="66" name="Freeform 63"/>
          <p:cNvSpPr>
            <a:spLocks noEditPoints="1"/>
          </p:cNvSpPr>
          <p:nvPr/>
        </p:nvSpPr>
        <p:spPr bwMode="auto">
          <a:xfrm>
            <a:off x="3895819" y="4957642"/>
            <a:ext cx="280988" cy="293688"/>
          </a:xfrm>
          <a:custGeom>
            <a:avLst/>
            <a:gdLst>
              <a:gd name="T0" fmla="*/ 17 w 195"/>
              <a:gd name="T1" fmla="*/ 103 h 203"/>
              <a:gd name="T2" fmla="*/ 17 w 195"/>
              <a:gd name="T3" fmla="*/ 45 h 203"/>
              <a:gd name="T4" fmla="*/ 0 w 195"/>
              <a:gd name="T5" fmla="*/ 74 h 203"/>
              <a:gd name="T6" fmla="*/ 17 w 195"/>
              <a:gd name="T7" fmla="*/ 103 h 203"/>
              <a:gd name="T8" fmla="*/ 29 w 195"/>
              <a:gd name="T9" fmla="*/ 112 h 203"/>
              <a:gd name="T10" fmla="*/ 77 w 195"/>
              <a:gd name="T11" fmla="*/ 112 h 203"/>
              <a:gd name="T12" fmla="*/ 77 w 195"/>
              <a:gd name="T13" fmla="*/ 40 h 203"/>
              <a:gd name="T14" fmla="*/ 29 w 195"/>
              <a:gd name="T15" fmla="*/ 40 h 203"/>
              <a:gd name="T16" fmla="*/ 21 w 195"/>
              <a:gd name="T17" fmla="*/ 48 h 203"/>
              <a:gd name="T18" fmla="*/ 21 w 195"/>
              <a:gd name="T19" fmla="*/ 104 h 203"/>
              <a:gd name="T20" fmla="*/ 29 w 195"/>
              <a:gd name="T21" fmla="*/ 112 h 203"/>
              <a:gd name="T22" fmla="*/ 161 w 195"/>
              <a:gd name="T23" fmla="*/ 13 h 203"/>
              <a:gd name="T24" fmla="*/ 81 w 195"/>
              <a:gd name="T25" fmla="*/ 40 h 203"/>
              <a:gd name="T26" fmla="*/ 81 w 195"/>
              <a:gd name="T27" fmla="*/ 113 h 203"/>
              <a:gd name="T28" fmla="*/ 161 w 195"/>
              <a:gd name="T29" fmla="*/ 140 h 203"/>
              <a:gd name="T30" fmla="*/ 161 w 195"/>
              <a:gd name="T31" fmla="*/ 13 h 203"/>
              <a:gd name="T32" fmla="*/ 89 w 195"/>
              <a:gd name="T33" fmla="*/ 68 h 203"/>
              <a:gd name="T34" fmla="*/ 89 w 195"/>
              <a:gd name="T35" fmla="*/ 52 h 203"/>
              <a:gd name="T36" fmla="*/ 154 w 195"/>
              <a:gd name="T37" fmla="*/ 29 h 203"/>
              <a:gd name="T38" fmla="*/ 89 w 195"/>
              <a:gd name="T39" fmla="*/ 68 h 203"/>
              <a:gd name="T40" fmla="*/ 177 w 195"/>
              <a:gd name="T41" fmla="*/ 0 h 203"/>
              <a:gd name="T42" fmla="*/ 165 w 195"/>
              <a:gd name="T43" fmla="*/ 0 h 203"/>
              <a:gd name="T44" fmla="*/ 165 w 195"/>
              <a:gd name="T45" fmla="*/ 152 h 203"/>
              <a:gd name="T46" fmla="*/ 177 w 195"/>
              <a:gd name="T47" fmla="*/ 152 h 203"/>
              <a:gd name="T48" fmla="*/ 177 w 195"/>
              <a:gd name="T49" fmla="*/ 0 h 203"/>
              <a:gd name="T50" fmla="*/ 195 w 195"/>
              <a:gd name="T51" fmla="*/ 75 h 203"/>
              <a:gd name="T52" fmla="*/ 181 w 195"/>
              <a:gd name="T53" fmla="*/ 54 h 203"/>
              <a:gd name="T54" fmla="*/ 181 w 195"/>
              <a:gd name="T55" fmla="*/ 96 h 203"/>
              <a:gd name="T56" fmla="*/ 195 w 195"/>
              <a:gd name="T57" fmla="*/ 75 h 203"/>
              <a:gd name="T58" fmla="*/ 65 w 195"/>
              <a:gd name="T59" fmla="*/ 116 h 203"/>
              <a:gd name="T60" fmla="*/ 29 w 195"/>
              <a:gd name="T61" fmla="*/ 116 h 203"/>
              <a:gd name="T62" fmla="*/ 41 w 195"/>
              <a:gd name="T63" fmla="*/ 186 h 203"/>
              <a:gd name="T64" fmla="*/ 65 w 195"/>
              <a:gd name="T65" fmla="*/ 180 h 203"/>
              <a:gd name="T66" fmla="*/ 65 w 195"/>
              <a:gd name="T67"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203">
                <a:moveTo>
                  <a:pt x="17" y="103"/>
                </a:moveTo>
                <a:cubicBezTo>
                  <a:pt x="17" y="45"/>
                  <a:pt x="17" y="45"/>
                  <a:pt x="17" y="45"/>
                </a:cubicBezTo>
                <a:cubicBezTo>
                  <a:pt x="7" y="48"/>
                  <a:pt x="0" y="60"/>
                  <a:pt x="0" y="74"/>
                </a:cubicBezTo>
                <a:cubicBezTo>
                  <a:pt x="0" y="88"/>
                  <a:pt x="7" y="100"/>
                  <a:pt x="17" y="103"/>
                </a:cubicBezTo>
                <a:close/>
                <a:moveTo>
                  <a:pt x="29" y="112"/>
                </a:moveTo>
                <a:cubicBezTo>
                  <a:pt x="77" y="112"/>
                  <a:pt x="77" y="112"/>
                  <a:pt x="77" y="112"/>
                </a:cubicBezTo>
                <a:cubicBezTo>
                  <a:pt x="77" y="40"/>
                  <a:pt x="77" y="40"/>
                  <a:pt x="77" y="40"/>
                </a:cubicBezTo>
                <a:cubicBezTo>
                  <a:pt x="29" y="40"/>
                  <a:pt x="29" y="40"/>
                  <a:pt x="29" y="40"/>
                </a:cubicBezTo>
                <a:cubicBezTo>
                  <a:pt x="24" y="40"/>
                  <a:pt x="21" y="44"/>
                  <a:pt x="21" y="48"/>
                </a:cubicBezTo>
                <a:cubicBezTo>
                  <a:pt x="21" y="104"/>
                  <a:pt x="21" y="104"/>
                  <a:pt x="21" y="104"/>
                </a:cubicBezTo>
                <a:cubicBezTo>
                  <a:pt x="21" y="109"/>
                  <a:pt x="24" y="112"/>
                  <a:pt x="29" y="112"/>
                </a:cubicBezTo>
                <a:close/>
                <a:moveTo>
                  <a:pt x="161" y="13"/>
                </a:moveTo>
                <a:cubicBezTo>
                  <a:pt x="161" y="13"/>
                  <a:pt x="122" y="40"/>
                  <a:pt x="81" y="40"/>
                </a:cubicBezTo>
                <a:cubicBezTo>
                  <a:pt x="81" y="57"/>
                  <a:pt x="81" y="107"/>
                  <a:pt x="81" y="113"/>
                </a:cubicBezTo>
                <a:cubicBezTo>
                  <a:pt x="122" y="113"/>
                  <a:pt x="161" y="140"/>
                  <a:pt x="161" y="140"/>
                </a:cubicBezTo>
                <a:lnTo>
                  <a:pt x="161" y="13"/>
                </a:lnTo>
                <a:close/>
                <a:moveTo>
                  <a:pt x="89" y="68"/>
                </a:moveTo>
                <a:cubicBezTo>
                  <a:pt x="89" y="52"/>
                  <a:pt x="89" y="52"/>
                  <a:pt x="89" y="52"/>
                </a:cubicBezTo>
                <a:cubicBezTo>
                  <a:pt x="89" y="52"/>
                  <a:pt x="124" y="54"/>
                  <a:pt x="154" y="29"/>
                </a:cubicBezTo>
                <a:cubicBezTo>
                  <a:pt x="154" y="53"/>
                  <a:pt x="89" y="68"/>
                  <a:pt x="89" y="68"/>
                </a:cubicBezTo>
                <a:close/>
                <a:moveTo>
                  <a:pt x="177" y="0"/>
                </a:moveTo>
                <a:cubicBezTo>
                  <a:pt x="165" y="0"/>
                  <a:pt x="165" y="0"/>
                  <a:pt x="165" y="0"/>
                </a:cubicBezTo>
                <a:cubicBezTo>
                  <a:pt x="165" y="152"/>
                  <a:pt x="165" y="152"/>
                  <a:pt x="165" y="152"/>
                </a:cubicBezTo>
                <a:cubicBezTo>
                  <a:pt x="177" y="152"/>
                  <a:pt x="177" y="152"/>
                  <a:pt x="177" y="152"/>
                </a:cubicBezTo>
                <a:lnTo>
                  <a:pt x="177" y="0"/>
                </a:lnTo>
                <a:close/>
                <a:moveTo>
                  <a:pt x="195" y="75"/>
                </a:moveTo>
                <a:cubicBezTo>
                  <a:pt x="195" y="66"/>
                  <a:pt x="189" y="58"/>
                  <a:pt x="181" y="54"/>
                </a:cubicBezTo>
                <a:cubicBezTo>
                  <a:pt x="181" y="96"/>
                  <a:pt x="181" y="96"/>
                  <a:pt x="181" y="96"/>
                </a:cubicBezTo>
                <a:cubicBezTo>
                  <a:pt x="189" y="92"/>
                  <a:pt x="195" y="84"/>
                  <a:pt x="195" y="75"/>
                </a:cubicBezTo>
                <a:close/>
                <a:moveTo>
                  <a:pt x="65" y="116"/>
                </a:moveTo>
                <a:cubicBezTo>
                  <a:pt x="62" y="116"/>
                  <a:pt x="29" y="116"/>
                  <a:pt x="29" y="116"/>
                </a:cubicBezTo>
                <a:cubicBezTo>
                  <a:pt x="29" y="116"/>
                  <a:pt x="27" y="161"/>
                  <a:pt x="41" y="186"/>
                </a:cubicBezTo>
                <a:cubicBezTo>
                  <a:pt x="59" y="203"/>
                  <a:pt x="67" y="185"/>
                  <a:pt x="65" y="180"/>
                </a:cubicBezTo>
                <a:cubicBezTo>
                  <a:pt x="63" y="175"/>
                  <a:pt x="51" y="135"/>
                  <a:pt x="65" y="116"/>
                </a:cubicBezTo>
                <a:close/>
              </a:path>
            </a:pathLst>
          </a:custGeom>
          <a:solidFill>
            <a:schemeClr val="bg1"/>
          </a:solidFill>
          <a:ln>
            <a:noFill/>
          </a:ln>
          <a:extLst/>
        </p:spPr>
        <p:txBody>
          <a:bodyPr vert="horz" wrap="square" lIns="91422" tIns="45711" rIns="91422" bIns="45711" numCol="1" anchor="t" anchorCtr="0" compatLnSpc="1">
            <a:prstTxWarp prst="textNoShape">
              <a:avLst/>
            </a:prstTxWarp>
          </a:bodyPr>
          <a:lstStyle/>
          <a:p>
            <a:endParaRPr lang="zh-CN" altLang="en-US">
              <a:latin typeface="Impact MT Std" pitchFamily="34" charset="0"/>
            </a:endParaRPr>
          </a:p>
        </p:txBody>
      </p:sp>
      <p:sp>
        <p:nvSpPr>
          <p:cNvPr id="67" name="流程图: 联系 20"/>
          <p:cNvSpPr/>
          <p:nvPr/>
        </p:nvSpPr>
        <p:spPr>
          <a:xfrm>
            <a:off x="6488106" y="4920530"/>
            <a:ext cx="216025" cy="31859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defTabSz="921349">
              <a:defRPr/>
            </a:pPr>
            <a:endParaRPr lang="zh-CN" altLang="en-US">
              <a:latin typeface="Impact MT Std" pitchFamily="34" charset="0"/>
            </a:endParaRPr>
          </a:p>
        </p:txBody>
      </p:sp>
      <p:sp>
        <p:nvSpPr>
          <p:cNvPr id="68" name="Freeform 174"/>
          <p:cNvSpPr>
            <a:spLocks noEditPoints="1"/>
          </p:cNvSpPr>
          <p:nvPr/>
        </p:nvSpPr>
        <p:spPr bwMode="auto">
          <a:xfrm>
            <a:off x="8989435" y="4927956"/>
            <a:ext cx="282575" cy="282575"/>
          </a:xfrm>
          <a:custGeom>
            <a:avLst/>
            <a:gdLst>
              <a:gd name="T0" fmla="*/ 99 w 197"/>
              <a:gd name="T1" fmla="*/ 0 h 197"/>
              <a:gd name="T2" fmla="*/ 158 w 197"/>
              <a:gd name="T3" fmla="*/ 159 h 197"/>
              <a:gd name="T4" fmla="*/ 159 w 197"/>
              <a:gd name="T5" fmla="*/ 122 h 197"/>
              <a:gd name="T6" fmla="*/ 154 w 197"/>
              <a:gd name="T7" fmla="*/ 131 h 197"/>
              <a:gd name="T8" fmla="*/ 150 w 197"/>
              <a:gd name="T9" fmla="*/ 137 h 197"/>
              <a:gd name="T10" fmla="*/ 99 w 197"/>
              <a:gd name="T11" fmla="*/ 183 h 197"/>
              <a:gd name="T12" fmla="*/ 104 w 197"/>
              <a:gd name="T13" fmla="*/ 162 h 197"/>
              <a:gd name="T14" fmla="*/ 86 w 197"/>
              <a:gd name="T15" fmla="*/ 161 h 197"/>
              <a:gd name="T16" fmla="*/ 99 w 197"/>
              <a:gd name="T17" fmla="*/ 183 h 197"/>
              <a:gd name="T18" fmla="*/ 48 w 197"/>
              <a:gd name="T19" fmla="*/ 139 h 197"/>
              <a:gd name="T20" fmla="*/ 39 w 197"/>
              <a:gd name="T21" fmla="*/ 122 h 197"/>
              <a:gd name="T22" fmla="*/ 38 w 197"/>
              <a:gd name="T23" fmla="*/ 39 h 197"/>
              <a:gd name="T24" fmla="*/ 41 w 197"/>
              <a:gd name="T25" fmla="*/ 71 h 197"/>
              <a:gd name="T26" fmla="*/ 44 w 197"/>
              <a:gd name="T27" fmla="*/ 65 h 197"/>
              <a:gd name="T28" fmla="*/ 38 w 197"/>
              <a:gd name="T29" fmla="*/ 39 h 197"/>
              <a:gd name="T30" fmla="*/ 86 w 197"/>
              <a:gd name="T31" fmla="*/ 35 h 197"/>
              <a:gd name="T32" fmla="*/ 99 w 197"/>
              <a:gd name="T33" fmla="*/ 34 h 197"/>
              <a:gd name="T34" fmla="*/ 109 w 197"/>
              <a:gd name="T35" fmla="*/ 35 h 197"/>
              <a:gd name="T36" fmla="*/ 130 w 197"/>
              <a:gd name="T37" fmla="*/ 52 h 197"/>
              <a:gd name="T38" fmla="*/ 99 w 197"/>
              <a:gd name="T39" fmla="*/ 43 h 197"/>
              <a:gd name="T40" fmla="*/ 68 w 197"/>
              <a:gd name="T41" fmla="*/ 52 h 197"/>
              <a:gd name="T42" fmla="*/ 45 w 197"/>
              <a:gd name="T43" fmla="*/ 109 h 197"/>
              <a:gd name="T44" fmla="*/ 82 w 197"/>
              <a:gd name="T45" fmla="*/ 151 h 197"/>
              <a:gd name="T46" fmla="*/ 125 w 197"/>
              <a:gd name="T47" fmla="*/ 147 h 197"/>
              <a:gd name="T48" fmla="*/ 154 w 197"/>
              <a:gd name="T49" fmla="*/ 98 h 197"/>
              <a:gd name="T50" fmla="*/ 158 w 197"/>
              <a:gd name="T51" fmla="*/ 38 h 197"/>
              <a:gd name="T52" fmla="*/ 151 w 197"/>
              <a:gd name="T53" fmla="*/ 60 h 197"/>
              <a:gd name="T54" fmla="*/ 154 w 197"/>
              <a:gd name="T55" fmla="*/ 65 h 197"/>
              <a:gd name="T56" fmla="*/ 159 w 197"/>
              <a:gd name="T57" fmla="*/ 75 h 197"/>
              <a:gd name="T58" fmla="*/ 158 w 197"/>
              <a:gd name="T59" fmla="*/ 38 h 197"/>
              <a:gd name="T60" fmla="*/ 123 w 197"/>
              <a:gd name="T61" fmla="*/ 96 h 197"/>
              <a:gd name="T62" fmla="*/ 104 w 197"/>
              <a:gd name="T63" fmla="*/ 131 h 197"/>
              <a:gd name="T64" fmla="*/ 99 w 197"/>
              <a:gd name="T65" fmla="*/ 131 h 197"/>
              <a:gd name="T66" fmla="*/ 75 w 197"/>
              <a:gd name="T67" fmla="*/ 109 h 197"/>
              <a:gd name="T68" fmla="*/ 90 w 197"/>
              <a:gd name="T69" fmla="*/ 114 h 197"/>
              <a:gd name="T70" fmla="*/ 92 w 197"/>
              <a:gd name="T71" fmla="*/ 125 h 197"/>
              <a:gd name="T72" fmla="*/ 97 w 197"/>
              <a:gd name="T73" fmla="*/ 103 h 197"/>
              <a:gd name="T74" fmla="*/ 75 w 197"/>
              <a:gd name="T75" fmla="*/ 84 h 197"/>
              <a:gd name="T76" fmla="*/ 87 w 197"/>
              <a:gd name="T77" fmla="*/ 66 h 197"/>
              <a:gd name="T78" fmla="*/ 104 w 197"/>
              <a:gd name="T79" fmla="*/ 52 h 197"/>
              <a:gd name="T80" fmla="*/ 127 w 197"/>
              <a:gd name="T81" fmla="*/ 77 h 197"/>
              <a:gd name="T82" fmla="*/ 113 w 197"/>
              <a:gd name="T83" fmla="*/ 84 h 197"/>
              <a:gd name="T84" fmla="*/ 113 w 197"/>
              <a:gd name="T85" fmla="*/ 69 h 197"/>
              <a:gd name="T86" fmla="*/ 104 w 197"/>
              <a:gd name="T87" fmla="*/ 88 h 197"/>
              <a:gd name="T88" fmla="*/ 114 w 197"/>
              <a:gd name="T89" fmla="*/ 122 h 197"/>
              <a:gd name="T90" fmla="*/ 106 w 197"/>
              <a:gd name="T91" fmla="*/ 104 h 197"/>
              <a:gd name="T92" fmla="*/ 104 w 197"/>
              <a:gd name="T93" fmla="*/ 126 h 197"/>
              <a:gd name="T94" fmla="*/ 87 w 197"/>
              <a:gd name="T95" fmla="*/ 78 h 197"/>
              <a:gd name="T96" fmla="*/ 98 w 197"/>
              <a:gd name="T97" fmla="*/ 8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 h="197">
                <a:moveTo>
                  <a:pt x="99" y="197"/>
                </a:moveTo>
                <a:cubicBezTo>
                  <a:pt x="44" y="197"/>
                  <a:pt x="0" y="153"/>
                  <a:pt x="0" y="98"/>
                </a:cubicBezTo>
                <a:cubicBezTo>
                  <a:pt x="0" y="44"/>
                  <a:pt x="44" y="0"/>
                  <a:pt x="99" y="0"/>
                </a:cubicBezTo>
                <a:cubicBezTo>
                  <a:pt x="153" y="0"/>
                  <a:pt x="197" y="44"/>
                  <a:pt x="197" y="98"/>
                </a:cubicBezTo>
                <a:cubicBezTo>
                  <a:pt x="197" y="153"/>
                  <a:pt x="153" y="197"/>
                  <a:pt x="99" y="197"/>
                </a:cubicBezTo>
                <a:close/>
                <a:moveTo>
                  <a:pt x="158" y="159"/>
                </a:moveTo>
                <a:cubicBezTo>
                  <a:pt x="168" y="149"/>
                  <a:pt x="176" y="136"/>
                  <a:pt x="180" y="122"/>
                </a:cubicBezTo>
                <a:cubicBezTo>
                  <a:pt x="159" y="122"/>
                  <a:pt x="159" y="122"/>
                  <a:pt x="159" y="122"/>
                </a:cubicBezTo>
                <a:cubicBezTo>
                  <a:pt x="159" y="122"/>
                  <a:pt x="159" y="122"/>
                  <a:pt x="159" y="122"/>
                </a:cubicBezTo>
                <a:cubicBezTo>
                  <a:pt x="158" y="124"/>
                  <a:pt x="157" y="125"/>
                  <a:pt x="157" y="127"/>
                </a:cubicBezTo>
                <a:cubicBezTo>
                  <a:pt x="156" y="127"/>
                  <a:pt x="156" y="127"/>
                  <a:pt x="156" y="127"/>
                </a:cubicBezTo>
                <a:cubicBezTo>
                  <a:pt x="156" y="129"/>
                  <a:pt x="155" y="130"/>
                  <a:pt x="154" y="131"/>
                </a:cubicBezTo>
                <a:cubicBezTo>
                  <a:pt x="154" y="132"/>
                  <a:pt x="154" y="132"/>
                  <a:pt x="153" y="132"/>
                </a:cubicBezTo>
                <a:cubicBezTo>
                  <a:pt x="153" y="134"/>
                  <a:pt x="152" y="135"/>
                  <a:pt x="151" y="136"/>
                </a:cubicBezTo>
                <a:cubicBezTo>
                  <a:pt x="151" y="136"/>
                  <a:pt x="151" y="137"/>
                  <a:pt x="150" y="137"/>
                </a:cubicBezTo>
                <a:cubicBezTo>
                  <a:pt x="149" y="138"/>
                  <a:pt x="148" y="139"/>
                  <a:pt x="147" y="141"/>
                </a:cubicBezTo>
                <a:lnTo>
                  <a:pt x="158" y="159"/>
                </a:lnTo>
                <a:close/>
                <a:moveTo>
                  <a:pt x="99" y="183"/>
                </a:moveTo>
                <a:cubicBezTo>
                  <a:pt x="106" y="183"/>
                  <a:pt x="113" y="182"/>
                  <a:pt x="119" y="180"/>
                </a:cubicBezTo>
                <a:cubicBezTo>
                  <a:pt x="109" y="162"/>
                  <a:pt x="109" y="162"/>
                  <a:pt x="109" y="162"/>
                </a:cubicBezTo>
                <a:cubicBezTo>
                  <a:pt x="107" y="162"/>
                  <a:pt x="106" y="162"/>
                  <a:pt x="104" y="162"/>
                </a:cubicBezTo>
                <a:cubicBezTo>
                  <a:pt x="102" y="163"/>
                  <a:pt x="101" y="163"/>
                  <a:pt x="99" y="163"/>
                </a:cubicBezTo>
                <a:cubicBezTo>
                  <a:pt x="97" y="163"/>
                  <a:pt x="94" y="163"/>
                  <a:pt x="92" y="162"/>
                </a:cubicBezTo>
                <a:cubicBezTo>
                  <a:pt x="90" y="162"/>
                  <a:pt x="88" y="162"/>
                  <a:pt x="86" y="161"/>
                </a:cubicBezTo>
                <a:cubicBezTo>
                  <a:pt x="86" y="161"/>
                  <a:pt x="86" y="161"/>
                  <a:pt x="86" y="161"/>
                </a:cubicBezTo>
                <a:cubicBezTo>
                  <a:pt x="76" y="179"/>
                  <a:pt x="76" y="179"/>
                  <a:pt x="76" y="179"/>
                </a:cubicBezTo>
                <a:cubicBezTo>
                  <a:pt x="83" y="182"/>
                  <a:pt x="91" y="183"/>
                  <a:pt x="99" y="183"/>
                </a:cubicBezTo>
                <a:close/>
                <a:moveTo>
                  <a:pt x="38" y="157"/>
                </a:moveTo>
                <a:cubicBezTo>
                  <a:pt x="48" y="139"/>
                  <a:pt x="48" y="139"/>
                  <a:pt x="48" y="139"/>
                </a:cubicBezTo>
                <a:cubicBezTo>
                  <a:pt x="48" y="139"/>
                  <a:pt x="48" y="139"/>
                  <a:pt x="48" y="139"/>
                </a:cubicBezTo>
                <a:cubicBezTo>
                  <a:pt x="47" y="136"/>
                  <a:pt x="45" y="134"/>
                  <a:pt x="43" y="131"/>
                </a:cubicBezTo>
                <a:cubicBezTo>
                  <a:pt x="43" y="131"/>
                  <a:pt x="43" y="131"/>
                  <a:pt x="43" y="131"/>
                </a:cubicBezTo>
                <a:cubicBezTo>
                  <a:pt x="41" y="128"/>
                  <a:pt x="40" y="125"/>
                  <a:pt x="39" y="122"/>
                </a:cubicBezTo>
                <a:cubicBezTo>
                  <a:pt x="18" y="122"/>
                  <a:pt x="18" y="122"/>
                  <a:pt x="18" y="122"/>
                </a:cubicBezTo>
                <a:cubicBezTo>
                  <a:pt x="22" y="135"/>
                  <a:pt x="29" y="147"/>
                  <a:pt x="38" y="157"/>
                </a:cubicBezTo>
                <a:close/>
                <a:moveTo>
                  <a:pt x="38" y="39"/>
                </a:moveTo>
                <a:cubicBezTo>
                  <a:pt x="29" y="49"/>
                  <a:pt x="21" y="61"/>
                  <a:pt x="18" y="75"/>
                </a:cubicBezTo>
                <a:cubicBezTo>
                  <a:pt x="39" y="75"/>
                  <a:pt x="39" y="75"/>
                  <a:pt x="39" y="75"/>
                </a:cubicBezTo>
                <a:cubicBezTo>
                  <a:pt x="39" y="73"/>
                  <a:pt x="40" y="72"/>
                  <a:pt x="41" y="71"/>
                </a:cubicBezTo>
                <a:cubicBezTo>
                  <a:pt x="41" y="70"/>
                  <a:pt x="41" y="70"/>
                  <a:pt x="41" y="70"/>
                </a:cubicBezTo>
                <a:cubicBezTo>
                  <a:pt x="42" y="69"/>
                  <a:pt x="42" y="67"/>
                  <a:pt x="43" y="66"/>
                </a:cubicBezTo>
                <a:cubicBezTo>
                  <a:pt x="43" y="66"/>
                  <a:pt x="43" y="65"/>
                  <a:pt x="44" y="65"/>
                </a:cubicBezTo>
                <a:cubicBezTo>
                  <a:pt x="45" y="62"/>
                  <a:pt x="47" y="60"/>
                  <a:pt x="49" y="58"/>
                </a:cubicBezTo>
                <a:cubicBezTo>
                  <a:pt x="49" y="58"/>
                  <a:pt x="49" y="58"/>
                  <a:pt x="49" y="58"/>
                </a:cubicBezTo>
                <a:lnTo>
                  <a:pt x="38" y="39"/>
                </a:lnTo>
                <a:close/>
                <a:moveTo>
                  <a:pt x="99" y="14"/>
                </a:moveTo>
                <a:cubicBezTo>
                  <a:pt x="91" y="14"/>
                  <a:pt x="83" y="15"/>
                  <a:pt x="76" y="17"/>
                </a:cubicBezTo>
                <a:cubicBezTo>
                  <a:pt x="86" y="35"/>
                  <a:pt x="86" y="35"/>
                  <a:pt x="86" y="35"/>
                </a:cubicBezTo>
                <a:cubicBezTo>
                  <a:pt x="86" y="35"/>
                  <a:pt x="86" y="35"/>
                  <a:pt x="86" y="35"/>
                </a:cubicBezTo>
                <a:cubicBezTo>
                  <a:pt x="88" y="35"/>
                  <a:pt x="90" y="34"/>
                  <a:pt x="92" y="34"/>
                </a:cubicBezTo>
                <a:cubicBezTo>
                  <a:pt x="95" y="34"/>
                  <a:pt x="97" y="34"/>
                  <a:pt x="99" y="34"/>
                </a:cubicBezTo>
                <a:cubicBezTo>
                  <a:pt x="101" y="34"/>
                  <a:pt x="102" y="34"/>
                  <a:pt x="104" y="34"/>
                </a:cubicBezTo>
                <a:cubicBezTo>
                  <a:pt x="106" y="34"/>
                  <a:pt x="107" y="34"/>
                  <a:pt x="109" y="35"/>
                </a:cubicBezTo>
                <a:cubicBezTo>
                  <a:pt x="109" y="35"/>
                  <a:pt x="109" y="35"/>
                  <a:pt x="109" y="35"/>
                </a:cubicBezTo>
                <a:cubicBezTo>
                  <a:pt x="119" y="16"/>
                  <a:pt x="119" y="16"/>
                  <a:pt x="119" y="16"/>
                </a:cubicBezTo>
                <a:cubicBezTo>
                  <a:pt x="113" y="15"/>
                  <a:pt x="106" y="14"/>
                  <a:pt x="99" y="14"/>
                </a:cubicBezTo>
                <a:close/>
                <a:moveTo>
                  <a:pt x="130" y="52"/>
                </a:moveTo>
                <a:cubicBezTo>
                  <a:pt x="128" y="51"/>
                  <a:pt x="127" y="50"/>
                  <a:pt x="125" y="50"/>
                </a:cubicBezTo>
                <a:cubicBezTo>
                  <a:pt x="122" y="48"/>
                  <a:pt x="119" y="46"/>
                  <a:pt x="115" y="45"/>
                </a:cubicBezTo>
                <a:cubicBezTo>
                  <a:pt x="110" y="44"/>
                  <a:pt x="105" y="43"/>
                  <a:pt x="99" y="43"/>
                </a:cubicBezTo>
                <a:cubicBezTo>
                  <a:pt x="93" y="43"/>
                  <a:pt x="88" y="44"/>
                  <a:pt x="82" y="45"/>
                </a:cubicBezTo>
                <a:cubicBezTo>
                  <a:pt x="79" y="46"/>
                  <a:pt x="76" y="48"/>
                  <a:pt x="72" y="50"/>
                </a:cubicBezTo>
                <a:cubicBezTo>
                  <a:pt x="71" y="50"/>
                  <a:pt x="69" y="51"/>
                  <a:pt x="68" y="52"/>
                </a:cubicBezTo>
                <a:cubicBezTo>
                  <a:pt x="56" y="60"/>
                  <a:pt x="47" y="73"/>
                  <a:pt x="45" y="87"/>
                </a:cubicBezTo>
                <a:cubicBezTo>
                  <a:pt x="44" y="91"/>
                  <a:pt x="43" y="94"/>
                  <a:pt x="43" y="98"/>
                </a:cubicBezTo>
                <a:cubicBezTo>
                  <a:pt x="43" y="102"/>
                  <a:pt x="44" y="106"/>
                  <a:pt x="45" y="109"/>
                </a:cubicBezTo>
                <a:cubicBezTo>
                  <a:pt x="47" y="124"/>
                  <a:pt x="56" y="136"/>
                  <a:pt x="68" y="144"/>
                </a:cubicBezTo>
                <a:cubicBezTo>
                  <a:pt x="69" y="145"/>
                  <a:pt x="71" y="146"/>
                  <a:pt x="72" y="147"/>
                </a:cubicBezTo>
                <a:cubicBezTo>
                  <a:pt x="76" y="149"/>
                  <a:pt x="79" y="150"/>
                  <a:pt x="82" y="151"/>
                </a:cubicBezTo>
                <a:cubicBezTo>
                  <a:pt x="88" y="153"/>
                  <a:pt x="93" y="154"/>
                  <a:pt x="99" y="154"/>
                </a:cubicBezTo>
                <a:cubicBezTo>
                  <a:pt x="105" y="154"/>
                  <a:pt x="110" y="153"/>
                  <a:pt x="115" y="151"/>
                </a:cubicBezTo>
                <a:cubicBezTo>
                  <a:pt x="119" y="150"/>
                  <a:pt x="122" y="149"/>
                  <a:pt x="125" y="147"/>
                </a:cubicBezTo>
                <a:cubicBezTo>
                  <a:pt x="127" y="146"/>
                  <a:pt x="128" y="145"/>
                  <a:pt x="130" y="144"/>
                </a:cubicBezTo>
                <a:cubicBezTo>
                  <a:pt x="142" y="136"/>
                  <a:pt x="150" y="124"/>
                  <a:pt x="153" y="109"/>
                </a:cubicBezTo>
                <a:cubicBezTo>
                  <a:pt x="154" y="106"/>
                  <a:pt x="154" y="102"/>
                  <a:pt x="154" y="98"/>
                </a:cubicBezTo>
                <a:cubicBezTo>
                  <a:pt x="154" y="94"/>
                  <a:pt x="154" y="91"/>
                  <a:pt x="153" y="87"/>
                </a:cubicBezTo>
                <a:cubicBezTo>
                  <a:pt x="150" y="73"/>
                  <a:pt x="142" y="60"/>
                  <a:pt x="130" y="52"/>
                </a:cubicBezTo>
                <a:close/>
                <a:moveTo>
                  <a:pt x="158" y="38"/>
                </a:moveTo>
                <a:cubicBezTo>
                  <a:pt x="147" y="56"/>
                  <a:pt x="147" y="56"/>
                  <a:pt x="147" y="56"/>
                </a:cubicBezTo>
                <a:cubicBezTo>
                  <a:pt x="147" y="56"/>
                  <a:pt x="147" y="56"/>
                  <a:pt x="147" y="56"/>
                </a:cubicBezTo>
                <a:cubicBezTo>
                  <a:pt x="148" y="57"/>
                  <a:pt x="149" y="58"/>
                  <a:pt x="151" y="60"/>
                </a:cubicBezTo>
                <a:cubicBezTo>
                  <a:pt x="151" y="60"/>
                  <a:pt x="151" y="60"/>
                  <a:pt x="151" y="60"/>
                </a:cubicBezTo>
                <a:cubicBezTo>
                  <a:pt x="152" y="62"/>
                  <a:pt x="153" y="63"/>
                  <a:pt x="154" y="65"/>
                </a:cubicBezTo>
                <a:cubicBezTo>
                  <a:pt x="154" y="65"/>
                  <a:pt x="154" y="65"/>
                  <a:pt x="154" y="65"/>
                </a:cubicBezTo>
                <a:cubicBezTo>
                  <a:pt x="155" y="66"/>
                  <a:pt x="156" y="68"/>
                  <a:pt x="156" y="70"/>
                </a:cubicBezTo>
                <a:cubicBezTo>
                  <a:pt x="157" y="70"/>
                  <a:pt x="157" y="70"/>
                  <a:pt x="157" y="70"/>
                </a:cubicBezTo>
                <a:cubicBezTo>
                  <a:pt x="157" y="71"/>
                  <a:pt x="158" y="73"/>
                  <a:pt x="159" y="75"/>
                </a:cubicBezTo>
                <a:cubicBezTo>
                  <a:pt x="159" y="75"/>
                  <a:pt x="159" y="75"/>
                  <a:pt x="159" y="75"/>
                </a:cubicBezTo>
                <a:cubicBezTo>
                  <a:pt x="180" y="75"/>
                  <a:pt x="180" y="75"/>
                  <a:pt x="180" y="75"/>
                </a:cubicBezTo>
                <a:cubicBezTo>
                  <a:pt x="176" y="60"/>
                  <a:pt x="168" y="48"/>
                  <a:pt x="158" y="38"/>
                </a:cubicBezTo>
                <a:close/>
                <a:moveTo>
                  <a:pt x="105" y="89"/>
                </a:moveTo>
                <a:cubicBezTo>
                  <a:pt x="106" y="89"/>
                  <a:pt x="107" y="89"/>
                  <a:pt x="107" y="89"/>
                </a:cubicBezTo>
                <a:cubicBezTo>
                  <a:pt x="114" y="90"/>
                  <a:pt x="120" y="92"/>
                  <a:pt x="123" y="96"/>
                </a:cubicBezTo>
                <a:cubicBezTo>
                  <a:pt x="127" y="99"/>
                  <a:pt x="129" y="103"/>
                  <a:pt x="129" y="109"/>
                </a:cubicBezTo>
                <a:cubicBezTo>
                  <a:pt x="129" y="115"/>
                  <a:pt x="126" y="120"/>
                  <a:pt x="121" y="124"/>
                </a:cubicBezTo>
                <a:cubicBezTo>
                  <a:pt x="117" y="128"/>
                  <a:pt x="111" y="130"/>
                  <a:pt x="104" y="131"/>
                </a:cubicBezTo>
                <a:cubicBezTo>
                  <a:pt x="104" y="145"/>
                  <a:pt x="104" y="145"/>
                  <a:pt x="104" y="145"/>
                </a:cubicBezTo>
                <a:cubicBezTo>
                  <a:pt x="99" y="145"/>
                  <a:pt x="99" y="145"/>
                  <a:pt x="99" y="145"/>
                </a:cubicBezTo>
                <a:cubicBezTo>
                  <a:pt x="99" y="131"/>
                  <a:pt x="99" y="131"/>
                  <a:pt x="99" y="131"/>
                </a:cubicBezTo>
                <a:cubicBezTo>
                  <a:pt x="91" y="130"/>
                  <a:pt x="85" y="129"/>
                  <a:pt x="80" y="126"/>
                </a:cubicBezTo>
                <a:cubicBezTo>
                  <a:pt x="75" y="123"/>
                  <a:pt x="73" y="119"/>
                  <a:pt x="73" y="115"/>
                </a:cubicBezTo>
                <a:cubicBezTo>
                  <a:pt x="73" y="112"/>
                  <a:pt x="73" y="110"/>
                  <a:pt x="75" y="109"/>
                </a:cubicBezTo>
                <a:cubicBezTo>
                  <a:pt x="76" y="107"/>
                  <a:pt x="78" y="106"/>
                  <a:pt x="81" y="106"/>
                </a:cubicBezTo>
                <a:cubicBezTo>
                  <a:pt x="84" y="106"/>
                  <a:pt x="86" y="107"/>
                  <a:pt x="87" y="108"/>
                </a:cubicBezTo>
                <a:cubicBezTo>
                  <a:pt x="89" y="110"/>
                  <a:pt x="90" y="112"/>
                  <a:pt x="90" y="114"/>
                </a:cubicBezTo>
                <a:cubicBezTo>
                  <a:pt x="90" y="116"/>
                  <a:pt x="89" y="118"/>
                  <a:pt x="89" y="119"/>
                </a:cubicBezTo>
                <a:cubicBezTo>
                  <a:pt x="88" y="121"/>
                  <a:pt x="88" y="122"/>
                  <a:pt x="87" y="123"/>
                </a:cubicBezTo>
                <a:cubicBezTo>
                  <a:pt x="88" y="124"/>
                  <a:pt x="90" y="124"/>
                  <a:pt x="92" y="125"/>
                </a:cubicBezTo>
                <a:cubicBezTo>
                  <a:pt x="94" y="126"/>
                  <a:pt x="96" y="126"/>
                  <a:pt x="99" y="126"/>
                </a:cubicBezTo>
                <a:cubicBezTo>
                  <a:pt x="99" y="103"/>
                  <a:pt x="99" y="103"/>
                  <a:pt x="99" y="103"/>
                </a:cubicBezTo>
                <a:cubicBezTo>
                  <a:pt x="98" y="103"/>
                  <a:pt x="98" y="103"/>
                  <a:pt x="97" y="103"/>
                </a:cubicBezTo>
                <a:cubicBezTo>
                  <a:pt x="97" y="103"/>
                  <a:pt x="96" y="103"/>
                  <a:pt x="96" y="103"/>
                </a:cubicBezTo>
                <a:cubicBezTo>
                  <a:pt x="89" y="103"/>
                  <a:pt x="84" y="101"/>
                  <a:pt x="80" y="97"/>
                </a:cubicBezTo>
                <a:cubicBezTo>
                  <a:pt x="76" y="94"/>
                  <a:pt x="75" y="90"/>
                  <a:pt x="75" y="84"/>
                </a:cubicBezTo>
                <a:cubicBezTo>
                  <a:pt x="75" y="82"/>
                  <a:pt x="75" y="80"/>
                  <a:pt x="76" y="77"/>
                </a:cubicBezTo>
                <a:cubicBezTo>
                  <a:pt x="77" y="75"/>
                  <a:pt x="78" y="73"/>
                  <a:pt x="80" y="71"/>
                </a:cubicBezTo>
                <a:cubicBezTo>
                  <a:pt x="82" y="69"/>
                  <a:pt x="84" y="67"/>
                  <a:pt x="87" y="66"/>
                </a:cubicBezTo>
                <a:cubicBezTo>
                  <a:pt x="90" y="64"/>
                  <a:pt x="94" y="64"/>
                  <a:pt x="99" y="63"/>
                </a:cubicBezTo>
                <a:cubicBezTo>
                  <a:pt x="99" y="52"/>
                  <a:pt x="99" y="52"/>
                  <a:pt x="99" y="52"/>
                </a:cubicBezTo>
                <a:cubicBezTo>
                  <a:pt x="104" y="52"/>
                  <a:pt x="104" y="52"/>
                  <a:pt x="104" y="52"/>
                </a:cubicBezTo>
                <a:cubicBezTo>
                  <a:pt x="104" y="63"/>
                  <a:pt x="104" y="63"/>
                  <a:pt x="104" y="63"/>
                </a:cubicBezTo>
                <a:cubicBezTo>
                  <a:pt x="110" y="64"/>
                  <a:pt x="116" y="65"/>
                  <a:pt x="120" y="68"/>
                </a:cubicBezTo>
                <a:cubicBezTo>
                  <a:pt x="125" y="70"/>
                  <a:pt x="127" y="74"/>
                  <a:pt x="127" y="77"/>
                </a:cubicBezTo>
                <a:cubicBezTo>
                  <a:pt x="127" y="80"/>
                  <a:pt x="126" y="82"/>
                  <a:pt x="125" y="83"/>
                </a:cubicBezTo>
                <a:cubicBezTo>
                  <a:pt x="123" y="85"/>
                  <a:pt x="121" y="86"/>
                  <a:pt x="119" y="86"/>
                </a:cubicBezTo>
                <a:cubicBezTo>
                  <a:pt x="116" y="86"/>
                  <a:pt x="114" y="85"/>
                  <a:pt x="113" y="84"/>
                </a:cubicBezTo>
                <a:cubicBezTo>
                  <a:pt x="111" y="82"/>
                  <a:pt x="111" y="81"/>
                  <a:pt x="111" y="78"/>
                </a:cubicBezTo>
                <a:cubicBezTo>
                  <a:pt x="111" y="77"/>
                  <a:pt x="111" y="75"/>
                  <a:pt x="111" y="74"/>
                </a:cubicBezTo>
                <a:cubicBezTo>
                  <a:pt x="112" y="72"/>
                  <a:pt x="112" y="71"/>
                  <a:pt x="113" y="69"/>
                </a:cubicBezTo>
                <a:cubicBezTo>
                  <a:pt x="112" y="69"/>
                  <a:pt x="111" y="69"/>
                  <a:pt x="109" y="68"/>
                </a:cubicBezTo>
                <a:cubicBezTo>
                  <a:pt x="107" y="68"/>
                  <a:pt x="105" y="68"/>
                  <a:pt x="104" y="68"/>
                </a:cubicBezTo>
                <a:cubicBezTo>
                  <a:pt x="104" y="88"/>
                  <a:pt x="104" y="88"/>
                  <a:pt x="104" y="88"/>
                </a:cubicBezTo>
                <a:cubicBezTo>
                  <a:pt x="104" y="88"/>
                  <a:pt x="105" y="89"/>
                  <a:pt x="105" y="89"/>
                </a:cubicBezTo>
                <a:close/>
                <a:moveTo>
                  <a:pt x="104" y="126"/>
                </a:moveTo>
                <a:cubicBezTo>
                  <a:pt x="108" y="126"/>
                  <a:pt x="111" y="125"/>
                  <a:pt x="114" y="122"/>
                </a:cubicBezTo>
                <a:cubicBezTo>
                  <a:pt x="116" y="120"/>
                  <a:pt x="117" y="118"/>
                  <a:pt x="117" y="115"/>
                </a:cubicBezTo>
                <a:cubicBezTo>
                  <a:pt x="117" y="112"/>
                  <a:pt x="116" y="110"/>
                  <a:pt x="114" y="108"/>
                </a:cubicBezTo>
                <a:cubicBezTo>
                  <a:pt x="113" y="106"/>
                  <a:pt x="110" y="105"/>
                  <a:pt x="106" y="104"/>
                </a:cubicBezTo>
                <a:cubicBezTo>
                  <a:pt x="106" y="104"/>
                  <a:pt x="106" y="104"/>
                  <a:pt x="105" y="104"/>
                </a:cubicBezTo>
                <a:cubicBezTo>
                  <a:pt x="104" y="104"/>
                  <a:pt x="104" y="104"/>
                  <a:pt x="104" y="104"/>
                </a:cubicBezTo>
                <a:lnTo>
                  <a:pt x="104" y="126"/>
                </a:lnTo>
                <a:close/>
                <a:moveTo>
                  <a:pt x="99" y="68"/>
                </a:moveTo>
                <a:cubicBezTo>
                  <a:pt x="95" y="68"/>
                  <a:pt x="92" y="69"/>
                  <a:pt x="90" y="71"/>
                </a:cubicBezTo>
                <a:cubicBezTo>
                  <a:pt x="88" y="73"/>
                  <a:pt x="87" y="75"/>
                  <a:pt x="87" y="78"/>
                </a:cubicBezTo>
                <a:cubicBezTo>
                  <a:pt x="87" y="81"/>
                  <a:pt x="87" y="83"/>
                  <a:pt x="89" y="85"/>
                </a:cubicBezTo>
                <a:cubicBezTo>
                  <a:pt x="91" y="86"/>
                  <a:pt x="93" y="87"/>
                  <a:pt x="96" y="88"/>
                </a:cubicBezTo>
                <a:cubicBezTo>
                  <a:pt x="97" y="88"/>
                  <a:pt x="97" y="88"/>
                  <a:pt x="98" y="88"/>
                </a:cubicBezTo>
                <a:cubicBezTo>
                  <a:pt x="98" y="88"/>
                  <a:pt x="98" y="88"/>
                  <a:pt x="99" y="88"/>
                </a:cubicBezTo>
                <a:lnTo>
                  <a:pt x="99" y="68"/>
                </a:lnTo>
                <a:close/>
              </a:path>
            </a:pathLst>
          </a:custGeom>
          <a:solidFill>
            <a:schemeClr val="bg1"/>
          </a:solidFill>
          <a:ln>
            <a:noFill/>
          </a:ln>
          <a:extLst/>
        </p:spPr>
        <p:txBody>
          <a:bodyPr vert="horz" wrap="square" lIns="91422" tIns="45711" rIns="91422" bIns="45711" numCol="1" anchor="t" anchorCtr="0" compatLnSpc="1">
            <a:prstTxWarp prst="textNoShape">
              <a:avLst/>
            </a:prstTxWarp>
          </a:bodyPr>
          <a:lstStyle/>
          <a:p>
            <a:endParaRPr lang="zh-CN" altLang="en-US">
              <a:latin typeface="Impact MT Std" pitchFamily="34" charset="0"/>
            </a:endParaRPr>
          </a:p>
        </p:txBody>
      </p:sp>
    </p:spTree>
    <p:extLst>
      <p:ext uri="{BB962C8B-B14F-4D97-AF65-F5344CB8AC3E}">
        <p14:creationId xmlns:p14="http://schemas.microsoft.com/office/powerpoint/2010/main" val="2577150321"/>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42" presetClass="entr" presetSubtype="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childTnLst>
                          </p:cTn>
                        </p:par>
                        <p:par>
                          <p:cTn id="25" fill="hold">
                            <p:stCondLst>
                              <p:cond delay="2100"/>
                            </p:stCondLst>
                            <p:childTnLst>
                              <p:par>
                                <p:cTn id="26" presetID="53" presetClass="entr" presetSubtype="16"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p:cTn id="28" dur="500" fill="hold"/>
                                        <p:tgtEl>
                                          <p:spTgt spid="37"/>
                                        </p:tgtEl>
                                        <p:attrNameLst>
                                          <p:attrName>ppt_w</p:attrName>
                                        </p:attrNameLst>
                                      </p:cBhvr>
                                      <p:tavLst>
                                        <p:tav tm="0">
                                          <p:val>
                                            <p:fltVal val="0"/>
                                          </p:val>
                                        </p:tav>
                                        <p:tav tm="100000">
                                          <p:val>
                                            <p:strVal val="#ppt_w"/>
                                          </p:val>
                                        </p:tav>
                                      </p:tavLst>
                                    </p:anim>
                                    <p:anim calcmode="lin" valueType="num">
                                      <p:cBhvr>
                                        <p:cTn id="29" dur="500" fill="hold"/>
                                        <p:tgtEl>
                                          <p:spTgt spid="37"/>
                                        </p:tgtEl>
                                        <p:attrNameLst>
                                          <p:attrName>ppt_h</p:attrName>
                                        </p:attrNameLst>
                                      </p:cBhvr>
                                      <p:tavLst>
                                        <p:tav tm="0">
                                          <p:val>
                                            <p:fltVal val="0"/>
                                          </p:val>
                                        </p:tav>
                                        <p:tav tm="100000">
                                          <p:val>
                                            <p:strVal val="#ppt_h"/>
                                          </p:val>
                                        </p:tav>
                                      </p:tavLst>
                                    </p:anim>
                                    <p:animEffect transition="in" filter="fade">
                                      <p:cBhvr>
                                        <p:cTn id="30" dur="500"/>
                                        <p:tgtEl>
                                          <p:spTgt spid="37"/>
                                        </p:tgtEl>
                                      </p:cBhvr>
                                    </p:animEffect>
                                  </p:childTnLst>
                                </p:cTn>
                              </p:par>
                            </p:childTnLst>
                          </p:cTn>
                        </p:par>
                        <p:par>
                          <p:cTn id="31" fill="hold">
                            <p:stCondLst>
                              <p:cond delay="260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38"/>
                                        </p:tgtEl>
                                        <p:attrNameLst>
                                          <p:attrName>style.visibility</p:attrName>
                                        </p:attrNameLst>
                                      </p:cBhvr>
                                      <p:to>
                                        <p:strVal val="visible"/>
                                      </p:to>
                                    </p:set>
                                    <p:anim calcmode="lin" valueType="num">
                                      <p:cBhvr>
                                        <p:cTn id="34"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38"/>
                                        </p:tgtEl>
                                        <p:attrNameLst>
                                          <p:attrName>ppt_y</p:attrName>
                                        </p:attrNameLst>
                                      </p:cBhvr>
                                      <p:tavLst>
                                        <p:tav tm="0">
                                          <p:val>
                                            <p:strVal val="#ppt_y"/>
                                          </p:val>
                                        </p:tav>
                                        <p:tav tm="100000">
                                          <p:val>
                                            <p:strVal val="#ppt_y"/>
                                          </p:val>
                                        </p:tav>
                                      </p:tavLst>
                                    </p:anim>
                                    <p:anim calcmode="lin" valueType="num">
                                      <p:cBhvr>
                                        <p:cTn id="36"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38"/>
                                        </p:tgtEl>
                                      </p:cBhvr>
                                    </p:animEffect>
                                  </p:childTnLst>
                                </p:cTn>
                              </p:par>
                            </p:childTnLst>
                          </p:cTn>
                        </p:par>
                        <p:par>
                          <p:cTn id="39" fill="hold">
                            <p:stCondLst>
                              <p:cond delay="3300"/>
                            </p:stCondLst>
                            <p:childTnLst>
                              <p:par>
                                <p:cTn id="40" presetID="22" presetClass="entr" presetSubtype="4" fill="hold"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down)">
                                      <p:cBhvr>
                                        <p:cTn id="42" dur="500"/>
                                        <p:tgtEl>
                                          <p:spTgt spid="29"/>
                                        </p:tgtEl>
                                      </p:cBhvr>
                                    </p:animEffect>
                                  </p:childTnLst>
                                </p:cTn>
                              </p:par>
                            </p:childTnLst>
                          </p:cTn>
                        </p:par>
                        <p:par>
                          <p:cTn id="43" fill="hold">
                            <p:stCondLst>
                              <p:cond delay="3800"/>
                            </p:stCondLst>
                            <p:childTnLst>
                              <p:par>
                                <p:cTn id="44" presetID="53" presetClass="entr" presetSubtype="16"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p:cTn id="46" dur="500" fill="hold"/>
                                        <p:tgtEl>
                                          <p:spTgt spid="30"/>
                                        </p:tgtEl>
                                        <p:attrNameLst>
                                          <p:attrName>ppt_w</p:attrName>
                                        </p:attrNameLst>
                                      </p:cBhvr>
                                      <p:tavLst>
                                        <p:tav tm="0">
                                          <p:val>
                                            <p:fltVal val="0"/>
                                          </p:val>
                                        </p:tav>
                                        <p:tav tm="100000">
                                          <p:val>
                                            <p:strVal val="#ppt_w"/>
                                          </p:val>
                                        </p:tav>
                                      </p:tavLst>
                                    </p:anim>
                                    <p:anim calcmode="lin" valueType="num">
                                      <p:cBhvr>
                                        <p:cTn id="47" dur="500" fill="hold"/>
                                        <p:tgtEl>
                                          <p:spTgt spid="30"/>
                                        </p:tgtEl>
                                        <p:attrNameLst>
                                          <p:attrName>ppt_h</p:attrName>
                                        </p:attrNameLst>
                                      </p:cBhvr>
                                      <p:tavLst>
                                        <p:tav tm="0">
                                          <p:val>
                                            <p:fltVal val="0"/>
                                          </p:val>
                                        </p:tav>
                                        <p:tav tm="100000">
                                          <p:val>
                                            <p:strVal val="#ppt_h"/>
                                          </p:val>
                                        </p:tav>
                                      </p:tavLst>
                                    </p:anim>
                                    <p:animEffect transition="in" filter="fade">
                                      <p:cBhvr>
                                        <p:cTn id="48" dur="500"/>
                                        <p:tgtEl>
                                          <p:spTgt spid="30"/>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32"/>
                                        </p:tgtEl>
                                        <p:attrNameLst>
                                          <p:attrName>style.visibility</p:attrName>
                                        </p:attrNameLst>
                                      </p:cBhvr>
                                      <p:to>
                                        <p:strVal val="visible"/>
                                      </p:to>
                                    </p:set>
                                    <p:anim calcmode="lin" valueType="num">
                                      <p:cBhvr>
                                        <p:cTn id="56" dur="500" fill="hold"/>
                                        <p:tgtEl>
                                          <p:spTgt spid="32"/>
                                        </p:tgtEl>
                                        <p:attrNameLst>
                                          <p:attrName>ppt_w</p:attrName>
                                        </p:attrNameLst>
                                      </p:cBhvr>
                                      <p:tavLst>
                                        <p:tav tm="0">
                                          <p:val>
                                            <p:fltVal val="0"/>
                                          </p:val>
                                        </p:tav>
                                        <p:tav tm="100000">
                                          <p:val>
                                            <p:strVal val="#ppt_w"/>
                                          </p:val>
                                        </p:tav>
                                      </p:tavLst>
                                    </p:anim>
                                    <p:anim calcmode="lin" valueType="num">
                                      <p:cBhvr>
                                        <p:cTn id="57" dur="500" fill="hold"/>
                                        <p:tgtEl>
                                          <p:spTgt spid="32"/>
                                        </p:tgtEl>
                                        <p:attrNameLst>
                                          <p:attrName>ppt_h</p:attrName>
                                        </p:attrNameLst>
                                      </p:cBhvr>
                                      <p:tavLst>
                                        <p:tav tm="0">
                                          <p:val>
                                            <p:fltVal val="0"/>
                                          </p:val>
                                        </p:tav>
                                        <p:tav tm="100000">
                                          <p:val>
                                            <p:strVal val="#ppt_h"/>
                                          </p:val>
                                        </p:tav>
                                      </p:tavLst>
                                    </p:anim>
                                    <p:animEffect transition="in" filter="fade">
                                      <p:cBhvr>
                                        <p:cTn id="58" dur="500"/>
                                        <p:tgtEl>
                                          <p:spTgt spid="32"/>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33"/>
                                        </p:tgtEl>
                                        <p:attrNameLst>
                                          <p:attrName>style.visibility</p:attrName>
                                        </p:attrNameLst>
                                      </p:cBhvr>
                                      <p:to>
                                        <p:strVal val="visible"/>
                                      </p:to>
                                    </p:set>
                                    <p:anim calcmode="lin" valueType="num">
                                      <p:cBhvr>
                                        <p:cTn id="61" dur="500" fill="hold"/>
                                        <p:tgtEl>
                                          <p:spTgt spid="33"/>
                                        </p:tgtEl>
                                        <p:attrNameLst>
                                          <p:attrName>ppt_w</p:attrName>
                                        </p:attrNameLst>
                                      </p:cBhvr>
                                      <p:tavLst>
                                        <p:tav tm="0">
                                          <p:val>
                                            <p:fltVal val="0"/>
                                          </p:val>
                                        </p:tav>
                                        <p:tav tm="100000">
                                          <p:val>
                                            <p:strVal val="#ppt_w"/>
                                          </p:val>
                                        </p:tav>
                                      </p:tavLst>
                                    </p:anim>
                                    <p:anim calcmode="lin" valueType="num">
                                      <p:cBhvr>
                                        <p:cTn id="62" dur="500" fill="hold"/>
                                        <p:tgtEl>
                                          <p:spTgt spid="33"/>
                                        </p:tgtEl>
                                        <p:attrNameLst>
                                          <p:attrName>ppt_h</p:attrName>
                                        </p:attrNameLst>
                                      </p:cBhvr>
                                      <p:tavLst>
                                        <p:tav tm="0">
                                          <p:val>
                                            <p:fltVal val="0"/>
                                          </p:val>
                                        </p:tav>
                                        <p:tav tm="100000">
                                          <p:val>
                                            <p:strVal val="#ppt_h"/>
                                          </p:val>
                                        </p:tav>
                                      </p:tavLst>
                                    </p:anim>
                                    <p:animEffect transition="in" filter="fade">
                                      <p:cBhvr>
                                        <p:cTn id="63" dur="500"/>
                                        <p:tgtEl>
                                          <p:spTgt spid="33"/>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35"/>
                                        </p:tgtEl>
                                        <p:attrNameLst>
                                          <p:attrName>style.visibility</p:attrName>
                                        </p:attrNameLst>
                                      </p:cBhvr>
                                      <p:to>
                                        <p:strVal val="visible"/>
                                      </p:to>
                                    </p:set>
                                    <p:anim calcmode="lin" valueType="num">
                                      <p:cBhvr>
                                        <p:cTn id="71" dur="500" fill="hold"/>
                                        <p:tgtEl>
                                          <p:spTgt spid="35"/>
                                        </p:tgtEl>
                                        <p:attrNameLst>
                                          <p:attrName>ppt_w</p:attrName>
                                        </p:attrNameLst>
                                      </p:cBhvr>
                                      <p:tavLst>
                                        <p:tav tm="0">
                                          <p:val>
                                            <p:fltVal val="0"/>
                                          </p:val>
                                        </p:tav>
                                        <p:tav tm="100000">
                                          <p:val>
                                            <p:strVal val="#ppt_w"/>
                                          </p:val>
                                        </p:tav>
                                      </p:tavLst>
                                    </p:anim>
                                    <p:anim calcmode="lin" valueType="num">
                                      <p:cBhvr>
                                        <p:cTn id="72" dur="500" fill="hold"/>
                                        <p:tgtEl>
                                          <p:spTgt spid="35"/>
                                        </p:tgtEl>
                                        <p:attrNameLst>
                                          <p:attrName>ppt_h</p:attrName>
                                        </p:attrNameLst>
                                      </p:cBhvr>
                                      <p:tavLst>
                                        <p:tav tm="0">
                                          <p:val>
                                            <p:fltVal val="0"/>
                                          </p:val>
                                        </p:tav>
                                        <p:tav tm="100000">
                                          <p:val>
                                            <p:strVal val="#ppt_h"/>
                                          </p:val>
                                        </p:tav>
                                      </p:tavLst>
                                    </p:anim>
                                    <p:animEffect transition="in" filter="fade">
                                      <p:cBhvr>
                                        <p:cTn id="73" dur="500"/>
                                        <p:tgtEl>
                                          <p:spTgt spid="35"/>
                                        </p:tgtEl>
                                      </p:cBhvr>
                                    </p:animEffect>
                                  </p:childTnLst>
                                </p:cTn>
                              </p:par>
                            </p:childTnLst>
                          </p:cTn>
                        </p:par>
                        <p:par>
                          <p:cTn id="74" fill="hold">
                            <p:stCondLst>
                              <p:cond delay="4800"/>
                            </p:stCondLst>
                            <p:childTnLst>
                              <p:par>
                                <p:cTn id="75" presetID="42" presetClass="entr" presetSubtype="0" fill="hold" grpId="0" nodeType="after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1000"/>
                                        <p:tgtEl>
                                          <p:spTgt spid="46"/>
                                        </p:tgtEl>
                                      </p:cBhvr>
                                    </p:animEffect>
                                    <p:anim calcmode="lin" valueType="num">
                                      <p:cBhvr>
                                        <p:cTn id="78" dur="1000" fill="hold"/>
                                        <p:tgtEl>
                                          <p:spTgt spid="46"/>
                                        </p:tgtEl>
                                        <p:attrNameLst>
                                          <p:attrName>ppt_x</p:attrName>
                                        </p:attrNameLst>
                                      </p:cBhvr>
                                      <p:tavLst>
                                        <p:tav tm="0">
                                          <p:val>
                                            <p:strVal val="#ppt_x"/>
                                          </p:val>
                                        </p:tav>
                                        <p:tav tm="100000">
                                          <p:val>
                                            <p:strVal val="#ppt_x"/>
                                          </p:val>
                                        </p:tav>
                                      </p:tavLst>
                                    </p:anim>
                                    <p:anim calcmode="lin" valueType="num">
                                      <p:cBhvr>
                                        <p:cTn id="79" dur="1000" fill="hold"/>
                                        <p:tgtEl>
                                          <p:spTgt spid="46"/>
                                        </p:tgtEl>
                                        <p:attrNameLst>
                                          <p:attrName>ppt_y</p:attrName>
                                        </p:attrNameLst>
                                      </p:cBhvr>
                                      <p:tavLst>
                                        <p:tav tm="0">
                                          <p:val>
                                            <p:strVal val="#ppt_y+.1"/>
                                          </p:val>
                                        </p:tav>
                                        <p:tav tm="100000">
                                          <p:val>
                                            <p:strVal val="#ppt_y"/>
                                          </p:val>
                                        </p:tav>
                                      </p:tavLst>
                                    </p:anim>
                                  </p:childTnLst>
                                </p:cTn>
                              </p:par>
                            </p:childTnLst>
                          </p:cTn>
                        </p:par>
                        <p:par>
                          <p:cTn id="80" fill="hold">
                            <p:stCondLst>
                              <p:cond delay="5800"/>
                            </p:stCondLst>
                            <p:childTnLst>
                              <p:par>
                                <p:cTn id="81" presetID="53" presetClass="entr" presetSubtype="16" fill="hold" grpId="0" nodeType="afterEffect">
                                  <p:stCondLst>
                                    <p:cond delay="0"/>
                                  </p:stCondLst>
                                  <p:childTnLst>
                                    <p:set>
                                      <p:cBhvr>
                                        <p:cTn id="82" dur="1" fill="hold">
                                          <p:stCondLst>
                                            <p:cond delay="0"/>
                                          </p:stCondLst>
                                        </p:cTn>
                                        <p:tgtEl>
                                          <p:spTgt spid="66"/>
                                        </p:tgtEl>
                                        <p:attrNameLst>
                                          <p:attrName>style.visibility</p:attrName>
                                        </p:attrNameLst>
                                      </p:cBhvr>
                                      <p:to>
                                        <p:strVal val="visible"/>
                                      </p:to>
                                    </p:set>
                                    <p:anim calcmode="lin" valueType="num">
                                      <p:cBhvr>
                                        <p:cTn id="83" dur="500" fill="hold"/>
                                        <p:tgtEl>
                                          <p:spTgt spid="66"/>
                                        </p:tgtEl>
                                        <p:attrNameLst>
                                          <p:attrName>ppt_w</p:attrName>
                                        </p:attrNameLst>
                                      </p:cBhvr>
                                      <p:tavLst>
                                        <p:tav tm="0">
                                          <p:val>
                                            <p:fltVal val="0"/>
                                          </p:val>
                                        </p:tav>
                                        <p:tav tm="100000">
                                          <p:val>
                                            <p:strVal val="#ppt_w"/>
                                          </p:val>
                                        </p:tav>
                                      </p:tavLst>
                                    </p:anim>
                                    <p:anim calcmode="lin" valueType="num">
                                      <p:cBhvr>
                                        <p:cTn id="84" dur="500" fill="hold"/>
                                        <p:tgtEl>
                                          <p:spTgt spid="66"/>
                                        </p:tgtEl>
                                        <p:attrNameLst>
                                          <p:attrName>ppt_h</p:attrName>
                                        </p:attrNameLst>
                                      </p:cBhvr>
                                      <p:tavLst>
                                        <p:tav tm="0">
                                          <p:val>
                                            <p:fltVal val="0"/>
                                          </p:val>
                                        </p:tav>
                                        <p:tav tm="100000">
                                          <p:val>
                                            <p:strVal val="#ppt_h"/>
                                          </p:val>
                                        </p:tav>
                                      </p:tavLst>
                                    </p:anim>
                                    <p:animEffect transition="in" filter="fade">
                                      <p:cBhvr>
                                        <p:cTn id="85" dur="500"/>
                                        <p:tgtEl>
                                          <p:spTgt spid="66"/>
                                        </p:tgtEl>
                                      </p:cBhvr>
                                    </p:animEffect>
                                  </p:childTnLst>
                                </p:cTn>
                              </p:par>
                            </p:childTnLst>
                          </p:cTn>
                        </p:par>
                        <p:par>
                          <p:cTn id="86" fill="hold">
                            <p:stCondLst>
                              <p:cond delay="6300"/>
                            </p:stCondLst>
                            <p:childTnLst>
                              <p:par>
                                <p:cTn id="87" presetID="41" presetClass="entr" presetSubtype="0" fill="hold" grpId="0" nodeType="afterEffect">
                                  <p:stCondLst>
                                    <p:cond delay="0"/>
                                  </p:stCondLst>
                                  <p:iterate type="lt">
                                    <p:tmPct val="10000"/>
                                  </p:iterate>
                                  <p:childTnLst>
                                    <p:set>
                                      <p:cBhvr>
                                        <p:cTn id="88" dur="1" fill="hold">
                                          <p:stCondLst>
                                            <p:cond delay="0"/>
                                          </p:stCondLst>
                                        </p:cTn>
                                        <p:tgtEl>
                                          <p:spTgt spid="47"/>
                                        </p:tgtEl>
                                        <p:attrNameLst>
                                          <p:attrName>style.visibility</p:attrName>
                                        </p:attrNameLst>
                                      </p:cBhvr>
                                      <p:to>
                                        <p:strVal val="visible"/>
                                      </p:to>
                                    </p:set>
                                    <p:anim calcmode="lin" valueType="num">
                                      <p:cBhvr>
                                        <p:cTn id="89"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90" dur="500" fill="hold"/>
                                        <p:tgtEl>
                                          <p:spTgt spid="47"/>
                                        </p:tgtEl>
                                        <p:attrNameLst>
                                          <p:attrName>ppt_y</p:attrName>
                                        </p:attrNameLst>
                                      </p:cBhvr>
                                      <p:tavLst>
                                        <p:tav tm="0">
                                          <p:val>
                                            <p:strVal val="#ppt_y"/>
                                          </p:val>
                                        </p:tav>
                                        <p:tav tm="100000">
                                          <p:val>
                                            <p:strVal val="#ppt_y"/>
                                          </p:val>
                                        </p:tav>
                                      </p:tavLst>
                                    </p:anim>
                                    <p:anim calcmode="lin" valueType="num">
                                      <p:cBhvr>
                                        <p:cTn id="91"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92"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93" dur="500" tmFilter="0,0; .5, 1; 1, 1"/>
                                        <p:tgtEl>
                                          <p:spTgt spid="47"/>
                                        </p:tgtEl>
                                      </p:cBhvr>
                                    </p:animEffect>
                                  </p:childTnLst>
                                </p:cTn>
                              </p:par>
                            </p:childTnLst>
                          </p:cTn>
                        </p:par>
                        <p:par>
                          <p:cTn id="94" fill="hold">
                            <p:stCondLst>
                              <p:cond delay="7000"/>
                            </p:stCondLst>
                            <p:childTnLst>
                              <p:par>
                                <p:cTn id="95" presetID="22" presetClass="entr" presetSubtype="4" fill="hold" nodeType="after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wipe(down)">
                                      <p:cBhvr>
                                        <p:cTn id="97" dur="500"/>
                                        <p:tgtEl>
                                          <p:spTgt spid="39"/>
                                        </p:tgtEl>
                                      </p:cBhvr>
                                    </p:animEffect>
                                  </p:childTnLst>
                                </p:cTn>
                              </p:par>
                            </p:childTnLst>
                          </p:cTn>
                        </p:par>
                        <p:par>
                          <p:cTn id="98" fill="hold">
                            <p:stCondLst>
                              <p:cond delay="7500"/>
                            </p:stCondLst>
                            <p:childTnLst>
                              <p:par>
                                <p:cTn id="99" presetID="53" presetClass="entr" presetSubtype="16" fill="hold" grpId="0" nodeType="afterEffect">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cBhvr>
                                        <p:cTn id="101" dur="500" fill="hold"/>
                                        <p:tgtEl>
                                          <p:spTgt spid="40"/>
                                        </p:tgtEl>
                                        <p:attrNameLst>
                                          <p:attrName>ppt_w</p:attrName>
                                        </p:attrNameLst>
                                      </p:cBhvr>
                                      <p:tavLst>
                                        <p:tav tm="0">
                                          <p:val>
                                            <p:fltVal val="0"/>
                                          </p:val>
                                        </p:tav>
                                        <p:tav tm="100000">
                                          <p:val>
                                            <p:strVal val="#ppt_w"/>
                                          </p:val>
                                        </p:tav>
                                      </p:tavLst>
                                    </p:anim>
                                    <p:anim calcmode="lin" valueType="num">
                                      <p:cBhvr>
                                        <p:cTn id="102" dur="500" fill="hold"/>
                                        <p:tgtEl>
                                          <p:spTgt spid="40"/>
                                        </p:tgtEl>
                                        <p:attrNameLst>
                                          <p:attrName>ppt_h</p:attrName>
                                        </p:attrNameLst>
                                      </p:cBhvr>
                                      <p:tavLst>
                                        <p:tav tm="0">
                                          <p:val>
                                            <p:fltVal val="0"/>
                                          </p:val>
                                        </p:tav>
                                        <p:tav tm="100000">
                                          <p:val>
                                            <p:strVal val="#ppt_h"/>
                                          </p:val>
                                        </p:tav>
                                      </p:tavLst>
                                    </p:anim>
                                    <p:animEffect transition="in" filter="fade">
                                      <p:cBhvr>
                                        <p:cTn id="103" dur="500"/>
                                        <p:tgtEl>
                                          <p:spTgt spid="40"/>
                                        </p:tgtEl>
                                      </p:cBhvr>
                                    </p:animEffect>
                                  </p:childTnLst>
                                </p:cTn>
                              </p:par>
                              <p:par>
                                <p:cTn id="104" presetID="53" presetClass="entr" presetSubtype="16" fill="hold" grpId="0" nodeType="withEffect">
                                  <p:stCondLst>
                                    <p:cond delay="500"/>
                                  </p:stCondLst>
                                  <p:childTnLst>
                                    <p:set>
                                      <p:cBhvr>
                                        <p:cTn id="105" dur="1" fill="hold">
                                          <p:stCondLst>
                                            <p:cond delay="0"/>
                                          </p:stCondLst>
                                        </p:cTn>
                                        <p:tgtEl>
                                          <p:spTgt spid="41"/>
                                        </p:tgtEl>
                                        <p:attrNameLst>
                                          <p:attrName>style.visibility</p:attrName>
                                        </p:attrNameLst>
                                      </p:cBhvr>
                                      <p:to>
                                        <p:strVal val="visible"/>
                                      </p:to>
                                    </p:set>
                                    <p:anim calcmode="lin" valueType="num">
                                      <p:cBhvr>
                                        <p:cTn id="106" dur="500" fill="hold"/>
                                        <p:tgtEl>
                                          <p:spTgt spid="41"/>
                                        </p:tgtEl>
                                        <p:attrNameLst>
                                          <p:attrName>ppt_w</p:attrName>
                                        </p:attrNameLst>
                                      </p:cBhvr>
                                      <p:tavLst>
                                        <p:tav tm="0">
                                          <p:val>
                                            <p:fltVal val="0"/>
                                          </p:val>
                                        </p:tav>
                                        <p:tav tm="100000">
                                          <p:val>
                                            <p:strVal val="#ppt_w"/>
                                          </p:val>
                                        </p:tav>
                                      </p:tavLst>
                                    </p:anim>
                                    <p:anim calcmode="lin" valueType="num">
                                      <p:cBhvr>
                                        <p:cTn id="107" dur="500" fill="hold"/>
                                        <p:tgtEl>
                                          <p:spTgt spid="41"/>
                                        </p:tgtEl>
                                        <p:attrNameLst>
                                          <p:attrName>ppt_h</p:attrName>
                                        </p:attrNameLst>
                                      </p:cBhvr>
                                      <p:tavLst>
                                        <p:tav tm="0">
                                          <p:val>
                                            <p:fltVal val="0"/>
                                          </p:val>
                                        </p:tav>
                                        <p:tav tm="100000">
                                          <p:val>
                                            <p:strVal val="#ppt_h"/>
                                          </p:val>
                                        </p:tav>
                                      </p:tavLst>
                                    </p:anim>
                                    <p:animEffect transition="in" filter="fade">
                                      <p:cBhvr>
                                        <p:cTn id="108" dur="500"/>
                                        <p:tgtEl>
                                          <p:spTgt spid="41"/>
                                        </p:tgtEl>
                                      </p:cBhvr>
                                    </p:animEffect>
                                  </p:childTnLst>
                                </p:cTn>
                              </p:par>
                              <p:par>
                                <p:cTn id="109" presetID="53" presetClass="entr" presetSubtype="16" fill="hold" grpId="0" nodeType="withEffect">
                                  <p:stCondLst>
                                    <p:cond delay="500"/>
                                  </p:stCondLst>
                                  <p:childTnLst>
                                    <p:set>
                                      <p:cBhvr>
                                        <p:cTn id="110" dur="1" fill="hold">
                                          <p:stCondLst>
                                            <p:cond delay="0"/>
                                          </p:stCondLst>
                                        </p:cTn>
                                        <p:tgtEl>
                                          <p:spTgt spid="42"/>
                                        </p:tgtEl>
                                        <p:attrNameLst>
                                          <p:attrName>style.visibility</p:attrName>
                                        </p:attrNameLst>
                                      </p:cBhvr>
                                      <p:to>
                                        <p:strVal val="visible"/>
                                      </p:to>
                                    </p:set>
                                    <p:anim calcmode="lin" valueType="num">
                                      <p:cBhvr>
                                        <p:cTn id="111" dur="500" fill="hold"/>
                                        <p:tgtEl>
                                          <p:spTgt spid="42"/>
                                        </p:tgtEl>
                                        <p:attrNameLst>
                                          <p:attrName>ppt_w</p:attrName>
                                        </p:attrNameLst>
                                      </p:cBhvr>
                                      <p:tavLst>
                                        <p:tav tm="0">
                                          <p:val>
                                            <p:fltVal val="0"/>
                                          </p:val>
                                        </p:tav>
                                        <p:tav tm="100000">
                                          <p:val>
                                            <p:strVal val="#ppt_w"/>
                                          </p:val>
                                        </p:tav>
                                      </p:tavLst>
                                    </p:anim>
                                    <p:anim calcmode="lin" valueType="num">
                                      <p:cBhvr>
                                        <p:cTn id="112" dur="500" fill="hold"/>
                                        <p:tgtEl>
                                          <p:spTgt spid="42"/>
                                        </p:tgtEl>
                                        <p:attrNameLst>
                                          <p:attrName>ppt_h</p:attrName>
                                        </p:attrNameLst>
                                      </p:cBhvr>
                                      <p:tavLst>
                                        <p:tav tm="0">
                                          <p:val>
                                            <p:fltVal val="0"/>
                                          </p:val>
                                        </p:tav>
                                        <p:tav tm="100000">
                                          <p:val>
                                            <p:strVal val="#ppt_h"/>
                                          </p:val>
                                        </p:tav>
                                      </p:tavLst>
                                    </p:anim>
                                    <p:animEffect transition="in" filter="fade">
                                      <p:cBhvr>
                                        <p:cTn id="113" dur="500"/>
                                        <p:tgtEl>
                                          <p:spTgt spid="42"/>
                                        </p:tgtEl>
                                      </p:cBhvr>
                                    </p:animEffect>
                                  </p:childTnLst>
                                </p:cTn>
                              </p:par>
                              <p:par>
                                <p:cTn id="114" presetID="53" presetClass="entr" presetSubtype="16" fill="hold" grpId="0" nodeType="withEffect">
                                  <p:stCondLst>
                                    <p:cond delay="500"/>
                                  </p:stCondLst>
                                  <p:childTnLst>
                                    <p:set>
                                      <p:cBhvr>
                                        <p:cTn id="115" dur="1" fill="hold">
                                          <p:stCondLst>
                                            <p:cond delay="0"/>
                                          </p:stCondLst>
                                        </p:cTn>
                                        <p:tgtEl>
                                          <p:spTgt spid="43"/>
                                        </p:tgtEl>
                                        <p:attrNameLst>
                                          <p:attrName>style.visibility</p:attrName>
                                        </p:attrNameLst>
                                      </p:cBhvr>
                                      <p:to>
                                        <p:strVal val="visible"/>
                                      </p:to>
                                    </p:set>
                                    <p:anim calcmode="lin" valueType="num">
                                      <p:cBhvr>
                                        <p:cTn id="116" dur="500" fill="hold"/>
                                        <p:tgtEl>
                                          <p:spTgt spid="43"/>
                                        </p:tgtEl>
                                        <p:attrNameLst>
                                          <p:attrName>ppt_w</p:attrName>
                                        </p:attrNameLst>
                                      </p:cBhvr>
                                      <p:tavLst>
                                        <p:tav tm="0">
                                          <p:val>
                                            <p:fltVal val="0"/>
                                          </p:val>
                                        </p:tav>
                                        <p:tav tm="100000">
                                          <p:val>
                                            <p:strVal val="#ppt_w"/>
                                          </p:val>
                                        </p:tav>
                                      </p:tavLst>
                                    </p:anim>
                                    <p:anim calcmode="lin" valueType="num">
                                      <p:cBhvr>
                                        <p:cTn id="117" dur="500" fill="hold"/>
                                        <p:tgtEl>
                                          <p:spTgt spid="43"/>
                                        </p:tgtEl>
                                        <p:attrNameLst>
                                          <p:attrName>ppt_h</p:attrName>
                                        </p:attrNameLst>
                                      </p:cBhvr>
                                      <p:tavLst>
                                        <p:tav tm="0">
                                          <p:val>
                                            <p:fltVal val="0"/>
                                          </p:val>
                                        </p:tav>
                                        <p:tav tm="100000">
                                          <p:val>
                                            <p:strVal val="#ppt_h"/>
                                          </p:val>
                                        </p:tav>
                                      </p:tavLst>
                                    </p:anim>
                                    <p:animEffect transition="in" filter="fade">
                                      <p:cBhvr>
                                        <p:cTn id="118" dur="500"/>
                                        <p:tgtEl>
                                          <p:spTgt spid="43"/>
                                        </p:tgtEl>
                                      </p:cBhvr>
                                    </p:animEffect>
                                  </p:childTnLst>
                                </p:cTn>
                              </p:par>
                              <p:par>
                                <p:cTn id="119" presetID="53" presetClass="entr" presetSubtype="16" fill="hold" grpId="0" nodeType="withEffect">
                                  <p:stCondLst>
                                    <p:cond delay="500"/>
                                  </p:stCondLst>
                                  <p:childTnLst>
                                    <p:set>
                                      <p:cBhvr>
                                        <p:cTn id="120" dur="1" fill="hold">
                                          <p:stCondLst>
                                            <p:cond delay="0"/>
                                          </p:stCondLst>
                                        </p:cTn>
                                        <p:tgtEl>
                                          <p:spTgt spid="44"/>
                                        </p:tgtEl>
                                        <p:attrNameLst>
                                          <p:attrName>style.visibility</p:attrName>
                                        </p:attrNameLst>
                                      </p:cBhvr>
                                      <p:to>
                                        <p:strVal val="visible"/>
                                      </p:to>
                                    </p:set>
                                    <p:anim calcmode="lin" valueType="num">
                                      <p:cBhvr>
                                        <p:cTn id="121" dur="500" fill="hold"/>
                                        <p:tgtEl>
                                          <p:spTgt spid="44"/>
                                        </p:tgtEl>
                                        <p:attrNameLst>
                                          <p:attrName>ppt_w</p:attrName>
                                        </p:attrNameLst>
                                      </p:cBhvr>
                                      <p:tavLst>
                                        <p:tav tm="0">
                                          <p:val>
                                            <p:fltVal val="0"/>
                                          </p:val>
                                        </p:tav>
                                        <p:tav tm="100000">
                                          <p:val>
                                            <p:strVal val="#ppt_w"/>
                                          </p:val>
                                        </p:tav>
                                      </p:tavLst>
                                    </p:anim>
                                    <p:anim calcmode="lin" valueType="num">
                                      <p:cBhvr>
                                        <p:cTn id="122" dur="500" fill="hold"/>
                                        <p:tgtEl>
                                          <p:spTgt spid="44"/>
                                        </p:tgtEl>
                                        <p:attrNameLst>
                                          <p:attrName>ppt_h</p:attrName>
                                        </p:attrNameLst>
                                      </p:cBhvr>
                                      <p:tavLst>
                                        <p:tav tm="0">
                                          <p:val>
                                            <p:fltVal val="0"/>
                                          </p:val>
                                        </p:tav>
                                        <p:tav tm="100000">
                                          <p:val>
                                            <p:strVal val="#ppt_h"/>
                                          </p:val>
                                        </p:tav>
                                      </p:tavLst>
                                    </p:anim>
                                    <p:animEffect transition="in" filter="fade">
                                      <p:cBhvr>
                                        <p:cTn id="123" dur="500"/>
                                        <p:tgtEl>
                                          <p:spTgt spid="44"/>
                                        </p:tgtEl>
                                      </p:cBhvr>
                                    </p:animEffect>
                                  </p:childTnLst>
                                </p:cTn>
                              </p:par>
                              <p:par>
                                <p:cTn id="124" presetID="53" presetClass="entr" presetSubtype="16" fill="hold" grpId="0" nodeType="withEffect">
                                  <p:stCondLst>
                                    <p:cond delay="500"/>
                                  </p:stCondLst>
                                  <p:childTnLst>
                                    <p:set>
                                      <p:cBhvr>
                                        <p:cTn id="125" dur="1" fill="hold">
                                          <p:stCondLst>
                                            <p:cond delay="0"/>
                                          </p:stCondLst>
                                        </p:cTn>
                                        <p:tgtEl>
                                          <p:spTgt spid="45"/>
                                        </p:tgtEl>
                                        <p:attrNameLst>
                                          <p:attrName>style.visibility</p:attrName>
                                        </p:attrNameLst>
                                      </p:cBhvr>
                                      <p:to>
                                        <p:strVal val="visible"/>
                                      </p:to>
                                    </p:set>
                                    <p:anim calcmode="lin" valueType="num">
                                      <p:cBhvr>
                                        <p:cTn id="126" dur="500" fill="hold"/>
                                        <p:tgtEl>
                                          <p:spTgt spid="45"/>
                                        </p:tgtEl>
                                        <p:attrNameLst>
                                          <p:attrName>ppt_w</p:attrName>
                                        </p:attrNameLst>
                                      </p:cBhvr>
                                      <p:tavLst>
                                        <p:tav tm="0">
                                          <p:val>
                                            <p:fltVal val="0"/>
                                          </p:val>
                                        </p:tav>
                                        <p:tav tm="100000">
                                          <p:val>
                                            <p:strVal val="#ppt_w"/>
                                          </p:val>
                                        </p:tav>
                                      </p:tavLst>
                                    </p:anim>
                                    <p:anim calcmode="lin" valueType="num">
                                      <p:cBhvr>
                                        <p:cTn id="127" dur="500" fill="hold"/>
                                        <p:tgtEl>
                                          <p:spTgt spid="45"/>
                                        </p:tgtEl>
                                        <p:attrNameLst>
                                          <p:attrName>ppt_h</p:attrName>
                                        </p:attrNameLst>
                                      </p:cBhvr>
                                      <p:tavLst>
                                        <p:tav tm="0">
                                          <p:val>
                                            <p:fltVal val="0"/>
                                          </p:val>
                                        </p:tav>
                                        <p:tav tm="100000">
                                          <p:val>
                                            <p:strVal val="#ppt_h"/>
                                          </p:val>
                                        </p:tav>
                                      </p:tavLst>
                                    </p:anim>
                                    <p:animEffect transition="in" filter="fade">
                                      <p:cBhvr>
                                        <p:cTn id="128" dur="500"/>
                                        <p:tgtEl>
                                          <p:spTgt spid="45"/>
                                        </p:tgtEl>
                                      </p:cBhvr>
                                    </p:animEffect>
                                  </p:childTnLst>
                                </p:cTn>
                              </p:par>
                            </p:childTnLst>
                          </p:cTn>
                        </p:par>
                        <p:par>
                          <p:cTn id="129" fill="hold">
                            <p:stCondLst>
                              <p:cond delay="8500"/>
                            </p:stCondLst>
                            <p:childTnLst>
                              <p:par>
                                <p:cTn id="130" presetID="42" presetClass="entr" presetSubtype="0" fill="hold" grpId="0" nodeType="afterEffect">
                                  <p:stCondLst>
                                    <p:cond delay="0"/>
                                  </p:stCondLst>
                                  <p:childTnLst>
                                    <p:set>
                                      <p:cBhvr>
                                        <p:cTn id="131" dur="1" fill="hold">
                                          <p:stCondLst>
                                            <p:cond delay="0"/>
                                          </p:stCondLst>
                                        </p:cTn>
                                        <p:tgtEl>
                                          <p:spTgt spid="55"/>
                                        </p:tgtEl>
                                        <p:attrNameLst>
                                          <p:attrName>style.visibility</p:attrName>
                                        </p:attrNameLst>
                                      </p:cBhvr>
                                      <p:to>
                                        <p:strVal val="visible"/>
                                      </p:to>
                                    </p:set>
                                    <p:animEffect transition="in" filter="fade">
                                      <p:cBhvr>
                                        <p:cTn id="132" dur="1000"/>
                                        <p:tgtEl>
                                          <p:spTgt spid="55"/>
                                        </p:tgtEl>
                                      </p:cBhvr>
                                    </p:animEffect>
                                    <p:anim calcmode="lin" valueType="num">
                                      <p:cBhvr>
                                        <p:cTn id="133" dur="1000" fill="hold"/>
                                        <p:tgtEl>
                                          <p:spTgt spid="55"/>
                                        </p:tgtEl>
                                        <p:attrNameLst>
                                          <p:attrName>ppt_x</p:attrName>
                                        </p:attrNameLst>
                                      </p:cBhvr>
                                      <p:tavLst>
                                        <p:tav tm="0">
                                          <p:val>
                                            <p:strVal val="#ppt_x"/>
                                          </p:val>
                                        </p:tav>
                                        <p:tav tm="100000">
                                          <p:val>
                                            <p:strVal val="#ppt_x"/>
                                          </p:val>
                                        </p:tav>
                                      </p:tavLst>
                                    </p:anim>
                                    <p:anim calcmode="lin" valueType="num">
                                      <p:cBhvr>
                                        <p:cTn id="134" dur="1000" fill="hold"/>
                                        <p:tgtEl>
                                          <p:spTgt spid="55"/>
                                        </p:tgtEl>
                                        <p:attrNameLst>
                                          <p:attrName>ppt_y</p:attrName>
                                        </p:attrNameLst>
                                      </p:cBhvr>
                                      <p:tavLst>
                                        <p:tav tm="0">
                                          <p:val>
                                            <p:strVal val="#ppt_y+.1"/>
                                          </p:val>
                                        </p:tav>
                                        <p:tav tm="100000">
                                          <p:val>
                                            <p:strVal val="#ppt_y"/>
                                          </p:val>
                                        </p:tav>
                                      </p:tavLst>
                                    </p:anim>
                                  </p:childTnLst>
                                </p:cTn>
                              </p:par>
                            </p:childTnLst>
                          </p:cTn>
                        </p:par>
                        <p:par>
                          <p:cTn id="135" fill="hold">
                            <p:stCondLst>
                              <p:cond delay="9500"/>
                            </p:stCondLst>
                            <p:childTnLst>
                              <p:par>
                                <p:cTn id="136" presetID="53" presetClass="entr" presetSubtype="16" fill="hold" grpId="0" nodeType="afterEffect">
                                  <p:stCondLst>
                                    <p:cond delay="0"/>
                                  </p:stCondLst>
                                  <p:childTnLst>
                                    <p:set>
                                      <p:cBhvr>
                                        <p:cTn id="137" dur="1" fill="hold">
                                          <p:stCondLst>
                                            <p:cond delay="0"/>
                                          </p:stCondLst>
                                        </p:cTn>
                                        <p:tgtEl>
                                          <p:spTgt spid="67"/>
                                        </p:tgtEl>
                                        <p:attrNameLst>
                                          <p:attrName>style.visibility</p:attrName>
                                        </p:attrNameLst>
                                      </p:cBhvr>
                                      <p:to>
                                        <p:strVal val="visible"/>
                                      </p:to>
                                    </p:set>
                                    <p:anim calcmode="lin" valueType="num">
                                      <p:cBhvr>
                                        <p:cTn id="138" dur="500" fill="hold"/>
                                        <p:tgtEl>
                                          <p:spTgt spid="67"/>
                                        </p:tgtEl>
                                        <p:attrNameLst>
                                          <p:attrName>ppt_w</p:attrName>
                                        </p:attrNameLst>
                                      </p:cBhvr>
                                      <p:tavLst>
                                        <p:tav tm="0">
                                          <p:val>
                                            <p:fltVal val="0"/>
                                          </p:val>
                                        </p:tav>
                                        <p:tav tm="100000">
                                          <p:val>
                                            <p:strVal val="#ppt_w"/>
                                          </p:val>
                                        </p:tav>
                                      </p:tavLst>
                                    </p:anim>
                                    <p:anim calcmode="lin" valueType="num">
                                      <p:cBhvr>
                                        <p:cTn id="139" dur="500" fill="hold"/>
                                        <p:tgtEl>
                                          <p:spTgt spid="67"/>
                                        </p:tgtEl>
                                        <p:attrNameLst>
                                          <p:attrName>ppt_h</p:attrName>
                                        </p:attrNameLst>
                                      </p:cBhvr>
                                      <p:tavLst>
                                        <p:tav tm="0">
                                          <p:val>
                                            <p:fltVal val="0"/>
                                          </p:val>
                                        </p:tav>
                                        <p:tav tm="100000">
                                          <p:val>
                                            <p:strVal val="#ppt_h"/>
                                          </p:val>
                                        </p:tav>
                                      </p:tavLst>
                                    </p:anim>
                                    <p:animEffect transition="in" filter="fade">
                                      <p:cBhvr>
                                        <p:cTn id="140" dur="500"/>
                                        <p:tgtEl>
                                          <p:spTgt spid="67"/>
                                        </p:tgtEl>
                                      </p:cBhvr>
                                    </p:animEffect>
                                  </p:childTnLst>
                                </p:cTn>
                              </p:par>
                            </p:childTnLst>
                          </p:cTn>
                        </p:par>
                        <p:par>
                          <p:cTn id="141" fill="hold">
                            <p:stCondLst>
                              <p:cond delay="10000"/>
                            </p:stCondLst>
                            <p:childTnLst>
                              <p:par>
                                <p:cTn id="142" presetID="41" presetClass="entr" presetSubtype="0" fill="hold" grpId="0" nodeType="afterEffect">
                                  <p:stCondLst>
                                    <p:cond delay="0"/>
                                  </p:stCondLst>
                                  <p:iterate type="lt">
                                    <p:tmPct val="10000"/>
                                  </p:iterate>
                                  <p:childTnLst>
                                    <p:set>
                                      <p:cBhvr>
                                        <p:cTn id="143" dur="1" fill="hold">
                                          <p:stCondLst>
                                            <p:cond delay="0"/>
                                          </p:stCondLst>
                                        </p:cTn>
                                        <p:tgtEl>
                                          <p:spTgt spid="56"/>
                                        </p:tgtEl>
                                        <p:attrNameLst>
                                          <p:attrName>style.visibility</p:attrName>
                                        </p:attrNameLst>
                                      </p:cBhvr>
                                      <p:to>
                                        <p:strVal val="visible"/>
                                      </p:to>
                                    </p:set>
                                    <p:anim calcmode="lin" valueType="num">
                                      <p:cBhvr>
                                        <p:cTn id="144"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145" dur="500" fill="hold"/>
                                        <p:tgtEl>
                                          <p:spTgt spid="56"/>
                                        </p:tgtEl>
                                        <p:attrNameLst>
                                          <p:attrName>ppt_y</p:attrName>
                                        </p:attrNameLst>
                                      </p:cBhvr>
                                      <p:tavLst>
                                        <p:tav tm="0">
                                          <p:val>
                                            <p:strVal val="#ppt_y"/>
                                          </p:val>
                                        </p:tav>
                                        <p:tav tm="100000">
                                          <p:val>
                                            <p:strVal val="#ppt_y"/>
                                          </p:val>
                                        </p:tav>
                                      </p:tavLst>
                                    </p:anim>
                                    <p:anim calcmode="lin" valueType="num">
                                      <p:cBhvr>
                                        <p:cTn id="146"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147"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148" dur="500" tmFilter="0,0; .5, 1; 1, 1"/>
                                        <p:tgtEl>
                                          <p:spTgt spid="56"/>
                                        </p:tgtEl>
                                      </p:cBhvr>
                                    </p:animEffect>
                                  </p:childTnLst>
                                </p:cTn>
                              </p:par>
                            </p:childTnLst>
                          </p:cTn>
                        </p:par>
                        <p:par>
                          <p:cTn id="149" fill="hold">
                            <p:stCondLst>
                              <p:cond delay="10700"/>
                            </p:stCondLst>
                            <p:childTnLst>
                              <p:par>
                                <p:cTn id="150" presetID="22" presetClass="entr" presetSubtype="4" fill="hold" nodeType="afterEffect">
                                  <p:stCondLst>
                                    <p:cond delay="0"/>
                                  </p:stCondLst>
                                  <p:childTnLst>
                                    <p:set>
                                      <p:cBhvr>
                                        <p:cTn id="151" dur="1" fill="hold">
                                          <p:stCondLst>
                                            <p:cond delay="0"/>
                                          </p:stCondLst>
                                        </p:cTn>
                                        <p:tgtEl>
                                          <p:spTgt spid="48"/>
                                        </p:tgtEl>
                                        <p:attrNameLst>
                                          <p:attrName>style.visibility</p:attrName>
                                        </p:attrNameLst>
                                      </p:cBhvr>
                                      <p:to>
                                        <p:strVal val="visible"/>
                                      </p:to>
                                    </p:set>
                                    <p:animEffect transition="in" filter="wipe(down)">
                                      <p:cBhvr>
                                        <p:cTn id="152" dur="500"/>
                                        <p:tgtEl>
                                          <p:spTgt spid="48"/>
                                        </p:tgtEl>
                                      </p:cBhvr>
                                    </p:animEffect>
                                  </p:childTnLst>
                                </p:cTn>
                              </p:par>
                            </p:childTnLst>
                          </p:cTn>
                        </p:par>
                        <p:par>
                          <p:cTn id="153" fill="hold">
                            <p:stCondLst>
                              <p:cond delay="11200"/>
                            </p:stCondLst>
                            <p:childTnLst>
                              <p:par>
                                <p:cTn id="154" presetID="53" presetClass="entr" presetSubtype="16" fill="hold" grpId="0" nodeType="afterEffect">
                                  <p:stCondLst>
                                    <p:cond delay="0"/>
                                  </p:stCondLst>
                                  <p:childTnLst>
                                    <p:set>
                                      <p:cBhvr>
                                        <p:cTn id="155" dur="1" fill="hold">
                                          <p:stCondLst>
                                            <p:cond delay="0"/>
                                          </p:stCondLst>
                                        </p:cTn>
                                        <p:tgtEl>
                                          <p:spTgt spid="49"/>
                                        </p:tgtEl>
                                        <p:attrNameLst>
                                          <p:attrName>style.visibility</p:attrName>
                                        </p:attrNameLst>
                                      </p:cBhvr>
                                      <p:to>
                                        <p:strVal val="visible"/>
                                      </p:to>
                                    </p:set>
                                    <p:anim calcmode="lin" valueType="num">
                                      <p:cBhvr>
                                        <p:cTn id="156" dur="500" fill="hold"/>
                                        <p:tgtEl>
                                          <p:spTgt spid="49"/>
                                        </p:tgtEl>
                                        <p:attrNameLst>
                                          <p:attrName>ppt_w</p:attrName>
                                        </p:attrNameLst>
                                      </p:cBhvr>
                                      <p:tavLst>
                                        <p:tav tm="0">
                                          <p:val>
                                            <p:fltVal val="0"/>
                                          </p:val>
                                        </p:tav>
                                        <p:tav tm="100000">
                                          <p:val>
                                            <p:strVal val="#ppt_w"/>
                                          </p:val>
                                        </p:tav>
                                      </p:tavLst>
                                    </p:anim>
                                    <p:anim calcmode="lin" valueType="num">
                                      <p:cBhvr>
                                        <p:cTn id="157" dur="500" fill="hold"/>
                                        <p:tgtEl>
                                          <p:spTgt spid="49"/>
                                        </p:tgtEl>
                                        <p:attrNameLst>
                                          <p:attrName>ppt_h</p:attrName>
                                        </p:attrNameLst>
                                      </p:cBhvr>
                                      <p:tavLst>
                                        <p:tav tm="0">
                                          <p:val>
                                            <p:fltVal val="0"/>
                                          </p:val>
                                        </p:tav>
                                        <p:tav tm="100000">
                                          <p:val>
                                            <p:strVal val="#ppt_h"/>
                                          </p:val>
                                        </p:tav>
                                      </p:tavLst>
                                    </p:anim>
                                    <p:animEffect transition="in" filter="fade">
                                      <p:cBhvr>
                                        <p:cTn id="158" dur="500"/>
                                        <p:tgtEl>
                                          <p:spTgt spid="49"/>
                                        </p:tgtEl>
                                      </p:cBhvr>
                                    </p:animEffect>
                                  </p:childTnLst>
                                </p:cTn>
                              </p:par>
                              <p:par>
                                <p:cTn id="159" presetID="53" presetClass="entr" presetSubtype="16" fill="hold" grpId="0" nodeType="withEffect">
                                  <p:stCondLst>
                                    <p:cond delay="500"/>
                                  </p:stCondLst>
                                  <p:childTnLst>
                                    <p:set>
                                      <p:cBhvr>
                                        <p:cTn id="160" dur="1" fill="hold">
                                          <p:stCondLst>
                                            <p:cond delay="0"/>
                                          </p:stCondLst>
                                        </p:cTn>
                                        <p:tgtEl>
                                          <p:spTgt spid="50"/>
                                        </p:tgtEl>
                                        <p:attrNameLst>
                                          <p:attrName>style.visibility</p:attrName>
                                        </p:attrNameLst>
                                      </p:cBhvr>
                                      <p:to>
                                        <p:strVal val="visible"/>
                                      </p:to>
                                    </p:set>
                                    <p:anim calcmode="lin" valueType="num">
                                      <p:cBhvr>
                                        <p:cTn id="161" dur="500" fill="hold"/>
                                        <p:tgtEl>
                                          <p:spTgt spid="50"/>
                                        </p:tgtEl>
                                        <p:attrNameLst>
                                          <p:attrName>ppt_w</p:attrName>
                                        </p:attrNameLst>
                                      </p:cBhvr>
                                      <p:tavLst>
                                        <p:tav tm="0">
                                          <p:val>
                                            <p:fltVal val="0"/>
                                          </p:val>
                                        </p:tav>
                                        <p:tav tm="100000">
                                          <p:val>
                                            <p:strVal val="#ppt_w"/>
                                          </p:val>
                                        </p:tav>
                                      </p:tavLst>
                                    </p:anim>
                                    <p:anim calcmode="lin" valueType="num">
                                      <p:cBhvr>
                                        <p:cTn id="162" dur="500" fill="hold"/>
                                        <p:tgtEl>
                                          <p:spTgt spid="50"/>
                                        </p:tgtEl>
                                        <p:attrNameLst>
                                          <p:attrName>ppt_h</p:attrName>
                                        </p:attrNameLst>
                                      </p:cBhvr>
                                      <p:tavLst>
                                        <p:tav tm="0">
                                          <p:val>
                                            <p:fltVal val="0"/>
                                          </p:val>
                                        </p:tav>
                                        <p:tav tm="100000">
                                          <p:val>
                                            <p:strVal val="#ppt_h"/>
                                          </p:val>
                                        </p:tav>
                                      </p:tavLst>
                                    </p:anim>
                                    <p:animEffect transition="in" filter="fade">
                                      <p:cBhvr>
                                        <p:cTn id="163" dur="500"/>
                                        <p:tgtEl>
                                          <p:spTgt spid="50"/>
                                        </p:tgtEl>
                                      </p:cBhvr>
                                    </p:animEffect>
                                  </p:childTnLst>
                                </p:cTn>
                              </p:par>
                              <p:par>
                                <p:cTn id="164" presetID="53" presetClass="entr" presetSubtype="16" fill="hold" grpId="0" nodeType="withEffect">
                                  <p:stCondLst>
                                    <p:cond delay="500"/>
                                  </p:stCondLst>
                                  <p:childTnLst>
                                    <p:set>
                                      <p:cBhvr>
                                        <p:cTn id="165" dur="1" fill="hold">
                                          <p:stCondLst>
                                            <p:cond delay="0"/>
                                          </p:stCondLst>
                                        </p:cTn>
                                        <p:tgtEl>
                                          <p:spTgt spid="51"/>
                                        </p:tgtEl>
                                        <p:attrNameLst>
                                          <p:attrName>style.visibility</p:attrName>
                                        </p:attrNameLst>
                                      </p:cBhvr>
                                      <p:to>
                                        <p:strVal val="visible"/>
                                      </p:to>
                                    </p:set>
                                    <p:anim calcmode="lin" valueType="num">
                                      <p:cBhvr>
                                        <p:cTn id="166" dur="500" fill="hold"/>
                                        <p:tgtEl>
                                          <p:spTgt spid="51"/>
                                        </p:tgtEl>
                                        <p:attrNameLst>
                                          <p:attrName>ppt_w</p:attrName>
                                        </p:attrNameLst>
                                      </p:cBhvr>
                                      <p:tavLst>
                                        <p:tav tm="0">
                                          <p:val>
                                            <p:fltVal val="0"/>
                                          </p:val>
                                        </p:tav>
                                        <p:tav tm="100000">
                                          <p:val>
                                            <p:strVal val="#ppt_w"/>
                                          </p:val>
                                        </p:tav>
                                      </p:tavLst>
                                    </p:anim>
                                    <p:anim calcmode="lin" valueType="num">
                                      <p:cBhvr>
                                        <p:cTn id="167" dur="500" fill="hold"/>
                                        <p:tgtEl>
                                          <p:spTgt spid="51"/>
                                        </p:tgtEl>
                                        <p:attrNameLst>
                                          <p:attrName>ppt_h</p:attrName>
                                        </p:attrNameLst>
                                      </p:cBhvr>
                                      <p:tavLst>
                                        <p:tav tm="0">
                                          <p:val>
                                            <p:fltVal val="0"/>
                                          </p:val>
                                        </p:tav>
                                        <p:tav tm="100000">
                                          <p:val>
                                            <p:strVal val="#ppt_h"/>
                                          </p:val>
                                        </p:tav>
                                      </p:tavLst>
                                    </p:anim>
                                    <p:animEffect transition="in" filter="fade">
                                      <p:cBhvr>
                                        <p:cTn id="168" dur="500"/>
                                        <p:tgtEl>
                                          <p:spTgt spid="51"/>
                                        </p:tgtEl>
                                      </p:cBhvr>
                                    </p:animEffect>
                                  </p:childTnLst>
                                </p:cTn>
                              </p:par>
                              <p:par>
                                <p:cTn id="169" presetID="53" presetClass="entr" presetSubtype="16" fill="hold" grpId="0" nodeType="withEffect">
                                  <p:stCondLst>
                                    <p:cond delay="500"/>
                                  </p:stCondLst>
                                  <p:childTnLst>
                                    <p:set>
                                      <p:cBhvr>
                                        <p:cTn id="170" dur="1" fill="hold">
                                          <p:stCondLst>
                                            <p:cond delay="0"/>
                                          </p:stCondLst>
                                        </p:cTn>
                                        <p:tgtEl>
                                          <p:spTgt spid="52"/>
                                        </p:tgtEl>
                                        <p:attrNameLst>
                                          <p:attrName>style.visibility</p:attrName>
                                        </p:attrNameLst>
                                      </p:cBhvr>
                                      <p:to>
                                        <p:strVal val="visible"/>
                                      </p:to>
                                    </p:set>
                                    <p:anim calcmode="lin" valueType="num">
                                      <p:cBhvr>
                                        <p:cTn id="171" dur="500" fill="hold"/>
                                        <p:tgtEl>
                                          <p:spTgt spid="52"/>
                                        </p:tgtEl>
                                        <p:attrNameLst>
                                          <p:attrName>ppt_w</p:attrName>
                                        </p:attrNameLst>
                                      </p:cBhvr>
                                      <p:tavLst>
                                        <p:tav tm="0">
                                          <p:val>
                                            <p:fltVal val="0"/>
                                          </p:val>
                                        </p:tav>
                                        <p:tav tm="100000">
                                          <p:val>
                                            <p:strVal val="#ppt_w"/>
                                          </p:val>
                                        </p:tav>
                                      </p:tavLst>
                                    </p:anim>
                                    <p:anim calcmode="lin" valueType="num">
                                      <p:cBhvr>
                                        <p:cTn id="172" dur="500" fill="hold"/>
                                        <p:tgtEl>
                                          <p:spTgt spid="52"/>
                                        </p:tgtEl>
                                        <p:attrNameLst>
                                          <p:attrName>ppt_h</p:attrName>
                                        </p:attrNameLst>
                                      </p:cBhvr>
                                      <p:tavLst>
                                        <p:tav tm="0">
                                          <p:val>
                                            <p:fltVal val="0"/>
                                          </p:val>
                                        </p:tav>
                                        <p:tav tm="100000">
                                          <p:val>
                                            <p:strVal val="#ppt_h"/>
                                          </p:val>
                                        </p:tav>
                                      </p:tavLst>
                                    </p:anim>
                                    <p:animEffect transition="in" filter="fade">
                                      <p:cBhvr>
                                        <p:cTn id="173" dur="500"/>
                                        <p:tgtEl>
                                          <p:spTgt spid="52"/>
                                        </p:tgtEl>
                                      </p:cBhvr>
                                    </p:animEffect>
                                  </p:childTnLst>
                                </p:cTn>
                              </p:par>
                              <p:par>
                                <p:cTn id="174" presetID="53" presetClass="entr" presetSubtype="16" fill="hold" grpId="0" nodeType="withEffect">
                                  <p:stCondLst>
                                    <p:cond delay="500"/>
                                  </p:stCondLst>
                                  <p:childTnLst>
                                    <p:set>
                                      <p:cBhvr>
                                        <p:cTn id="175" dur="1" fill="hold">
                                          <p:stCondLst>
                                            <p:cond delay="0"/>
                                          </p:stCondLst>
                                        </p:cTn>
                                        <p:tgtEl>
                                          <p:spTgt spid="53"/>
                                        </p:tgtEl>
                                        <p:attrNameLst>
                                          <p:attrName>style.visibility</p:attrName>
                                        </p:attrNameLst>
                                      </p:cBhvr>
                                      <p:to>
                                        <p:strVal val="visible"/>
                                      </p:to>
                                    </p:set>
                                    <p:anim calcmode="lin" valueType="num">
                                      <p:cBhvr>
                                        <p:cTn id="176" dur="500" fill="hold"/>
                                        <p:tgtEl>
                                          <p:spTgt spid="53"/>
                                        </p:tgtEl>
                                        <p:attrNameLst>
                                          <p:attrName>ppt_w</p:attrName>
                                        </p:attrNameLst>
                                      </p:cBhvr>
                                      <p:tavLst>
                                        <p:tav tm="0">
                                          <p:val>
                                            <p:fltVal val="0"/>
                                          </p:val>
                                        </p:tav>
                                        <p:tav tm="100000">
                                          <p:val>
                                            <p:strVal val="#ppt_w"/>
                                          </p:val>
                                        </p:tav>
                                      </p:tavLst>
                                    </p:anim>
                                    <p:anim calcmode="lin" valueType="num">
                                      <p:cBhvr>
                                        <p:cTn id="177" dur="500" fill="hold"/>
                                        <p:tgtEl>
                                          <p:spTgt spid="53"/>
                                        </p:tgtEl>
                                        <p:attrNameLst>
                                          <p:attrName>ppt_h</p:attrName>
                                        </p:attrNameLst>
                                      </p:cBhvr>
                                      <p:tavLst>
                                        <p:tav tm="0">
                                          <p:val>
                                            <p:fltVal val="0"/>
                                          </p:val>
                                        </p:tav>
                                        <p:tav tm="100000">
                                          <p:val>
                                            <p:strVal val="#ppt_h"/>
                                          </p:val>
                                        </p:tav>
                                      </p:tavLst>
                                    </p:anim>
                                    <p:animEffect transition="in" filter="fade">
                                      <p:cBhvr>
                                        <p:cTn id="178" dur="500"/>
                                        <p:tgtEl>
                                          <p:spTgt spid="53"/>
                                        </p:tgtEl>
                                      </p:cBhvr>
                                    </p:animEffect>
                                  </p:childTnLst>
                                </p:cTn>
                              </p:par>
                              <p:par>
                                <p:cTn id="179" presetID="53" presetClass="entr" presetSubtype="16" fill="hold" grpId="0" nodeType="withEffect">
                                  <p:stCondLst>
                                    <p:cond delay="500"/>
                                  </p:stCondLst>
                                  <p:childTnLst>
                                    <p:set>
                                      <p:cBhvr>
                                        <p:cTn id="180" dur="1" fill="hold">
                                          <p:stCondLst>
                                            <p:cond delay="0"/>
                                          </p:stCondLst>
                                        </p:cTn>
                                        <p:tgtEl>
                                          <p:spTgt spid="54"/>
                                        </p:tgtEl>
                                        <p:attrNameLst>
                                          <p:attrName>style.visibility</p:attrName>
                                        </p:attrNameLst>
                                      </p:cBhvr>
                                      <p:to>
                                        <p:strVal val="visible"/>
                                      </p:to>
                                    </p:set>
                                    <p:anim calcmode="lin" valueType="num">
                                      <p:cBhvr>
                                        <p:cTn id="181" dur="500" fill="hold"/>
                                        <p:tgtEl>
                                          <p:spTgt spid="54"/>
                                        </p:tgtEl>
                                        <p:attrNameLst>
                                          <p:attrName>ppt_w</p:attrName>
                                        </p:attrNameLst>
                                      </p:cBhvr>
                                      <p:tavLst>
                                        <p:tav tm="0">
                                          <p:val>
                                            <p:fltVal val="0"/>
                                          </p:val>
                                        </p:tav>
                                        <p:tav tm="100000">
                                          <p:val>
                                            <p:strVal val="#ppt_w"/>
                                          </p:val>
                                        </p:tav>
                                      </p:tavLst>
                                    </p:anim>
                                    <p:anim calcmode="lin" valueType="num">
                                      <p:cBhvr>
                                        <p:cTn id="182" dur="500" fill="hold"/>
                                        <p:tgtEl>
                                          <p:spTgt spid="54"/>
                                        </p:tgtEl>
                                        <p:attrNameLst>
                                          <p:attrName>ppt_h</p:attrName>
                                        </p:attrNameLst>
                                      </p:cBhvr>
                                      <p:tavLst>
                                        <p:tav tm="0">
                                          <p:val>
                                            <p:fltVal val="0"/>
                                          </p:val>
                                        </p:tav>
                                        <p:tav tm="100000">
                                          <p:val>
                                            <p:strVal val="#ppt_h"/>
                                          </p:val>
                                        </p:tav>
                                      </p:tavLst>
                                    </p:anim>
                                    <p:animEffect transition="in" filter="fade">
                                      <p:cBhvr>
                                        <p:cTn id="183" dur="500"/>
                                        <p:tgtEl>
                                          <p:spTgt spid="54"/>
                                        </p:tgtEl>
                                      </p:cBhvr>
                                    </p:animEffect>
                                  </p:childTnLst>
                                </p:cTn>
                              </p:par>
                            </p:childTnLst>
                          </p:cTn>
                        </p:par>
                        <p:par>
                          <p:cTn id="184" fill="hold">
                            <p:stCondLst>
                              <p:cond delay="12200"/>
                            </p:stCondLst>
                            <p:childTnLst>
                              <p:par>
                                <p:cTn id="185" presetID="42" presetClass="entr" presetSubtype="0" fill="hold" grpId="0" nodeType="afterEffect">
                                  <p:stCondLst>
                                    <p:cond delay="0"/>
                                  </p:stCondLst>
                                  <p:childTnLst>
                                    <p:set>
                                      <p:cBhvr>
                                        <p:cTn id="186" dur="1" fill="hold">
                                          <p:stCondLst>
                                            <p:cond delay="0"/>
                                          </p:stCondLst>
                                        </p:cTn>
                                        <p:tgtEl>
                                          <p:spTgt spid="64"/>
                                        </p:tgtEl>
                                        <p:attrNameLst>
                                          <p:attrName>style.visibility</p:attrName>
                                        </p:attrNameLst>
                                      </p:cBhvr>
                                      <p:to>
                                        <p:strVal val="visible"/>
                                      </p:to>
                                    </p:set>
                                    <p:animEffect transition="in" filter="fade">
                                      <p:cBhvr>
                                        <p:cTn id="187" dur="1000"/>
                                        <p:tgtEl>
                                          <p:spTgt spid="64"/>
                                        </p:tgtEl>
                                      </p:cBhvr>
                                    </p:animEffect>
                                    <p:anim calcmode="lin" valueType="num">
                                      <p:cBhvr>
                                        <p:cTn id="188" dur="1000" fill="hold"/>
                                        <p:tgtEl>
                                          <p:spTgt spid="64"/>
                                        </p:tgtEl>
                                        <p:attrNameLst>
                                          <p:attrName>ppt_x</p:attrName>
                                        </p:attrNameLst>
                                      </p:cBhvr>
                                      <p:tavLst>
                                        <p:tav tm="0">
                                          <p:val>
                                            <p:strVal val="#ppt_x"/>
                                          </p:val>
                                        </p:tav>
                                        <p:tav tm="100000">
                                          <p:val>
                                            <p:strVal val="#ppt_x"/>
                                          </p:val>
                                        </p:tav>
                                      </p:tavLst>
                                    </p:anim>
                                    <p:anim calcmode="lin" valueType="num">
                                      <p:cBhvr>
                                        <p:cTn id="189" dur="1000" fill="hold"/>
                                        <p:tgtEl>
                                          <p:spTgt spid="64"/>
                                        </p:tgtEl>
                                        <p:attrNameLst>
                                          <p:attrName>ppt_y</p:attrName>
                                        </p:attrNameLst>
                                      </p:cBhvr>
                                      <p:tavLst>
                                        <p:tav tm="0">
                                          <p:val>
                                            <p:strVal val="#ppt_y+.1"/>
                                          </p:val>
                                        </p:tav>
                                        <p:tav tm="100000">
                                          <p:val>
                                            <p:strVal val="#ppt_y"/>
                                          </p:val>
                                        </p:tav>
                                      </p:tavLst>
                                    </p:anim>
                                  </p:childTnLst>
                                </p:cTn>
                              </p:par>
                            </p:childTnLst>
                          </p:cTn>
                        </p:par>
                        <p:par>
                          <p:cTn id="190" fill="hold">
                            <p:stCondLst>
                              <p:cond delay="13200"/>
                            </p:stCondLst>
                            <p:childTnLst>
                              <p:par>
                                <p:cTn id="191" presetID="53" presetClass="entr" presetSubtype="16" fill="hold" grpId="0" nodeType="afterEffect">
                                  <p:stCondLst>
                                    <p:cond delay="0"/>
                                  </p:stCondLst>
                                  <p:childTnLst>
                                    <p:set>
                                      <p:cBhvr>
                                        <p:cTn id="192" dur="1" fill="hold">
                                          <p:stCondLst>
                                            <p:cond delay="0"/>
                                          </p:stCondLst>
                                        </p:cTn>
                                        <p:tgtEl>
                                          <p:spTgt spid="68"/>
                                        </p:tgtEl>
                                        <p:attrNameLst>
                                          <p:attrName>style.visibility</p:attrName>
                                        </p:attrNameLst>
                                      </p:cBhvr>
                                      <p:to>
                                        <p:strVal val="visible"/>
                                      </p:to>
                                    </p:set>
                                    <p:anim calcmode="lin" valueType="num">
                                      <p:cBhvr>
                                        <p:cTn id="193" dur="500" fill="hold"/>
                                        <p:tgtEl>
                                          <p:spTgt spid="68"/>
                                        </p:tgtEl>
                                        <p:attrNameLst>
                                          <p:attrName>ppt_w</p:attrName>
                                        </p:attrNameLst>
                                      </p:cBhvr>
                                      <p:tavLst>
                                        <p:tav tm="0">
                                          <p:val>
                                            <p:fltVal val="0"/>
                                          </p:val>
                                        </p:tav>
                                        <p:tav tm="100000">
                                          <p:val>
                                            <p:strVal val="#ppt_w"/>
                                          </p:val>
                                        </p:tav>
                                      </p:tavLst>
                                    </p:anim>
                                    <p:anim calcmode="lin" valueType="num">
                                      <p:cBhvr>
                                        <p:cTn id="194" dur="500" fill="hold"/>
                                        <p:tgtEl>
                                          <p:spTgt spid="68"/>
                                        </p:tgtEl>
                                        <p:attrNameLst>
                                          <p:attrName>ppt_h</p:attrName>
                                        </p:attrNameLst>
                                      </p:cBhvr>
                                      <p:tavLst>
                                        <p:tav tm="0">
                                          <p:val>
                                            <p:fltVal val="0"/>
                                          </p:val>
                                        </p:tav>
                                        <p:tav tm="100000">
                                          <p:val>
                                            <p:strVal val="#ppt_h"/>
                                          </p:val>
                                        </p:tav>
                                      </p:tavLst>
                                    </p:anim>
                                    <p:animEffect transition="in" filter="fade">
                                      <p:cBhvr>
                                        <p:cTn id="195" dur="500"/>
                                        <p:tgtEl>
                                          <p:spTgt spid="68"/>
                                        </p:tgtEl>
                                      </p:cBhvr>
                                    </p:animEffect>
                                  </p:childTnLst>
                                </p:cTn>
                              </p:par>
                            </p:childTnLst>
                          </p:cTn>
                        </p:par>
                        <p:par>
                          <p:cTn id="196" fill="hold">
                            <p:stCondLst>
                              <p:cond delay="13700"/>
                            </p:stCondLst>
                            <p:childTnLst>
                              <p:par>
                                <p:cTn id="197" presetID="41" presetClass="entr" presetSubtype="0" fill="hold" grpId="0" nodeType="afterEffect">
                                  <p:stCondLst>
                                    <p:cond delay="0"/>
                                  </p:stCondLst>
                                  <p:iterate type="lt">
                                    <p:tmPct val="10000"/>
                                  </p:iterate>
                                  <p:childTnLst>
                                    <p:set>
                                      <p:cBhvr>
                                        <p:cTn id="198" dur="1" fill="hold">
                                          <p:stCondLst>
                                            <p:cond delay="0"/>
                                          </p:stCondLst>
                                        </p:cTn>
                                        <p:tgtEl>
                                          <p:spTgt spid="65"/>
                                        </p:tgtEl>
                                        <p:attrNameLst>
                                          <p:attrName>style.visibility</p:attrName>
                                        </p:attrNameLst>
                                      </p:cBhvr>
                                      <p:to>
                                        <p:strVal val="visible"/>
                                      </p:to>
                                    </p:set>
                                    <p:anim calcmode="lin" valueType="num">
                                      <p:cBhvr>
                                        <p:cTn id="199"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200" dur="500" fill="hold"/>
                                        <p:tgtEl>
                                          <p:spTgt spid="65"/>
                                        </p:tgtEl>
                                        <p:attrNameLst>
                                          <p:attrName>ppt_y</p:attrName>
                                        </p:attrNameLst>
                                      </p:cBhvr>
                                      <p:tavLst>
                                        <p:tav tm="0">
                                          <p:val>
                                            <p:strVal val="#ppt_y"/>
                                          </p:val>
                                        </p:tav>
                                        <p:tav tm="100000">
                                          <p:val>
                                            <p:strVal val="#ppt_y"/>
                                          </p:val>
                                        </p:tav>
                                      </p:tavLst>
                                    </p:anim>
                                    <p:anim calcmode="lin" valueType="num">
                                      <p:cBhvr>
                                        <p:cTn id="201"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202"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203" dur="500" tmFilter="0,0; .5, 1; 1, 1"/>
                                        <p:tgtEl>
                                          <p:spTgt spid="65"/>
                                        </p:tgtEl>
                                      </p:cBhvr>
                                    </p:animEffect>
                                  </p:childTnLst>
                                </p:cTn>
                              </p:par>
                            </p:childTnLst>
                          </p:cTn>
                        </p:par>
                        <p:par>
                          <p:cTn id="204" fill="hold">
                            <p:stCondLst>
                              <p:cond delay="14350"/>
                            </p:stCondLst>
                            <p:childTnLst>
                              <p:par>
                                <p:cTn id="205" presetID="22" presetClass="entr" presetSubtype="4" fill="hold" nodeType="afterEffect">
                                  <p:stCondLst>
                                    <p:cond delay="0"/>
                                  </p:stCondLst>
                                  <p:childTnLst>
                                    <p:set>
                                      <p:cBhvr>
                                        <p:cTn id="206" dur="1" fill="hold">
                                          <p:stCondLst>
                                            <p:cond delay="0"/>
                                          </p:stCondLst>
                                        </p:cTn>
                                        <p:tgtEl>
                                          <p:spTgt spid="57"/>
                                        </p:tgtEl>
                                        <p:attrNameLst>
                                          <p:attrName>style.visibility</p:attrName>
                                        </p:attrNameLst>
                                      </p:cBhvr>
                                      <p:to>
                                        <p:strVal val="visible"/>
                                      </p:to>
                                    </p:set>
                                    <p:animEffect transition="in" filter="wipe(down)">
                                      <p:cBhvr>
                                        <p:cTn id="207" dur="500"/>
                                        <p:tgtEl>
                                          <p:spTgt spid="57"/>
                                        </p:tgtEl>
                                      </p:cBhvr>
                                    </p:animEffect>
                                  </p:childTnLst>
                                </p:cTn>
                              </p:par>
                            </p:childTnLst>
                          </p:cTn>
                        </p:par>
                        <p:par>
                          <p:cTn id="208" fill="hold">
                            <p:stCondLst>
                              <p:cond delay="14850"/>
                            </p:stCondLst>
                            <p:childTnLst>
                              <p:par>
                                <p:cTn id="209" presetID="53" presetClass="entr" presetSubtype="16" fill="hold" grpId="0" nodeType="afterEffect">
                                  <p:stCondLst>
                                    <p:cond delay="0"/>
                                  </p:stCondLst>
                                  <p:childTnLst>
                                    <p:set>
                                      <p:cBhvr>
                                        <p:cTn id="210" dur="1" fill="hold">
                                          <p:stCondLst>
                                            <p:cond delay="0"/>
                                          </p:stCondLst>
                                        </p:cTn>
                                        <p:tgtEl>
                                          <p:spTgt spid="58"/>
                                        </p:tgtEl>
                                        <p:attrNameLst>
                                          <p:attrName>style.visibility</p:attrName>
                                        </p:attrNameLst>
                                      </p:cBhvr>
                                      <p:to>
                                        <p:strVal val="visible"/>
                                      </p:to>
                                    </p:set>
                                    <p:anim calcmode="lin" valueType="num">
                                      <p:cBhvr>
                                        <p:cTn id="211" dur="500" fill="hold"/>
                                        <p:tgtEl>
                                          <p:spTgt spid="58"/>
                                        </p:tgtEl>
                                        <p:attrNameLst>
                                          <p:attrName>ppt_w</p:attrName>
                                        </p:attrNameLst>
                                      </p:cBhvr>
                                      <p:tavLst>
                                        <p:tav tm="0">
                                          <p:val>
                                            <p:fltVal val="0"/>
                                          </p:val>
                                        </p:tav>
                                        <p:tav tm="100000">
                                          <p:val>
                                            <p:strVal val="#ppt_w"/>
                                          </p:val>
                                        </p:tav>
                                      </p:tavLst>
                                    </p:anim>
                                    <p:anim calcmode="lin" valueType="num">
                                      <p:cBhvr>
                                        <p:cTn id="212" dur="500" fill="hold"/>
                                        <p:tgtEl>
                                          <p:spTgt spid="58"/>
                                        </p:tgtEl>
                                        <p:attrNameLst>
                                          <p:attrName>ppt_h</p:attrName>
                                        </p:attrNameLst>
                                      </p:cBhvr>
                                      <p:tavLst>
                                        <p:tav tm="0">
                                          <p:val>
                                            <p:fltVal val="0"/>
                                          </p:val>
                                        </p:tav>
                                        <p:tav tm="100000">
                                          <p:val>
                                            <p:strVal val="#ppt_h"/>
                                          </p:val>
                                        </p:tav>
                                      </p:tavLst>
                                    </p:anim>
                                    <p:animEffect transition="in" filter="fade">
                                      <p:cBhvr>
                                        <p:cTn id="213" dur="500"/>
                                        <p:tgtEl>
                                          <p:spTgt spid="58"/>
                                        </p:tgtEl>
                                      </p:cBhvr>
                                    </p:animEffect>
                                  </p:childTnLst>
                                </p:cTn>
                              </p:par>
                              <p:par>
                                <p:cTn id="214" presetID="53" presetClass="entr" presetSubtype="16" fill="hold" grpId="0" nodeType="withEffect">
                                  <p:stCondLst>
                                    <p:cond delay="500"/>
                                  </p:stCondLst>
                                  <p:childTnLst>
                                    <p:set>
                                      <p:cBhvr>
                                        <p:cTn id="215" dur="1" fill="hold">
                                          <p:stCondLst>
                                            <p:cond delay="0"/>
                                          </p:stCondLst>
                                        </p:cTn>
                                        <p:tgtEl>
                                          <p:spTgt spid="59"/>
                                        </p:tgtEl>
                                        <p:attrNameLst>
                                          <p:attrName>style.visibility</p:attrName>
                                        </p:attrNameLst>
                                      </p:cBhvr>
                                      <p:to>
                                        <p:strVal val="visible"/>
                                      </p:to>
                                    </p:set>
                                    <p:anim calcmode="lin" valueType="num">
                                      <p:cBhvr>
                                        <p:cTn id="216" dur="500" fill="hold"/>
                                        <p:tgtEl>
                                          <p:spTgt spid="59"/>
                                        </p:tgtEl>
                                        <p:attrNameLst>
                                          <p:attrName>ppt_w</p:attrName>
                                        </p:attrNameLst>
                                      </p:cBhvr>
                                      <p:tavLst>
                                        <p:tav tm="0">
                                          <p:val>
                                            <p:fltVal val="0"/>
                                          </p:val>
                                        </p:tav>
                                        <p:tav tm="100000">
                                          <p:val>
                                            <p:strVal val="#ppt_w"/>
                                          </p:val>
                                        </p:tav>
                                      </p:tavLst>
                                    </p:anim>
                                    <p:anim calcmode="lin" valueType="num">
                                      <p:cBhvr>
                                        <p:cTn id="217" dur="500" fill="hold"/>
                                        <p:tgtEl>
                                          <p:spTgt spid="59"/>
                                        </p:tgtEl>
                                        <p:attrNameLst>
                                          <p:attrName>ppt_h</p:attrName>
                                        </p:attrNameLst>
                                      </p:cBhvr>
                                      <p:tavLst>
                                        <p:tav tm="0">
                                          <p:val>
                                            <p:fltVal val="0"/>
                                          </p:val>
                                        </p:tav>
                                        <p:tav tm="100000">
                                          <p:val>
                                            <p:strVal val="#ppt_h"/>
                                          </p:val>
                                        </p:tav>
                                      </p:tavLst>
                                    </p:anim>
                                    <p:animEffect transition="in" filter="fade">
                                      <p:cBhvr>
                                        <p:cTn id="218" dur="500"/>
                                        <p:tgtEl>
                                          <p:spTgt spid="59"/>
                                        </p:tgtEl>
                                      </p:cBhvr>
                                    </p:animEffect>
                                  </p:childTnLst>
                                </p:cTn>
                              </p:par>
                              <p:par>
                                <p:cTn id="219" presetID="53" presetClass="entr" presetSubtype="16" fill="hold" grpId="0" nodeType="withEffect">
                                  <p:stCondLst>
                                    <p:cond delay="500"/>
                                  </p:stCondLst>
                                  <p:childTnLst>
                                    <p:set>
                                      <p:cBhvr>
                                        <p:cTn id="220" dur="1" fill="hold">
                                          <p:stCondLst>
                                            <p:cond delay="0"/>
                                          </p:stCondLst>
                                        </p:cTn>
                                        <p:tgtEl>
                                          <p:spTgt spid="60"/>
                                        </p:tgtEl>
                                        <p:attrNameLst>
                                          <p:attrName>style.visibility</p:attrName>
                                        </p:attrNameLst>
                                      </p:cBhvr>
                                      <p:to>
                                        <p:strVal val="visible"/>
                                      </p:to>
                                    </p:set>
                                    <p:anim calcmode="lin" valueType="num">
                                      <p:cBhvr>
                                        <p:cTn id="221" dur="500" fill="hold"/>
                                        <p:tgtEl>
                                          <p:spTgt spid="60"/>
                                        </p:tgtEl>
                                        <p:attrNameLst>
                                          <p:attrName>ppt_w</p:attrName>
                                        </p:attrNameLst>
                                      </p:cBhvr>
                                      <p:tavLst>
                                        <p:tav tm="0">
                                          <p:val>
                                            <p:fltVal val="0"/>
                                          </p:val>
                                        </p:tav>
                                        <p:tav tm="100000">
                                          <p:val>
                                            <p:strVal val="#ppt_w"/>
                                          </p:val>
                                        </p:tav>
                                      </p:tavLst>
                                    </p:anim>
                                    <p:anim calcmode="lin" valueType="num">
                                      <p:cBhvr>
                                        <p:cTn id="222" dur="500" fill="hold"/>
                                        <p:tgtEl>
                                          <p:spTgt spid="60"/>
                                        </p:tgtEl>
                                        <p:attrNameLst>
                                          <p:attrName>ppt_h</p:attrName>
                                        </p:attrNameLst>
                                      </p:cBhvr>
                                      <p:tavLst>
                                        <p:tav tm="0">
                                          <p:val>
                                            <p:fltVal val="0"/>
                                          </p:val>
                                        </p:tav>
                                        <p:tav tm="100000">
                                          <p:val>
                                            <p:strVal val="#ppt_h"/>
                                          </p:val>
                                        </p:tav>
                                      </p:tavLst>
                                    </p:anim>
                                    <p:animEffect transition="in" filter="fade">
                                      <p:cBhvr>
                                        <p:cTn id="223" dur="500"/>
                                        <p:tgtEl>
                                          <p:spTgt spid="60"/>
                                        </p:tgtEl>
                                      </p:cBhvr>
                                    </p:animEffect>
                                  </p:childTnLst>
                                </p:cTn>
                              </p:par>
                              <p:par>
                                <p:cTn id="224" presetID="53" presetClass="entr" presetSubtype="16" fill="hold" grpId="0" nodeType="withEffect">
                                  <p:stCondLst>
                                    <p:cond delay="500"/>
                                  </p:stCondLst>
                                  <p:childTnLst>
                                    <p:set>
                                      <p:cBhvr>
                                        <p:cTn id="225" dur="1" fill="hold">
                                          <p:stCondLst>
                                            <p:cond delay="0"/>
                                          </p:stCondLst>
                                        </p:cTn>
                                        <p:tgtEl>
                                          <p:spTgt spid="61"/>
                                        </p:tgtEl>
                                        <p:attrNameLst>
                                          <p:attrName>style.visibility</p:attrName>
                                        </p:attrNameLst>
                                      </p:cBhvr>
                                      <p:to>
                                        <p:strVal val="visible"/>
                                      </p:to>
                                    </p:set>
                                    <p:anim calcmode="lin" valueType="num">
                                      <p:cBhvr>
                                        <p:cTn id="226" dur="500" fill="hold"/>
                                        <p:tgtEl>
                                          <p:spTgt spid="61"/>
                                        </p:tgtEl>
                                        <p:attrNameLst>
                                          <p:attrName>ppt_w</p:attrName>
                                        </p:attrNameLst>
                                      </p:cBhvr>
                                      <p:tavLst>
                                        <p:tav tm="0">
                                          <p:val>
                                            <p:fltVal val="0"/>
                                          </p:val>
                                        </p:tav>
                                        <p:tav tm="100000">
                                          <p:val>
                                            <p:strVal val="#ppt_w"/>
                                          </p:val>
                                        </p:tav>
                                      </p:tavLst>
                                    </p:anim>
                                    <p:anim calcmode="lin" valueType="num">
                                      <p:cBhvr>
                                        <p:cTn id="227" dur="500" fill="hold"/>
                                        <p:tgtEl>
                                          <p:spTgt spid="61"/>
                                        </p:tgtEl>
                                        <p:attrNameLst>
                                          <p:attrName>ppt_h</p:attrName>
                                        </p:attrNameLst>
                                      </p:cBhvr>
                                      <p:tavLst>
                                        <p:tav tm="0">
                                          <p:val>
                                            <p:fltVal val="0"/>
                                          </p:val>
                                        </p:tav>
                                        <p:tav tm="100000">
                                          <p:val>
                                            <p:strVal val="#ppt_h"/>
                                          </p:val>
                                        </p:tav>
                                      </p:tavLst>
                                    </p:anim>
                                    <p:animEffect transition="in" filter="fade">
                                      <p:cBhvr>
                                        <p:cTn id="228" dur="500"/>
                                        <p:tgtEl>
                                          <p:spTgt spid="61"/>
                                        </p:tgtEl>
                                      </p:cBhvr>
                                    </p:animEffect>
                                  </p:childTnLst>
                                </p:cTn>
                              </p:par>
                              <p:par>
                                <p:cTn id="229" presetID="53" presetClass="entr" presetSubtype="16" fill="hold" grpId="0" nodeType="withEffect">
                                  <p:stCondLst>
                                    <p:cond delay="500"/>
                                  </p:stCondLst>
                                  <p:childTnLst>
                                    <p:set>
                                      <p:cBhvr>
                                        <p:cTn id="230" dur="1" fill="hold">
                                          <p:stCondLst>
                                            <p:cond delay="0"/>
                                          </p:stCondLst>
                                        </p:cTn>
                                        <p:tgtEl>
                                          <p:spTgt spid="62"/>
                                        </p:tgtEl>
                                        <p:attrNameLst>
                                          <p:attrName>style.visibility</p:attrName>
                                        </p:attrNameLst>
                                      </p:cBhvr>
                                      <p:to>
                                        <p:strVal val="visible"/>
                                      </p:to>
                                    </p:set>
                                    <p:anim calcmode="lin" valueType="num">
                                      <p:cBhvr>
                                        <p:cTn id="231" dur="500" fill="hold"/>
                                        <p:tgtEl>
                                          <p:spTgt spid="62"/>
                                        </p:tgtEl>
                                        <p:attrNameLst>
                                          <p:attrName>ppt_w</p:attrName>
                                        </p:attrNameLst>
                                      </p:cBhvr>
                                      <p:tavLst>
                                        <p:tav tm="0">
                                          <p:val>
                                            <p:fltVal val="0"/>
                                          </p:val>
                                        </p:tav>
                                        <p:tav tm="100000">
                                          <p:val>
                                            <p:strVal val="#ppt_w"/>
                                          </p:val>
                                        </p:tav>
                                      </p:tavLst>
                                    </p:anim>
                                    <p:anim calcmode="lin" valueType="num">
                                      <p:cBhvr>
                                        <p:cTn id="232" dur="500" fill="hold"/>
                                        <p:tgtEl>
                                          <p:spTgt spid="62"/>
                                        </p:tgtEl>
                                        <p:attrNameLst>
                                          <p:attrName>ppt_h</p:attrName>
                                        </p:attrNameLst>
                                      </p:cBhvr>
                                      <p:tavLst>
                                        <p:tav tm="0">
                                          <p:val>
                                            <p:fltVal val="0"/>
                                          </p:val>
                                        </p:tav>
                                        <p:tav tm="100000">
                                          <p:val>
                                            <p:strVal val="#ppt_h"/>
                                          </p:val>
                                        </p:tav>
                                      </p:tavLst>
                                    </p:anim>
                                    <p:animEffect transition="in" filter="fade">
                                      <p:cBhvr>
                                        <p:cTn id="233" dur="500"/>
                                        <p:tgtEl>
                                          <p:spTgt spid="62"/>
                                        </p:tgtEl>
                                      </p:cBhvr>
                                    </p:animEffect>
                                  </p:childTnLst>
                                </p:cTn>
                              </p:par>
                              <p:par>
                                <p:cTn id="234" presetID="53" presetClass="entr" presetSubtype="16" fill="hold" grpId="0" nodeType="withEffect">
                                  <p:stCondLst>
                                    <p:cond delay="500"/>
                                  </p:stCondLst>
                                  <p:childTnLst>
                                    <p:set>
                                      <p:cBhvr>
                                        <p:cTn id="235" dur="1" fill="hold">
                                          <p:stCondLst>
                                            <p:cond delay="0"/>
                                          </p:stCondLst>
                                        </p:cTn>
                                        <p:tgtEl>
                                          <p:spTgt spid="63"/>
                                        </p:tgtEl>
                                        <p:attrNameLst>
                                          <p:attrName>style.visibility</p:attrName>
                                        </p:attrNameLst>
                                      </p:cBhvr>
                                      <p:to>
                                        <p:strVal val="visible"/>
                                      </p:to>
                                    </p:set>
                                    <p:anim calcmode="lin" valueType="num">
                                      <p:cBhvr>
                                        <p:cTn id="236" dur="500" fill="hold"/>
                                        <p:tgtEl>
                                          <p:spTgt spid="63"/>
                                        </p:tgtEl>
                                        <p:attrNameLst>
                                          <p:attrName>ppt_w</p:attrName>
                                        </p:attrNameLst>
                                      </p:cBhvr>
                                      <p:tavLst>
                                        <p:tav tm="0">
                                          <p:val>
                                            <p:fltVal val="0"/>
                                          </p:val>
                                        </p:tav>
                                        <p:tav tm="100000">
                                          <p:val>
                                            <p:strVal val="#ppt_w"/>
                                          </p:val>
                                        </p:tav>
                                      </p:tavLst>
                                    </p:anim>
                                    <p:anim calcmode="lin" valueType="num">
                                      <p:cBhvr>
                                        <p:cTn id="237" dur="500" fill="hold"/>
                                        <p:tgtEl>
                                          <p:spTgt spid="63"/>
                                        </p:tgtEl>
                                        <p:attrNameLst>
                                          <p:attrName>ppt_h</p:attrName>
                                        </p:attrNameLst>
                                      </p:cBhvr>
                                      <p:tavLst>
                                        <p:tav tm="0">
                                          <p:val>
                                            <p:fltVal val="0"/>
                                          </p:val>
                                        </p:tav>
                                        <p:tav tm="100000">
                                          <p:val>
                                            <p:strVal val="#ppt_h"/>
                                          </p:val>
                                        </p:tav>
                                      </p:tavLst>
                                    </p:anim>
                                    <p:animEffect transition="in" filter="fade">
                                      <p:cBhvr>
                                        <p:cTn id="238"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30" grpId="0"/>
      <p:bldP spid="31" grpId="0"/>
      <p:bldP spid="32" grpId="0"/>
      <p:bldP spid="33" grpId="0"/>
      <p:bldP spid="34" grpId="0"/>
      <p:bldP spid="35" grpId="0"/>
      <p:bldP spid="36" grpId="0" animBg="1"/>
      <p:bldP spid="37" grpId="0" animBg="1"/>
      <p:bldP spid="38" grpId="0"/>
      <p:bldP spid="40" grpId="0"/>
      <p:bldP spid="41" grpId="0"/>
      <p:bldP spid="42" grpId="0"/>
      <p:bldP spid="43" grpId="0"/>
      <p:bldP spid="44" grpId="0"/>
      <p:bldP spid="45" grpId="0"/>
      <p:bldP spid="46" grpId="0" animBg="1"/>
      <p:bldP spid="47" grpId="0"/>
      <p:bldP spid="49" grpId="0"/>
      <p:bldP spid="50" grpId="0"/>
      <p:bldP spid="51" grpId="0"/>
      <p:bldP spid="52" grpId="0"/>
      <p:bldP spid="53" grpId="0"/>
      <p:bldP spid="54" grpId="0"/>
      <p:bldP spid="55" grpId="0" animBg="1"/>
      <p:bldP spid="56" grpId="0"/>
      <p:bldP spid="58" grpId="0"/>
      <p:bldP spid="59" grpId="0"/>
      <p:bldP spid="60" grpId="0"/>
      <p:bldP spid="61" grpId="0"/>
      <p:bldP spid="62" grpId="0"/>
      <p:bldP spid="63" grpId="0"/>
      <p:bldP spid="64" grpId="0" animBg="1"/>
      <p:bldP spid="65" grpId="0"/>
      <p:bldP spid="66" grpId="0" animBg="1"/>
      <p:bldP spid="67" grpId="0" animBg="1"/>
      <p:bldP spid="6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 name="Oval 3"/>
          <p:cNvSpPr>
            <a:spLocks noChangeArrowheads="1"/>
          </p:cNvSpPr>
          <p:nvPr/>
        </p:nvSpPr>
        <p:spPr bwMode="auto">
          <a:xfrm>
            <a:off x="6098137" y="2104806"/>
            <a:ext cx="3791743" cy="3787837"/>
          </a:xfrm>
          <a:prstGeom prst="ellipse">
            <a:avLst/>
          </a:prstGeom>
          <a:solidFill>
            <a:srgbClr val="FFABB1"/>
          </a:solidFill>
          <a:ln w="19050">
            <a:noFill/>
          </a:ln>
          <a:effectLst>
            <a:outerShdw blurRad="76200" dist="76200" dir="54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dirty="0">
              <a:solidFill>
                <a:schemeClr val="tx1">
                  <a:lumMod val="50000"/>
                  <a:lumOff val="50000"/>
                </a:schemeClr>
              </a:solidFill>
              <a:latin typeface="微软雅黑" pitchFamily="34" charset="-122"/>
              <a:ea typeface="微软雅黑" pitchFamily="34" charset="-122"/>
            </a:endParaRPr>
          </a:p>
        </p:txBody>
      </p:sp>
      <p:sp>
        <p:nvSpPr>
          <p:cNvPr id="8" name="Oval 4"/>
          <p:cNvSpPr>
            <a:spLocks noChangeArrowheads="1"/>
          </p:cNvSpPr>
          <p:nvPr/>
        </p:nvSpPr>
        <p:spPr bwMode="auto">
          <a:xfrm>
            <a:off x="2288812" y="2104806"/>
            <a:ext cx="3791743" cy="3787837"/>
          </a:xfrm>
          <a:prstGeom prst="ellipse">
            <a:avLst/>
          </a:prstGeom>
          <a:solidFill>
            <a:srgbClr val="27C5D6"/>
          </a:solidFill>
          <a:ln w="19050">
            <a:noFill/>
          </a:ln>
          <a:effectLst>
            <a:outerShdw blurRad="76200" dist="76200" dir="54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dirty="0">
              <a:solidFill>
                <a:schemeClr val="bg1"/>
              </a:solidFill>
              <a:latin typeface="微软雅黑" pitchFamily="34" charset="-122"/>
              <a:ea typeface="微软雅黑" pitchFamily="34" charset="-122"/>
            </a:endParaRPr>
          </a:p>
        </p:txBody>
      </p:sp>
      <p:sp>
        <p:nvSpPr>
          <p:cNvPr id="9" name="Line 5"/>
          <p:cNvSpPr>
            <a:spLocks noChangeShapeType="1"/>
          </p:cNvSpPr>
          <p:nvPr/>
        </p:nvSpPr>
        <p:spPr bwMode="auto">
          <a:xfrm>
            <a:off x="3060420" y="3999701"/>
            <a:ext cx="2107826" cy="0"/>
          </a:xfrm>
          <a:prstGeom prst="line">
            <a:avLst/>
          </a:prstGeom>
          <a:noFill/>
          <a:ln w="19050" cmpd="sng">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0" name="Line 6"/>
          <p:cNvSpPr>
            <a:spLocks noChangeShapeType="1"/>
          </p:cNvSpPr>
          <p:nvPr/>
        </p:nvSpPr>
        <p:spPr bwMode="auto">
          <a:xfrm>
            <a:off x="7084654" y="3999701"/>
            <a:ext cx="2107827" cy="0"/>
          </a:xfrm>
          <a:prstGeom prst="line">
            <a:avLst/>
          </a:prstGeom>
          <a:noFill/>
          <a:ln w="19050" cmpd="sng">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1" name="Rectangle 7"/>
          <p:cNvSpPr>
            <a:spLocks noChangeArrowheads="1"/>
          </p:cNvSpPr>
          <p:nvPr/>
        </p:nvSpPr>
        <p:spPr bwMode="auto">
          <a:xfrm>
            <a:off x="3108497" y="2724421"/>
            <a:ext cx="1958586" cy="1167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kumimoji="0" lang="zh-CN" altLang="en-US" sz="20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2" name="Rectangle 8"/>
          <p:cNvSpPr>
            <a:spLocks noChangeArrowheads="1"/>
          </p:cNvSpPr>
          <p:nvPr/>
        </p:nvSpPr>
        <p:spPr bwMode="auto">
          <a:xfrm>
            <a:off x="3108497" y="4165346"/>
            <a:ext cx="1958586" cy="1167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zh-CN" altLang="en-US" sz="2000" kern="0" dirty="0">
              <a:solidFill>
                <a:schemeClr val="bg1"/>
              </a:solidFill>
              <a:latin typeface="微软雅黑" pitchFamily="34" charset="-122"/>
              <a:ea typeface="微软雅黑" pitchFamily="34" charset="-122"/>
            </a:endParaRPr>
          </a:p>
        </p:txBody>
      </p:sp>
      <p:sp>
        <p:nvSpPr>
          <p:cNvPr id="13" name="Rectangle 9"/>
          <p:cNvSpPr>
            <a:spLocks noChangeArrowheads="1"/>
          </p:cNvSpPr>
          <p:nvPr/>
        </p:nvSpPr>
        <p:spPr bwMode="auto">
          <a:xfrm>
            <a:off x="7088949" y="2724422"/>
            <a:ext cx="1958586" cy="1167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zh-CN" altLang="en-US" sz="2000" kern="0" dirty="0">
              <a:solidFill>
                <a:schemeClr val="bg1"/>
              </a:solidFill>
              <a:latin typeface="微软雅黑" pitchFamily="34" charset="-122"/>
              <a:ea typeface="微软雅黑" pitchFamily="34" charset="-122"/>
            </a:endParaRPr>
          </a:p>
        </p:txBody>
      </p:sp>
      <p:sp>
        <p:nvSpPr>
          <p:cNvPr id="14" name="Rectangle 10"/>
          <p:cNvSpPr>
            <a:spLocks noChangeArrowheads="1"/>
          </p:cNvSpPr>
          <p:nvPr/>
        </p:nvSpPr>
        <p:spPr bwMode="auto">
          <a:xfrm>
            <a:off x="7088949" y="4165345"/>
            <a:ext cx="1958586" cy="1167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zh-CN" altLang="en-US" sz="2000" kern="0" dirty="0">
              <a:solidFill>
                <a:schemeClr val="bg1"/>
              </a:solidFill>
              <a:latin typeface="微软雅黑" pitchFamily="34" charset="-122"/>
              <a:ea typeface="微软雅黑" pitchFamily="34" charset="-122"/>
            </a:endParaRPr>
          </a:p>
        </p:txBody>
      </p:sp>
      <p:sp>
        <p:nvSpPr>
          <p:cNvPr id="15" name="Oval 16"/>
          <p:cNvSpPr>
            <a:spLocks noChangeArrowheads="1"/>
          </p:cNvSpPr>
          <p:nvPr/>
        </p:nvSpPr>
        <p:spPr bwMode="auto">
          <a:xfrm>
            <a:off x="1478109" y="3257371"/>
            <a:ext cx="1468312" cy="1449496"/>
          </a:xfrm>
          <a:prstGeom prst="ellipse">
            <a:avLst/>
          </a:prstGeom>
          <a:solidFill>
            <a:srgbClr val="FFABB1"/>
          </a:solidFill>
          <a:ln w="19050">
            <a:noFill/>
          </a:ln>
          <a:effectLst>
            <a:outerShdw blurRad="76200" dist="76200" dir="54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sz="1600" dirty="0" smtClean="0">
                <a:solidFill>
                  <a:schemeClr val="lt1"/>
                </a:solidFill>
                <a:latin typeface="微软雅黑" pitchFamily="34" charset="-122"/>
                <a:ea typeface="微软雅黑" pitchFamily="34" charset="-122"/>
              </a:rPr>
              <a:t>添加标题</a:t>
            </a:r>
            <a:endParaRPr lang="zh-CN" altLang="en-US" sz="1600" dirty="0">
              <a:solidFill>
                <a:schemeClr val="lt1"/>
              </a:solidFill>
              <a:latin typeface="微软雅黑" pitchFamily="34" charset="-122"/>
              <a:ea typeface="微软雅黑" pitchFamily="34" charset="-122"/>
            </a:endParaRPr>
          </a:p>
        </p:txBody>
      </p:sp>
      <p:sp>
        <p:nvSpPr>
          <p:cNvPr id="16" name="Oval 22"/>
          <p:cNvSpPr>
            <a:spLocks noChangeArrowheads="1"/>
          </p:cNvSpPr>
          <p:nvPr/>
        </p:nvSpPr>
        <p:spPr bwMode="auto">
          <a:xfrm>
            <a:off x="9237411" y="3257371"/>
            <a:ext cx="1468312" cy="1449496"/>
          </a:xfrm>
          <a:prstGeom prst="ellipse">
            <a:avLst/>
          </a:prstGeom>
          <a:solidFill>
            <a:srgbClr val="FFABB1"/>
          </a:solidFill>
          <a:ln w="19050">
            <a:noFill/>
          </a:ln>
          <a:effectLst>
            <a:outerShdw blurRad="76200" dist="76200" dir="54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sz="1600" dirty="0" smtClean="0">
                <a:solidFill>
                  <a:schemeClr val="lt1"/>
                </a:solidFill>
                <a:latin typeface="微软雅黑" pitchFamily="34" charset="-122"/>
                <a:ea typeface="微软雅黑" pitchFamily="34" charset="-122"/>
              </a:rPr>
              <a:t>添加标题</a:t>
            </a:r>
            <a:endParaRPr lang="zh-CN" altLang="en-US" sz="1600" dirty="0">
              <a:solidFill>
                <a:schemeClr val="lt1"/>
              </a:solidFill>
              <a:latin typeface="微软雅黑" pitchFamily="34" charset="-122"/>
              <a:ea typeface="微软雅黑" pitchFamily="34" charset="-122"/>
            </a:endParaRPr>
          </a:p>
        </p:txBody>
      </p:sp>
      <p:sp>
        <p:nvSpPr>
          <p:cNvPr id="17" name="Oval 28"/>
          <p:cNvSpPr>
            <a:spLocks noChangeArrowheads="1"/>
          </p:cNvSpPr>
          <p:nvPr/>
        </p:nvSpPr>
        <p:spPr bwMode="auto">
          <a:xfrm>
            <a:off x="5256178" y="3112812"/>
            <a:ext cx="1765077" cy="1738615"/>
          </a:xfrm>
          <a:prstGeom prst="ellipse">
            <a:avLst/>
          </a:prstGeom>
          <a:solidFill>
            <a:srgbClr val="27C5D6"/>
          </a:solidFill>
          <a:ln w="19050">
            <a:noFill/>
          </a:ln>
          <a:effectLst>
            <a:outerShdw blurRad="76200" dist="76200" dir="54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sz="2000" dirty="0" smtClean="0">
                <a:solidFill>
                  <a:schemeClr val="bg1"/>
                </a:solidFill>
                <a:latin typeface="微软雅黑" pitchFamily="34" charset="-122"/>
                <a:ea typeface="微软雅黑" pitchFamily="34" charset="-122"/>
              </a:rPr>
              <a:t>添加标题</a:t>
            </a:r>
            <a:endParaRPr lang="zh-CN" altLang="en-US" sz="20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432634584"/>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3" presetClass="entr" presetSubtype="28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strVal val="4/3*#ppt_w"/>
                                          </p:val>
                                        </p:tav>
                                        <p:tav tm="100000">
                                          <p:val>
                                            <p:strVal val="#ppt_w"/>
                                          </p:val>
                                        </p:tav>
                                      </p:tavLst>
                                    </p:anim>
                                    <p:anim calcmode="lin" valueType="num">
                                      <p:cBhvr>
                                        <p:cTn id="23" dur="500" fill="hold"/>
                                        <p:tgtEl>
                                          <p:spTgt spid="8"/>
                                        </p:tgtEl>
                                        <p:attrNameLst>
                                          <p:attrName>ppt_h</p:attrName>
                                        </p:attrNameLst>
                                      </p:cBhvr>
                                      <p:tavLst>
                                        <p:tav tm="0">
                                          <p:val>
                                            <p:strVal val="4/3*#ppt_h"/>
                                          </p:val>
                                        </p:tav>
                                        <p:tav tm="100000">
                                          <p:val>
                                            <p:strVal val="#ppt_h"/>
                                          </p:val>
                                        </p:tav>
                                      </p:tavLst>
                                    </p:anim>
                                  </p:childTnLst>
                                </p:cTn>
                              </p:par>
                              <p:par>
                                <p:cTn id="24" presetID="23" presetClass="entr" presetSubtype="288"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strVal val="4/3*#ppt_w"/>
                                          </p:val>
                                        </p:tav>
                                        <p:tav tm="100000">
                                          <p:val>
                                            <p:strVal val="#ppt_w"/>
                                          </p:val>
                                        </p:tav>
                                      </p:tavLst>
                                    </p:anim>
                                    <p:anim calcmode="lin" valueType="num">
                                      <p:cBhvr>
                                        <p:cTn id="27" dur="500" fill="hold"/>
                                        <p:tgtEl>
                                          <p:spTgt spid="7"/>
                                        </p:tgtEl>
                                        <p:attrNameLst>
                                          <p:attrName>ppt_h</p:attrName>
                                        </p:attrNameLst>
                                      </p:cBhvr>
                                      <p:tavLst>
                                        <p:tav tm="0">
                                          <p:val>
                                            <p:strVal val="4/3*#ppt_h"/>
                                          </p:val>
                                        </p:tav>
                                        <p:tav tm="100000">
                                          <p:val>
                                            <p:strVal val="#ppt_h"/>
                                          </p:val>
                                        </p:tav>
                                      </p:tavLst>
                                    </p:anim>
                                  </p:childTnLst>
                                </p:cTn>
                              </p:par>
                            </p:childTnLst>
                          </p:cTn>
                        </p:par>
                        <p:par>
                          <p:cTn id="28" fill="hold">
                            <p:stCondLst>
                              <p:cond delay="1600"/>
                            </p:stCondLst>
                            <p:childTnLst>
                              <p:par>
                                <p:cTn id="29" presetID="49" presetClass="entr" presetSubtype="0" decel="10000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 calcmode="lin" valueType="num">
                                      <p:cBhvr>
                                        <p:cTn id="33" dur="500" fill="hold"/>
                                        <p:tgtEl>
                                          <p:spTgt spid="17"/>
                                        </p:tgtEl>
                                        <p:attrNameLst>
                                          <p:attrName>style.rotation</p:attrName>
                                        </p:attrNameLst>
                                      </p:cBhvr>
                                      <p:tavLst>
                                        <p:tav tm="0">
                                          <p:val>
                                            <p:fltVal val="360"/>
                                          </p:val>
                                        </p:tav>
                                        <p:tav tm="100000">
                                          <p:val>
                                            <p:fltVal val="0"/>
                                          </p:val>
                                        </p:tav>
                                      </p:tavLst>
                                    </p:anim>
                                    <p:animEffect transition="in" filter="fade">
                                      <p:cBhvr>
                                        <p:cTn id="34" dur="500"/>
                                        <p:tgtEl>
                                          <p:spTgt spid="17"/>
                                        </p:tgtEl>
                                      </p:cBhvr>
                                    </p:animEffect>
                                  </p:childTnLst>
                                </p:cTn>
                              </p:par>
                            </p:childTnLst>
                          </p:cTn>
                        </p:par>
                        <p:par>
                          <p:cTn id="35" fill="hold">
                            <p:stCondLst>
                              <p:cond delay="2100"/>
                            </p:stCondLst>
                            <p:childTnLst>
                              <p:par>
                                <p:cTn id="36" presetID="49" presetClass="entr" presetSubtype="0" decel="10000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 calcmode="lin" valueType="num">
                                      <p:cBhvr>
                                        <p:cTn id="40" dur="500" fill="hold"/>
                                        <p:tgtEl>
                                          <p:spTgt spid="15"/>
                                        </p:tgtEl>
                                        <p:attrNameLst>
                                          <p:attrName>style.rotation</p:attrName>
                                        </p:attrNameLst>
                                      </p:cBhvr>
                                      <p:tavLst>
                                        <p:tav tm="0">
                                          <p:val>
                                            <p:fltVal val="360"/>
                                          </p:val>
                                        </p:tav>
                                        <p:tav tm="100000">
                                          <p:val>
                                            <p:fltVal val="0"/>
                                          </p:val>
                                        </p:tav>
                                      </p:tavLst>
                                    </p:anim>
                                    <p:animEffect transition="in" filter="fade">
                                      <p:cBhvr>
                                        <p:cTn id="41" dur="500"/>
                                        <p:tgtEl>
                                          <p:spTgt spid="15"/>
                                        </p:tgtEl>
                                      </p:cBhvr>
                                    </p:animEffect>
                                  </p:childTnLst>
                                </p:cTn>
                              </p:par>
                              <p:par>
                                <p:cTn id="42" presetID="49" presetClass="entr" presetSubtype="0" decel="10000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 calcmode="lin" valueType="num">
                                      <p:cBhvr>
                                        <p:cTn id="46" dur="500" fill="hold"/>
                                        <p:tgtEl>
                                          <p:spTgt spid="16"/>
                                        </p:tgtEl>
                                        <p:attrNameLst>
                                          <p:attrName>style.rotation</p:attrName>
                                        </p:attrNameLst>
                                      </p:cBhvr>
                                      <p:tavLst>
                                        <p:tav tm="0">
                                          <p:val>
                                            <p:fltVal val="360"/>
                                          </p:val>
                                        </p:tav>
                                        <p:tav tm="100000">
                                          <p:val>
                                            <p:fltVal val="0"/>
                                          </p:val>
                                        </p:tav>
                                      </p:tavLst>
                                    </p:anim>
                                    <p:animEffect transition="in" filter="fade">
                                      <p:cBhvr>
                                        <p:cTn id="47" dur="500"/>
                                        <p:tgtEl>
                                          <p:spTgt spid="16"/>
                                        </p:tgtEl>
                                      </p:cBhvr>
                                    </p:animEffect>
                                  </p:childTnLst>
                                </p:cTn>
                              </p:par>
                            </p:childTnLst>
                          </p:cTn>
                        </p:par>
                        <p:par>
                          <p:cTn id="48" fill="hold">
                            <p:stCondLst>
                              <p:cond delay="26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1000"/>
                                        <p:tgtEl>
                                          <p:spTgt spid="9"/>
                                        </p:tgtEl>
                                      </p:cBhvr>
                                    </p:animEffect>
                                  </p:childTnLst>
                                </p:cTn>
                              </p:par>
                              <p:par>
                                <p:cTn id="52" presetID="42" presetClass="entr" presetSubtype="0"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1000"/>
                                        <p:tgtEl>
                                          <p:spTgt spid="11"/>
                                        </p:tgtEl>
                                      </p:cBhvr>
                                    </p:animEffect>
                                    <p:anim calcmode="lin" valueType="num">
                                      <p:cBhvr>
                                        <p:cTn id="55" dur="1000" fill="hold"/>
                                        <p:tgtEl>
                                          <p:spTgt spid="11"/>
                                        </p:tgtEl>
                                        <p:attrNameLst>
                                          <p:attrName>ppt_x</p:attrName>
                                        </p:attrNameLst>
                                      </p:cBhvr>
                                      <p:tavLst>
                                        <p:tav tm="0">
                                          <p:val>
                                            <p:strVal val="#ppt_x"/>
                                          </p:val>
                                        </p:tav>
                                        <p:tav tm="100000">
                                          <p:val>
                                            <p:strVal val="#ppt_x"/>
                                          </p:val>
                                        </p:tav>
                                      </p:tavLst>
                                    </p:anim>
                                    <p:anim calcmode="lin" valueType="num">
                                      <p:cBhvr>
                                        <p:cTn id="56" dur="1000" fill="hold"/>
                                        <p:tgtEl>
                                          <p:spTgt spid="11"/>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1000"/>
                                        <p:tgtEl>
                                          <p:spTgt spid="12"/>
                                        </p:tgtEl>
                                      </p:cBhvr>
                                    </p:animEffect>
                                    <p:anim calcmode="lin" valueType="num">
                                      <p:cBhvr>
                                        <p:cTn id="60" dur="1000" fill="hold"/>
                                        <p:tgtEl>
                                          <p:spTgt spid="12"/>
                                        </p:tgtEl>
                                        <p:attrNameLst>
                                          <p:attrName>ppt_x</p:attrName>
                                        </p:attrNameLst>
                                      </p:cBhvr>
                                      <p:tavLst>
                                        <p:tav tm="0">
                                          <p:val>
                                            <p:strVal val="#ppt_x"/>
                                          </p:val>
                                        </p:tav>
                                        <p:tav tm="100000">
                                          <p:val>
                                            <p:strVal val="#ppt_x"/>
                                          </p:val>
                                        </p:tav>
                                      </p:tavLst>
                                    </p:anim>
                                    <p:anim calcmode="lin" valueType="num">
                                      <p:cBhvr>
                                        <p:cTn id="61" dur="1000" fill="hold"/>
                                        <p:tgtEl>
                                          <p:spTgt spid="12"/>
                                        </p:tgtEl>
                                        <p:attrNameLst>
                                          <p:attrName>ppt_y</p:attrName>
                                        </p:attrNameLst>
                                      </p:cBhvr>
                                      <p:tavLst>
                                        <p:tav tm="0">
                                          <p:val>
                                            <p:strVal val="#ppt_y-.1"/>
                                          </p:val>
                                        </p:tav>
                                        <p:tav tm="100000">
                                          <p:val>
                                            <p:strVal val="#ppt_y"/>
                                          </p:val>
                                        </p:tav>
                                      </p:tavLst>
                                    </p:anim>
                                  </p:childTnLst>
                                </p:cTn>
                              </p:par>
                            </p:childTnLst>
                          </p:cTn>
                        </p:par>
                        <p:par>
                          <p:cTn id="62" fill="hold">
                            <p:stCondLst>
                              <p:cond delay="3600"/>
                            </p:stCondLst>
                            <p:childTnLst>
                              <p:par>
                                <p:cTn id="63" presetID="22" presetClass="entr" presetSubtype="8" fill="hold" grpId="0" nodeType="after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left)">
                                      <p:cBhvr>
                                        <p:cTn id="65" dur="1000"/>
                                        <p:tgtEl>
                                          <p:spTgt spid="10"/>
                                        </p:tgtEl>
                                      </p:cBhvr>
                                    </p:animEffect>
                                  </p:childTnLst>
                                </p:cTn>
                              </p:par>
                              <p:par>
                                <p:cTn id="66" presetID="42" presetClass="entr" presetSubtype="0"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1000"/>
                                        <p:tgtEl>
                                          <p:spTgt spid="13"/>
                                        </p:tgtEl>
                                      </p:cBhvr>
                                    </p:animEffect>
                                    <p:anim calcmode="lin" valueType="num">
                                      <p:cBhvr>
                                        <p:cTn id="69" dur="1000" fill="hold"/>
                                        <p:tgtEl>
                                          <p:spTgt spid="13"/>
                                        </p:tgtEl>
                                        <p:attrNameLst>
                                          <p:attrName>ppt_x</p:attrName>
                                        </p:attrNameLst>
                                      </p:cBhvr>
                                      <p:tavLst>
                                        <p:tav tm="0">
                                          <p:val>
                                            <p:strVal val="#ppt_x"/>
                                          </p:val>
                                        </p:tav>
                                        <p:tav tm="100000">
                                          <p:val>
                                            <p:strVal val="#ppt_x"/>
                                          </p:val>
                                        </p:tav>
                                      </p:tavLst>
                                    </p:anim>
                                    <p:anim calcmode="lin" valueType="num">
                                      <p:cBhvr>
                                        <p:cTn id="70" dur="1000" fill="hold"/>
                                        <p:tgtEl>
                                          <p:spTgt spid="13"/>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1000"/>
                                        <p:tgtEl>
                                          <p:spTgt spid="14"/>
                                        </p:tgtEl>
                                      </p:cBhvr>
                                    </p:animEffect>
                                    <p:anim calcmode="lin" valueType="num">
                                      <p:cBhvr>
                                        <p:cTn id="74" dur="1000" fill="hold"/>
                                        <p:tgtEl>
                                          <p:spTgt spid="14"/>
                                        </p:tgtEl>
                                        <p:attrNameLst>
                                          <p:attrName>ppt_x</p:attrName>
                                        </p:attrNameLst>
                                      </p:cBhvr>
                                      <p:tavLst>
                                        <p:tav tm="0">
                                          <p:val>
                                            <p:strVal val="#ppt_x"/>
                                          </p:val>
                                        </p:tav>
                                        <p:tav tm="100000">
                                          <p:val>
                                            <p:strVal val="#ppt_x"/>
                                          </p:val>
                                        </p:tav>
                                      </p:tavLst>
                                    </p:anim>
                                    <p:anim calcmode="lin" valueType="num">
                                      <p:cBhvr>
                                        <p:cTn id="7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8" grpId="0" animBg="1"/>
      <p:bldP spid="9" grpId="0" animBg="1"/>
      <p:bldP spid="10" grpId="0" animBg="1"/>
      <p:bldP spid="11" grpId="0"/>
      <p:bldP spid="12" grpId="0"/>
      <p:bldP spid="13" grpId="0"/>
      <p:bldP spid="14" grpId="0"/>
      <p:bldP spid="15" grpId="0" animBg="1"/>
      <p:bldP spid="16"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7"/>
          <p:cNvSpPr>
            <a:spLocks noChangeArrowheads="1"/>
          </p:cNvSpPr>
          <p:nvPr/>
        </p:nvSpPr>
        <p:spPr bwMode="auto">
          <a:xfrm>
            <a:off x="177800" y="3048158"/>
            <a:ext cx="12012613" cy="76290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cxnSp>
        <p:nvCxnSpPr>
          <p:cNvPr id="7" name="直接连接符 6"/>
          <p:cNvCxnSpPr/>
          <p:nvPr/>
        </p:nvCxnSpPr>
        <p:spPr>
          <a:xfrm flipV="1">
            <a:off x="4105610" y="2648109"/>
            <a:ext cx="0" cy="430151"/>
          </a:xfrm>
          <a:prstGeom prst="line">
            <a:avLst/>
          </a:prstGeom>
          <a:ln w="25400">
            <a:solidFill>
              <a:srgbClr val="27C5D6"/>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9" name="文本框 33"/>
          <p:cNvSpPr txBox="1"/>
          <p:nvPr/>
        </p:nvSpPr>
        <p:spPr>
          <a:xfrm>
            <a:off x="2958053" y="1565188"/>
            <a:ext cx="2336583" cy="523220"/>
          </a:xfrm>
          <a:prstGeom prst="rect">
            <a:avLst/>
          </a:prstGeom>
          <a:noFill/>
        </p:spPr>
        <p:txBody>
          <a:bodyPr wrap="square" rtlCol="0">
            <a:spAutoFit/>
          </a:bodyPr>
          <a:lstStyle/>
          <a:p>
            <a:r>
              <a:rPr lang="zh-CN" altLang="en-US" sz="2800" b="1" dirty="0" smtClean="0">
                <a:solidFill>
                  <a:schemeClr val="bg1">
                    <a:lumMod val="50000"/>
                  </a:schemeClr>
                </a:solidFill>
                <a:latin typeface="微软雅黑" pitchFamily="34" charset="-122"/>
                <a:ea typeface="微软雅黑" pitchFamily="34" charset="-122"/>
              </a:rPr>
              <a:t>加入的你标题</a:t>
            </a:r>
            <a:endParaRPr lang="zh-CN" altLang="en-US" sz="2800" b="1" dirty="0">
              <a:solidFill>
                <a:schemeClr val="bg1">
                  <a:lumMod val="50000"/>
                </a:schemeClr>
              </a:solidFill>
              <a:latin typeface="微软雅黑" pitchFamily="34" charset="-122"/>
              <a:ea typeface="微软雅黑" pitchFamily="34" charset="-122"/>
            </a:endParaRPr>
          </a:p>
        </p:txBody>
      </p:sp>
      <p:sp>
        <p:nvSpPr>
          <p:cNvPr id="11" name="圆角矩形 10"/>
          <p:cNvSpPr/>
          <p:nvPr/>
        </p:nvSpPr>
        <p:spPr bwMode="auto">
          <a:xfrm>
            <a:off x="3852466" y="2211959"/>
            <a:ext cx="566074" cy="551241"/>
          </a:xfrm>
          <a:prstGeom prst="roundRect">
            <a:avLst>
              <a:gd name="adj" fmla="val 6712"/>
            </a:avLst>
          </a:prstGeom>
          <a:solidFill>
            <a:srgbClr val="27C5D6"/>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sp>
        <p:nvSpPr>
          <p:cNvPr id="12" name="圆角矩形 11"/>
          <p:cNvSpPr/>
          <p:nvPr/>
        </p:nvSpPr>
        <p:spPr bwMode="auto">
          <a:xfrm>
            <a:off x="0" y="3048159"/>
            <a:ext cx="2307607" cy="769196"/>
          </a:xfrm>
          <a:prstGeom prst="roundRect">
            <a:avLst>
              <a:gd name="adj" fmla="val 6712"/>
            </a:avLst>
          </a:prstGeom>
          <a:solidFill>
            <a:srgbClr val="FFABB1"/>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sp>
        <p:nvSpPr>
          <p:cNvPr id="13" name="文本框 5"/>
          <p:cNvSpPr txBox="1"/>
          <p:nvPr/>
        </p:nvSpPr>
        <p:spPr>
          <a:xfrm>
            <a:off x="552450" y="3086099"/>
            <a:ext cx="1236984" cy="707886"/>
          </a:xfrm>
          <a:prstGeom prst="rect">
            <a:avLst/>
          </a:prstGeom>
          <a:noFill/>
          <a:ln>
            <a:noFill/>
          </a:ln>
          <a:effectLst/>
        </p:spPr>
        <p:txBody>
          <a:bodyPr wrap="square" rtlCol="0">
            <a:spAutoFit/>
          </a:bodyPr>
          <a:lstStyle/>
          <a:p>
            <a:pPr algn="ctr"/>
            <a:r>
              <a:rPr lang="zh-CN" altLang="en-US" sz="4000" b="1" dirty="0" smtClean="0">
                <a:solidFill>
                  <a:schemeClr val="bg1"/>
                </a:solidFill>
                <a:latin typeface="微软雅黑" pitchFamily="34" charset="-122"/>
                <a:ea typeface="微软雅黑" pitchFamily="34" charset="-122"/>
              </a:rPr>
              <a:t>目录</a:t>
            </a:r>
            <a:endParaRPr lang="zh-CN" altLang="en-US" sz="4000" b="1" dirty="0">
              <a:solidFill>
                <a:schemeClr val="bg1"/>
              </a:solidFill>
              <a:latin typeface="微软雅黑" pitchFamily="34" charset="-122"/>
              <a:ea typeface="微软雅黑" pitchFamily="34" charset="-122"/>
            </a:endParaRPr>
          </a:p>
        </p:txBody>
      </p:sp>
      <p:cxnSp>
        <p:nvCxnSpPr>
          <p:cNvPr id="14" name="直接连接符 13"/>
          <p:cNvCxnSpPr/>
          <p:nvPr/>
        </p:nvCxnSpPr>
        <p:spPr>
          <a:xfrm flipV="1">
            <a:off x="6182227" y="3790448"/>
            <a:ext cx="0" cy="430151"/>
          </a:xfrm>
          <a:prstGeom prst="line">
            <a:avLst/>
          </a:prstGeom>
          <a:ln w="25400">
            <a:solidFill>
              <a:srgbClr val="27C5D6"/>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5" name="圆角矩形 14"/>
          <p:cNvSpPr/>
          <p:nvPr/>
        </p:nvSpPr>
        <p:spPr bwMode="auto">
          <a:xfrm>
            <a:off x="5889451" y="4096818"/>
            <a:ext cx="603932" cy="603932"/>
          </a:xfrm>
          <a:prstGeom prst="roundRect">
            <a:avLst>
              <a:gd name="adj" fmla="val 6712"/>
            </a:avLst>
          </a:prstGeom>
          <a:solidFill>
            <a:srgbClr val="FFABB1"/>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cxnSp>
        <p:nvCxnSpPr>
          <p:cNvPr id="21" name="直接连接符 20"/>
          <p:cNvCxnSpPr/>
          <p:nvPr/>
        </p:nvCxnSpPr>
        <p:spPr>
          <a:xfrm flipV="1">
            <a:off x="7914126" y="2648108"/>
            <a:ext cx="0" cy="430151"/>
          </a:xfrm>
          <a:prstGeom prst="line">
            <a:avLst/>
          </a:prstGeom>
          <a:ln w="25400">
            <a:solidFill>
              <a:srgbClr val="27C5D6"/>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22" name="圆角矩形 21"/>
          <p:cNvSpPr/>
          <p:nvPr/>
        </p:nvSpPr>
        <p:spPr bwMode="auto">
          <a:xfrm>
            <a:off x="7626628" y="2120934"/>
            <a:ext cx="584924" cy="584924"/>
          </a:xfrm>
          <a:prstGeom prst="roundRect">
            <a:avLst>
              <a:gd name="adj" fmla="val 6712"/>
            </a:avLst>
          </a:prstGeom>
          <a:solidFill>
            <a:srgbClr val="27C5D6"/>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cxnSp>
        <p:nvCxnSpPr>
          <p:cNvPr id="23" name="直接连接符 22"/>
          <p:cNvCxnSpPr/>
          <p:nvPr/>
        </p:nvCxnSpPr>
        <p:spPr>
          <a:xfrm flipV="1">
            <a:off x="10028676" y="3757830"/>
            <a:ext cx="0" cy="430151"/>
          </a:xfrm>
          <a:prstGeom prst="line">
            <a:avLst/>
          </a:prstGeom>
          <a:ln w="25400">
            <a:solidFill>
              <a:srgbClr val="27C5D6"/>
            </a:solidFill>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26" name="圆角矩形 25"/>
          <p:cNvSpPr/>
          <p:nvPr/>
        </p:nvSpPr>
        <p:spPr bwMode="auto">
          <a:xfrm>
            <a:off x="9726710" y="4103105"/>
            <a:ext cx="603932" cy="603932"/>
          </a:xfrm>
          <a:prstGeom prst="roundRect">
            <a:avLst>
              <a:gd name="adj" fmla="val 6712"/>
            </a:avLst>
          </a:prstGeom>
          <a:solidFill>
            <a:srgbClr val="FFABB1"/>
          </a:solidFill>
          <a:ln w="9525" cap="flat" cmpd="sng" algn="ctr">
            <a:noFill/>
            <a:prstDash val="solid"/>
            <a:round/>
            <a:headEnd type="none" w="med" len="med"/>
            <a:tailEnd type="none" w="med" len="med"/>
          </a:ln>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sp>
        <p:nvSpPr>
          <p:cNvPr id="27" name="文本框 33"/>
          <p:cNvSpPr txBox="1"/>
          <p:nvPr/>
        </p:nvSpPr>
        <p:spPr>
          <a:xfrm>
            <a:off x="5035186" y="4784464"/>
            <a:ext cx="2335074" cy="523220"/>
          </a:xfrm>
          <a:prstGeom prst="rect">
            <a:avLst/>
          </a:prstGeom>
          <a:noFill/>
        </p:spPr>
        <p:txBody>
          <a:bodyPr wrap="square" rtlCol="0">
            <a:spAutoFit/>
          </a:bodyPr>
          <a:lstStyle>
            <a:defPPr>
              <a:defRPr lang="zh-CN"/>
            </a:defPPr>
            <a:lvl1pPr>
              <a:defRPr sz="2800" b="1">
                <a:latin typeface="微软雅黑" pitchFamily="34" charset="-122"/>
                <a:ea typeface="微软雅黑" pitchFamily="34" charset="-122"/>
              </a:defRPr>
            </a:lvl1pPr>
          </a:lstStyle>
          <a:p>
            <a:r>
              <a:rPr lang="zh-CN" altLang="en-US" dirty="0">
                <a:solidFill>
                  <a:schemeClr val="bg1">
                    <a:lumMod val="50000"/>
                  </a:schemeClr>
                </a:solidFill>
              </a:rPr>
              <a:t>加入的你标题</a:t>
            </a:r>
          </a:p>
        </p:txBody>
      </p:sp>
      <p:sp>
        <p:nvSpPr>
          <p:cNvPr id="29" name="文本框 33"/>
          <p:cNvSpPr txBox="1"/>
          <p:nvPr/>
        </p:nvSpPr>
        <p:spPr>
          <a:xfrm>
            <a:off x="6683496" y="1550674"/>
            <a:ext cx="2415534" cy="523220"/>
          </a:xfrm>
          <a:prstGeom prst="rect">
            <a:avLst/>
          </a:prstGeom>
          <a:noFill/>
        </p:spPr>
        <p:txBody>
          <a:bodyPr wrap="square" rtlCol="0">
            <a:spAutoFit/>
          </a:bodyPr>
          <a:lstStyle>
            <a:defPPr>
              <a:defRPr lang="zh-CN"/>
            </a:defPPr>
            <a:lvl1pPr>
              <a:defRPr sz="2800" b="1">
                <a:latin typeface="微软雅黑" pitchFamily="34" charset="-122"/>
                <a:ea typeface="微软雅黑" pitchFamily="34" charset="-122"/>
              </a:defRPr>
            </a:lvl1pPr>
          </a:lstStyle>
          <a:p>
            <a:r>
              <a:rPr lang="zh-CN" altLang="en-US" dirty="0">
                <a:solidFill>
                  <a:schemeClr val="bg1">
                    <a:lumMod val="50000"/>
                  </a:schemeClr>
                </a:solidFill>
              </a:rPr>
              <a:t>加入的你标题</a:t>
            </a:r>
          </a:p>
        </p:txBody>
      </p:sp>
      <p:sp>
        <p:nvSpPr>
          <p:cNvPr id="33" name="文本框 33"/>
          <p:cNvSpPr txBox="1"/>
          <p:nvPr/>
        </p:nvSpPr>
        <p:spPr>
          <a:xfrm>
            <a:off x="8567177" y="4784464"/>
            <a:ext cx="2927330" cy="523220"/>
          </a:xfrm>
          <a:prstGeom prst="rect">
            <a:avLst/>
          </a:prstGeom>
          <a:noFill/>
        </p:spPr>
        <p:txBody>
          <a:bodyPr wrap="square" rtlCol="0">
            <a:spAutoFit/>
          </a:bodyPr>
          <a:lstStyle>
            <a:defPPr>
              <a:defRPr lang="zh-CN"/>
            </a:defPPr>
            <a:lvl1pPr>
              <a:defRPr sz="2800" b="1">
                <a:latin typeface="微软雅黑" pitchFamily="34" charset="-122"/>
                <a:ea typeface="微软雅黑" pitchFamily="34" charset="-122"/>
              </a:defRPr>
            </a:lvl1pPr>
          </a:lstStyle>
          <a:p>
            <a:r>
              <a:rPr lang="zh-CN" altLang="en-US" dirty="0">
                <a:solidFill>
                  <a:schemeClr val="bg1">
                    <a:lumMod val="50000"/>
                  </a:schemeClr>
                </a:solidFill>
              </a:rPr>
              <a:t>加入的你标题</a:t>
            </a:r>
          </a:p>
        </p:txBody>
      </p:sp>
      <p:sp>
        <p:nvSpPr>
          <p:cNvPr id="35" name="文本框 27"/>
          <p:cNvSpPr txBox="1"/>
          <p:nvPr/>
        </p:nvSpPr>
        <p:spPr>
          <a:xfrm>
            <a:off x="3931425" y="2255794"/>
            <a:ext cx="405880" cy="523220"/>
          </a:xfrm>
          <a:prstGeom prst="rect">
            <a:avLst/>
          </a:prstGeom>
          <a:noFill/>
        </p:spPr>
        <p:txBody>
          <a:bodyPr wrap="none" rtlCol="0">
            <a:spAutoFit/>
          </a:bodyPr>
          <a:lstStyle/>
          <a:p>
            <a:r>
              <a:rPr lang="en-US" altLang="zh-CN" sz="2800" b="1" dirty="0" smtClean="0">
                <a:solidFill>
                  <a:schemeClr val="bg1"/>
                </a:solidFill>
                <a:latin typeface="微软雅黑" pitchFamily="34" charset="-122"/>
                <a:ea typeface="微软雅黑" pitchFamily="34" charset="-122"/>
              </a:rPr>
              <a:t>1</a:t>
            </a:r>
            <a:endParaRPr lang="zh-CN" altLang="en-US" sz="2800" b="1" dirty="0">
              <a:solidFill>
                <a:schemeClr val="bg1"/>
              </a:solidFill>
              <a:latin typeface="微软雅黑" pitchFamily="34" charset="-122"/>
              <a:ea typeface="微软雅黑" pitchFamily="34" charset="-122"/>
            </a:endParaRPr>
          </a:p>
        </p:txBody>
      </p:sp>
      <p:sp>
        <p:nvSpPr>
          <p:cNvPr id="36" name="文本框 27"/>
          <p:cNvSpPr txBox="1"/>
          <p:nvPr/>
        </p:nvSpPr>
        <p:spPr>
          <a:xfrm>
            <a:off x="5981386" y="4162142"/>
            <a:ext cx="405880" cy="523220"/>
          </a:xfrm>
          <a:prstGeom prst="rect">
            <a:avLst/>
          </a:prstGeom>
          <a:noFill/>
        </p:spPr>
        <p:txBody>
          <a:bodyPr wrap="none" rtlCol="0">
            <a:spAutoFit/>
          </a:bodyPr>
          <a:lstStyle/>
          <a:p>
            <a:r>
              <a:rPr lang="en-US" altLang="zh-CN" sz="2800" b="1" dirty="0" smtClean="0">
                <a:solidFill>
                  <a:schemeClr val="bg1"/>
                </a:solidFill>
                <a:latin typeface="微软雅黑" pitchFamily="34" charset="-122"/>
                <a:ea typeface="微软雅黑" pitchFamily="34" charset="-122"/>
              </a:rPr>
              <a:t>2</a:t>
            </a:r>
            <a:endParaRPr lang="zh-CN" altLang="en-US" sz="2800" b="1" dirty="0">
              <a:solidFill>
                <a:schemeClr val="bg1"/>
              </a:solidFill>
              <a:latin typeface="微软雅黑" pitchFamily="34" charset="-122"/>
              <a:ea typeface="微软雅黑" pitchFamily="34" charset="-122"/>
            </a:endParaRPr>
          </a:p>
        </p:txBody>
      </p:sp>
      <p:sp>
        <p:nvSpPr>
          <p:cNvPr id="37" name="文本框 27"/>
          <p:cNvSpPr txBox="1"/>
          <p:nvPr/>
        </p:nvSpPr>
        <p:spPr>
          <a:xfrm>
            <a:off x="7704247" y="2162797"/>
            <a:ext cx="405880" cy="523220"/>
          </a:xfrm>
          <a:prstGeom prst="rect">
            <a:avLst/>
          </a:prstGeom>
          <a:noFill/>
        </p:spPr>
        <p:txBody>
          <a:bodyPr wrap="none" rtlCol="0">
            <a:spAutoFit/>
          </a:bodyPr>
          <a:lstStyle/>
          <a:p>
            <a:r>
              <a:rPr lang="en-US" altLang="zh-CN" sz="2800" b="1" dirty="0" smtClean="0">
                <a:solidFill>
                  <a:schemeClr val="bg1"/>
                </a:solidFill>
                <a:latin typeface="微软雅黑" pitchFamily="34" charset="-122"/>
                <a:ea typeface="微软雅黑" pitchFamily="34" charset="-122"/>
              </a:rPr>
              <a:t>3</a:t>
            </a:r>
            <a:endParaRPr lang="zh-CN" altLang="en-US" sz="2800" b="1" dirty="0">
              <a:solidFill>
                <a:schemeClr val="bg1"/>
              </a:solidFill>
              <a:latin typeface="微软雅黑" pitchFamily="34" charset="-122"/>
              <a:ea typeface="微软雅黑" pitchFamily="34" charset="-122"/>
            </a:endParaRPr>
          </a:p>
        </p:txBody>
      </p:sp>
      <p:sp>
        <p:nvSpPr>
          <p:cNvPr id="38" name="文本框 27"/>
          <p:cNvSpPr txBox="1"/>
          <p:nvPr/>
        </p:nvSpPr>
        <p:spPr>
          <a:xfrm>
            <a:off x="9830375" y="4158953"/>
            <a:ext cx="405880" cy="523220"/>
          </a:xfrm>
          <a:prstGeom prst="rect">
            <a:avLst/>
          </a:prstGeom>
          <a:noFill/>
        </p:spPr>
        <p:txBody>
          <a:bodyPr wrap="none" rtlCol="0">
            <a:spAutoFit/>
          </a:bodyPr>
          <a:lstStyle/>
          <a:p>
            <a:r>
              <a:rPr lang="en-US" altLang="zh-CN" sz="2800" b="1" dirty="0" smtClean="0">
                <a:solidFill>
                  <a:schemeClr val="bg1"/>
                </a:solidFill>
                <a:latin typeface="微软雅黑" pitchFamily="34" charset="-122"/>
                <a:ea typeface="微软雅黑" pitchFamily="34" charset="-122"/>
              </a:rPr>
              <a:t>4</a:t>
            </a:r>
            <a:endParaRPr lang="zh-CN" altLang="en-US" sz="2800" b="1" dirty="0">
              <a:solidFill>
                <a:schemeClr val="bg1"/>
              </a:solidFill>
              <a:latin typeface="微软雅黑" pitchFamily="34" charset="-122"/>
              <a:ea typeface="微软雅黑" pitchFamily="34" charset="-122"/>
            </a:endParaRPr>
          </a:p>
        </p:txBody>
      </p:sp>
      <p:sp>
        <p:nvSpPr>
          <p:cNvPr id="32" name="矩形 6"/>
          <p:cNvSpPr>
            <a:spLocks noChangeArrowheads="1"/>
          </p:cNvSpPr>
          <p:nvPr/>
        </p:nvSpPr>
        <p:spPr bwMode="auto">
          <a:xfrm>
            <a:off x="-1" y="6661227"/>
            <a:ext cx="7633027" cy="232866"/>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4" name="矩形 7"/>
          <p:cNvSpPr>
            <a:spLocks noChangeArrowheads="1"/>
          </p:cNvSpPr>
          <p:nvPr/>
        </p:nvSpPr>
        <p:spPr bwMode="auto">
          <a:xfrm>
            <a:off x="5715664" y="6661227"/>
            <a:ext cx="6474749" cy="232866"/>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Tree>
    <p:extLst>
      <p:ext uri="{BB962C8B-B14F-4D97-AF65-F5344CB8AC3E}">
        <p14:creationId xmlns:p14="http://schemas.microsoft.com/office/powerpoint/2010/main" val="3073206176"/>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right)">
                                      <p:cBhvr>
                                        <p:cTn id="10" dur="500"/>
                                        <p:tgtEl>
                                          <p:spTgt spid="34"/>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anim calcmode="lin" valueType="num">
                                      <p:cBhvr>
                                        <p:cTn id="15" dur="500" fill="hold"/>
                                        <p:tgtEl>
                                          <p:spTgt spid="12"/>
                                        </p:tgtEl>
                                        <p:attrNameLst>
                                          <p:attrName>ppt_x</p:attrName>
                                        </p:attrNameLst>
                                      </p:cBhvr>
                                      <p:tavLst>
                                        <p:tav tm="0">
                                          <p:val>
                                            <p:strVal val="#ppt_x"/>
                                          </p:val>
                                        </p:tav>
                                        <p:tav tm="100000">
                                          <p:val>
                                            <p:strVal val="#ppt_x"/>
                                          </p:val>
                                        </p:tav>
                                      </p:tavLst>
                                    </p:anim>
                                    <p:anim calcmode="lin" valueType="num">
                                      <p:cBhvr>
                                        <p:cTn id="16" dur="500" fill="hold"/>
                                        <p:tgtEl>
                                          <p:spTgt spid="12"/>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wipe(left)">
                                      <p:cBhvr>
                                        <p:cTn id="24" dur="750"/>
                                        <p:tgtEl>
                                          <p:spTgt spid="30"/>
                                        </p:tgtEl>
                                      </p:cBhvr>
                                    </p:animEffect>
                                  </p:childTnLst>
                                </p:cTn>
                              </p:par>
                            </p:childTnLst>
                          </p:cTn>
                        </p:par>
                        <p:par>
                          <p:cTn id="25" fill="hold">
                            <p:stCondLst>
                              <p:cond delay="2250"/>
                            </p:stCondLst>
                            <p:childTnLst>
                              <p:par>
                                <p:cTn id="26" presetID="22" presetClass="entr" presetSubtype="4"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250"/>
                                        <p:tgtEl>
                                          <p:spTgt spid="7"/>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250" fill="hold"/>
                                        <p:tgtEl>
                                          <p:spTgt spid="11"/>
                                        </p:tgtEl>
                                        <p:attrNameLst>
                                          <p:attrName>ppt_w</p:attrName>
                                        </p:attrNameLst>
                                      </p:cBhvr>
                                      <p:tavLst>
                                        <p:tav tm="0">
                                          <p:val>
                                            <p:fltVal val="0"/>
                                          </p:val>
                                        </p:tav>
                                        <p:tav tm="100000">
                                          <p:val>
                                            <p:strVal val="#ppt_w"/>
                                          </p:val>
                                        </p:tav>
                                      </p:tavLst>
                                    </p:anim>
                                    <p:anim calcmode="lin" valueType="num">
                                      <p:cBhvr>
                                        <p:cTn id="33" dur="250" fill="hold"/>
                                        <p:tgtEl>
                                          <p:spTgt spid="11"/>
                                        </p:tgtEl>
                                        <p:attrNameLst>
                                          <p:attrName>ppt_h</p:attrName>
                                        </p:attrNameLst>
                                      </p:cBhvr>
                                      <p:tavLst>
                                        <p:tav tm="0">
                                          <p:val>
                                            <p:fltVal val="0"/>
                                          </p:val>
                                        </p:tav>
                                        <p:tav tm="100000">
                                          <p:val>
                                            <p:strVal val="#ppt_h"/>
                                          </p:val>
                                        </p:tav>
                                      </p:tavLst>
                                    </p:anim>
                                    <p:animEffect transition="in" filter="fade">
                                      <p:cBhvr>
                                        <p:cTn id="34" dur="250"/>
                                        <p:tgtEl>
                                          <p:spTgt spid="11"/>
                                        </p:tgtEl>
                                      </p:cBhvr>
                                    </p:animEffect>
                                  </p:childTnLst>
                                </p:cTn>
                              </p:par>
                            </p:childTnLst>
                          </p:cTn>
                        </p:par>
                        <p:par>
                          <p:cTn id="35" fill="hold">
                            <p:stCondLst>
                              <p:cond delay="2750"/>
                            </p:stCondLst>
                            <p:childTnLst>
                              <p:par>
                                <p:cTn id="36" presetID="53" presetClass="entr" presetSubtype="16" fill="hold" grpId="0" nodeType="afterEffect">
                                  <p:stCondLst>
                                    <p:cond delay="0"/>
                                  </p:stCondLst>
                                  <p:iterate type="lt">
                                    <p:tmPct val="0"/>
                                  </p:iterate>
                                  <p:childTnLst>
                                    <p:set>
                                      <p:cBhvr>
                                        <p:cTn id="37" dur="1" fill="hold">
                                          <p:stCondLst>
                                            <p:cond delay="0"/>
                                          </p:stCondLst>
                                        </p:cTn>
                                        <p:tgtEl>
                                          <p:spTgt spid="35"/>
                                        </p:tgtEl>
                                        <p:attrNameLst>
                                          <p:attrName>style.visibility</p:attrName>
                                        </p:attrNameLst>
                                      </p:cBhvr>
                                      <p:to>
                                        <p:strVal val="visible"/>
                                      </p:to>
                                    </p:set>
                                    <p:anim calcmode="lin" valueType="num">
                                      <p:cBhvr>
                                        <p:cTn id="38" dur="250" fill="hold"/>
                                        <p:tgtEl>
                                          <p:spTgt spid="35"/>
                                        </p:tgtEl>
                                        <p:attrNameLst>
                                          <p:attrName>ppt_w</p:attrName>
                                        </p:attrNameLst>
                                      </p:cBhvr>
                                      <p:tavLst>
                                        <p:tav tm="0">
                                          <p:val>
                                            <p:fltVal val="0"/>
                                          </p:val>
                                        </p:tav>
                                        <p:tav tm="100000">
                                          <p:val>
                                            <p:strVal val="#ppt_w"/>
                                          </p:val>
                                        </p:tav>
                                      </p:tavLst>
                                    </p:anim>
                                    <p:anim calcmode="lin" valueType="num">
                                      <p:cBhvr>
                                        <p:cTn id="39" dur="250" fill="hold"/>
                                        <p:tgtEl>
                                          <p:spTgt spid="35"/>
                                        </p:tgtEl>
                                        <p:attrNameLst>
                                          <p:attrName>ppt_h</p:attrName>
                                        </p:attrNameLst>
                                      </p:cBhvr>
                                      <p:tavLst>
                                        <p:tav tm="0">
                                          <p:val>
                                            <p:fltVal val="0"/>
                                          </p:val>
                                        </p:tav>
                                        <p:tav tm="100000">
                                          <p:val>
                                            <p:strVal val="#ppt_h"/>
                                          </p:val>
                                        </p:tav>
                                      </p:tavLst>
                                    </p:anim>
                                    <p:animEffect transition="in" filter="fade">
                                      <p:cBhvr>
                                        <p:cTn id="40" dur="250"/>
                                        <p:tgtEl>
                                          <p:spTgt spid="35"/>
                                        </p:tgtEl>
                                      </p:cBhvr>
                                    </p:animEffect>
                                  </p:childTnLst>
                                </p:cTn>
                              </p:par>
                            </p:childTnLst>
                          </p:cTn>
                        </p:par>
                        <p:par>
                          <p:cTn id="41" fill="hold">
                            <p:stCondLst>
                              <p:cond delay="30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9"/>
                                        </p:tgtEl>
                                        <p:attrNameLst>
                                          <p:attrName>style.visibility</p:attrName>
                                        </p:attrNameLst>
                                      </p:cBhvr>
                                      <p:to>
                                        <p:strVal val="visible"/>
                                      </p:to>
                                    </p:set>
                                    <p:anim by="(-#ppt_w*2)" calcmode="lin" valueType="num">
                                      <p:cBhvr rctx="PPT">
                                        <p:cTn id="44" dur="250" autoRev="1" fill="hold">
                                          <p:stCondLst>
                                            <p:cond delay="0"/>
                                          </p:stCondLst>
                                        </p:cTn>
                                        <p:tgtEl>
                                          <p:spTgt spid="9"/>
                                        </p:tgtEl>
                                        <p:attrNameLst>
                                          <p:attrName>ppt_w</p:attrName>
                                        </p:attrNameLst>
                                      </p:cBhvr>
                                    </p:anim>
                                    <p:anim by="(#ppt_w*0.50)" calcmode="lin" valueType="num">
                                      <p:cBhvr>
                                        <p:cTn id="45" dur="250" decel="50000" autoRev="1" fill="hold">
                                          <p:stCondLst>
                                            <p:cond delay="0"/>
                                          </p:stCondLst>
                                        </p:cTn>
                                        <p:tgtEl>
                                          <p:spTgt spid="9"/>
                                        </p:tgtEl>
                                        <p:attrNameLst>
                                          <p:attrName>ppt_x</p:attrName>
                                        </p:attrNameLst>
                                      </p:cBhvr>
                                    </p:anim>
                                    <p:anim from="(-#ppt_h/2)" to="(#ppt_y)" calcmode="lin" valueType="num">
                                      <p:cBhvr>
                                        <p:cTn id="46" dur="500" fill="hold">
                                          <p:stCondLst>
                                            <p:cond delay="0"/>
                                          </p:stCondLst>
                                        </p:cTn>
                                        <p:tgtEl>
                                          <p:spTgt spid="9"/>
                                        </p:tgtEl>
                                        <p:attrNameLst>
                                          <p:attrName>ppt_y</p:attrName>
                                        </p:attrNameLst>
                                      </p:cBhvr>
                                    </p:anim>
                                    <p:animRot by="21600000">
                                      <p:cBhvr>
                                        <p:cTn id="47" dur="500" fill="hold">
                                          <p:stCondLst>
                                            <p:cond delay="0"/>
                                          </p:stCondLst>
                                        </p:cTn>
                                        <p:tgtEl>
                                          <p:spTgt spid="9"/>
                                        </p:tgtEl>
                                        <p:attrNameLst>
                                          <p:attrName>r</p:attrName>
                                        </p:attrNameLst>
                                      </p:cBhvr>
                                    </p:animRot>
                                  </p:childTnLst>
                                </p:cTn>
                              </p:par>
                            </p:childTnLst>
                          </p:cTn>
                        </p:par>
                        <p:par>
                          <p:cTn id="48" fill="hold">
                            <p:stCondLst>
                              <p:cond delay="3750"/>
                            </p:stCondLst>
                            <p:childTnLst>
                              <p:par>
                                <p:cTn id="49" presetID="22" presetClass="entr" presetSubtype="4"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250"/>
                                        <p:tgtEl>
                                          <p:spTgt spid="14"/>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250" fill="hold"/>
                                        <p:tgtEl>
                                          <p:spTgt spid="15"/>
                                        </p:tgtEl>
                                        <p:attrNameLst>
                                          <p:attrName>ppt_w</p:attrName>
                                        </p:attrNameLst>
                                      </p:cBhvr>
                                      <p:tavLst>
                                        <p:tav tm="0">
                                          <p:val>
                                            <p:fltVal val="0"/>
                                          </p:val>
                                        </p:tav>
                                        <p:tav tm="100000">
                                          <p:val>
                                            <p:strVal val="#ppt_w"/>
                                          </p:val>
                                        </p:tav>
                                      </p:tavLst>
                                    </p:anim>
                                    <p:anim calcmode="lin" valueType="num">
                                      <p:cBhvr>
                                        <p:cTn id="56" dur="250" fill="hold"/>
                                        <p:tgtEl>
                                          <p:spTgt spid="15"/>
                                        </p:tgtEl>
                                        <p:attrNameLst>
                                          <p:attrName>ppt_h</p:attrName>
                                        </p:attrNameLst>
                                      </p:cBhvr>
                                      <p:tavLst>
                                        <p:tav tm="0">
                                          <p:val>
                                            <p:fltVal val="0"/>
                                          </p:val>
                                        </p:tav>
                                        <p:tav tm="100000">
                                          <p:val>
                                            <p:strVal val="#ppt_h"/>
                                          </p:val>
                                        </p:tav>
                                      </p:tavLst>
                                    </p:anim>
                                    <p:animEffect transition="in" filter="fade">
                                      <p:cBhvr>
                                        <p:cTn id="57" dur="250"/>
                                        <p:tgtEl>
                                          <p:spTgt spid="15"/>
                                        </p:tgtEl>
                                      </p:cBhvr>
                                    </p:animEffect>
                                  </p:childTnLst>
                                </p:cTn>
                              </p:par>
                            </p:childTnLst>
                          </p:cTn>
                        </p:par>
                        <p:par>
                          <p:cTn id="58" fill="hold">
                            <p:stCondLst>
                              <p:cond delay="4250"/>
                            </p:stCondLst>
                            <p:childTnLst>
                              <p:par>
                                <p:cTn id="59" presetID="53" presetClass="entr" presetSubtype="16" fill="hold" grpId="0" nodeType="afterEffect">
                                  <p:stCondLst>
                                    <p:cond delay="0"/>
                                  </p:stCondLst>
                                  <p:iterate type="lt">
                                    <p:tmPct val="0"/>
                                  </p:iterate>
                                  <p:childTnLst>
                                    <p:set>
                                      <p:cBhvr>
                                        <p:cTn id="60" dur="1" fill="hold">
                                          <p:stCondLst>
                                            <p:cond delay="0"/>
                                          </p:stCondLst>
                                        </p:cTn>
                                        <p:tgtEl>
                                          <p:spTgt spid="36"/>
                                        </p:tgtEl>
                                        <p:attrNameLst>
                                          <p:attrName>style.visibility</p:attrName>
                                        </p:attrNameLst>
                                      </p:cBhvr>
                                      <p:to>
                                        <p:strVal val="visible"/>
                                      </p:to>
                                    </p:set>
                                    <p:anim calcmode="lin" valueType="num">
                                      <p:cBhvr>
                                        <p:cTn id="61" dur="250" fill="hold"/>
                                        <p:tgtEl>
                                          <p:spTgt spid="36"/>
                                        </p:tgtEl>
                                        <p:attrNameLst>
                                          <p:attrName>ppt_w</p:attrName>
                                        </p:attrNameLst>
                                      </p:cBhvr>
                                      <p:tavLst>
                                        <p:tav tm="0">
                                          <p:val>
                                            <p:fltVal val="0"/>
                                          </p:val>
                                        </p:tav>
                                        <p:tav tm="100000">
                                          <p:val>
                                            <p:strVal val="#ppt_w"/>
                                          </p:val>
                                        </p:tav>
                                      </p:tavLst>
                                    </p:anim>
                                    <p:anim calcmode="lin" valueType="num">
                                      <p:cBhvr>
                                        <p:cTn id="62" dur="250" fill="hold"/>
                                        <p:tgtEl>
                                          <p:spTgt spid="36"/>
                                        </p:tgtEl>
                                        <p:attrNameLst>
                                          <p:attrName>ppt_h</p:attrName>
                                        </p:attrNameLst>
                                      </p:cBhvr>
                                      <p:tavLst>
                                        <p:tav tm="0">
                                          <p:val>
                                            <p:fltVal val="0"/>
                                          </p:val>
                                        </p:tav>
                                        <p:tav tm="100000">
                                          <p:val>
                                            <p:strVal val="#ppt_h"/>
                                          </p:val>
                                        </p:tav>
                                      </p:tavLst>
                                    </p:anim>
                                    <p:animEffect transition="in" filter="fade">
                                      <p:cBhvr>
                                        <p:cTn id="63" dur="250"/>
                                        <p:tgtEl>
                                          <p:spTgt spid="36"/>
                                        </p:tgtEl>
                                      </p:cBhvr>
                                    </p:animEffect>
                                  </p:childTnLst>
                                </p:cTn>
                              </p:par>
                            </p:childTnLst>
                          </p:cTn>
                        </p:par>
                        <p:par>
                          <p:cTn id="64" fill="hold">
                            <p:stCondLst>
                              <p:cond delay="4500"/>
                            </p:stCondLst>
                            <p:childTnLst>
                              <p:par>
                                <p:cTn id="65" presetID="56" presetClass="entr" presetSubtype="0" fill="hold" grpId="0" nodeType="afterEffect">
                                  <p:stCondLst>
                                    <p:cond delay="0"/>
                                  </p:stCondLst>
                                  <p:iterate type="lt">
                                    <p:tmPct val="10000"/>
                                  </p:iterate>
                                  <p:childTnLst>
                                    <p:set>
                                      <p:cBhvr>
                                        <p:cTn id="66" dur="1" fill="hold">
                                          <p:stCondLst>
                                            <p:cond delay="0"/>
                                          </p:stCondLst>
                                        </p:cTn>
                                        <p:tgtEl>
                                          <p:spTgt spid="27"/>
                                        </p:tgtEl>
                                        <p:attrNameLst>
                                          <p:attrName>style.visibility</p:attrName>
                                        </p:attrNameLst>
                                      </p:cBhvr>
                                      <p:to>
                                        <p:strVal val="visible"/>
                                      </p:to>
                                    </p:set>
                                    <p:anim by="(-#ppt_w*2)" calcmode="lin" valueType="num">
                                      <p:cBhvr rctx="PPT">
                                        <p:cTn id="67" dur="250" autoRev="1" fill="hold">
                                          <p:stCondLst>
                                            <p:cond delay="0"/>
                                          </p:stCondLst>
                                        </p:cTn>
                                        <p:tgtEl>
                                          <p:spTgt spid="27"/>
                                        </p:tgtEl>
                                        <p:attrNameLst>
                                          <p:attrName>ppt_w</p:attrName>
                                        </p:attrNameLst>
                                      </p:cBhvr>
                                    </p:anim>
                                    <p:anim by="(#ppt_w*0.50)" calcmode="lin" valueType="num">
                                      <p:cBhvr>
                                        <p:cTn id="68" dur="250" decel="50000" autoRev="1" fill="hold">
                                          <p:stCondLst>
                                            <p:cond delay="0"/>
                                          </p:stCondLst>
                                        </p:cTn>
                                        <p:tgtEl>
                                          <p:spTgt spid="27"/>
                                        </p:tgtEl>
                                        <p:attrNameLst>
                                          <p:attrName>ppt_x</p:attrName>
                                        </p:attrNameLst>
                                      </p:cBhvr>
                                    </p:anim>
                                    <p:anim from="(-#ppt_h/2)" to="(#ppt_y)" calcmode="lin" valueType="num">
                                      <p:cBhvr>
                                        <p:cTn id="69" dur="500" fill="hold">
                                          <p:stCondLst>
                                            <p:cond delay="0"/>
                                          </p:stCondLst>
                                        </p:cTn>
                                        <p:tgtEl>
                                          <p:spTgt spid="27"/>
                                        </p:tgtEl>
                                        <p:attrNameLst>
                                          <p:attrName>ppt_y</p:attrName>
                                        </p:attrNameLst>
                                      </p:cBhvr>
                                    </p:anim>
                                    <p:animRot by="21600000">
                                      <p:cBhvr>
                                        <p:cTn id="70" dur="500" fill="hold">
                                          <p:stCondLst>
                                            <p:cond delay="0"/>
                                          </p:stCondLst>
                                        </p:cTn>
                                        <p:tgtEl>
                                          <p:spTgt spid="27"/>
                                        </p:tgtEl>
                                        <p:attrNameLst>
                                          <p:attrName>r</p:attrName>
                                        </p:attrNameLst>
                                      </p:cBhvr>
                                    </p:animRot>
                                  </p:childTnLst>
                                </p:cTn>
                              </p:par>
                            </p:childTnLst>
                          </p:cTn>
                        </p:par>
                        <p:par>
                          <p:cTn id="71" fill="hold">
                            <p:stCondLst>
                              <p:cond delay="5250"/>
                            </p:stCondLst>
                            <p:childTnLst>
                              <p:par>
                                <p:cTn id="72" presetID="22" presetClass="entr" presetSubtype="4"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down)">
                                      <p:cBhvr>
                                        <p:cTn id="74" dur="250"/>
                                        <p:tgtEl>
                                          <p:spTgt spid="21"/>
                                        </p:tgtEl>
                                      </p:cBhvr>
                                    </p:animEffect>
                                  </p:childTnLst>
                                </p:cTn>
                              </p:par>
                            </p:childTnLst>
                          </p:cTn>
                        </p:par>
                        <p:par>
                          <p:cTn id="75" fill="hold">
                            <p:stCondLst>
                              <p:cond delay="5500"/>
                            </p:stCondLst>
                            <p:childTnLst>
                              <p:par>
                                <p:cTn id="76" presetID="53" presetClass="entr" presetSubtype="16"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 calcmode="lin" valueType="num">
                                      <p:cBhvr>
                                        <p:cTn id="78" dur="250" fill="hold"/>
                                        <p:tgtEl>
                                          <p:spTgt spid="22"/>
                                        </p:tgtEl>
                                        <p:attrNameLst>
                                          <p:attrName>ppt_w</p:attrName>
                                        </p:attrNameLst>
                                      </p:cBhvr>
                                      <p:tavLst>
                                        <p:tav tm="0">
                                          <p:val>
                                            <p:fltVal val="0"/>
                                          </p:val>
                                        </p:tav>
                                        <p:tav tm="100000">
                                          <p:val>
                                            <p:strVal val="#ppt_w"/>
                                          </p:val>
                                        </p:tav>
                                      </p:tavLst>
                                    </p:anim>
                                    <p:anim calcmode="lin" valueType="num">
                                      <p:cBhvr>
                                        <p:cTn id="79" dur="250" fill="hold"/>
                                        <p:tgtEl>
                                          <p:spTgt spid="22"/>
                                        </p:tgtEl>
                                        <p:attrNameLst>
                                          <p:attrName>ppt_h</p:attrName>
                                        </p:attrNameLst>
                                      </p:cBhvr>
                                      <p:tavLst>
                                        <p:tav tm="0">
                                          <p:val>
                                            <p:fltVal val="0"/>
                                          </p:val>
                                        </p:tav>
                                        <p:tav tm="100000">
                                          <p:val>
                                            <p:strVal val="#ppt_h"/>
                                          </p:val>
                                        </p:tav>
                                      </p:tavLst>
                                    </p:anim>
                                    <p:animEffect transition="in" filter="fade">
                                      <p:cBhvr>
                                        <p:cTn id="80" dur="250"/>
                                        <p:tgtEl>
                                          <p:spTgt spid="22"/>
                                        </p:tgtEl>
                                      </p:cBhvr>
                                    </p:animEffect>
                                  </p:childTnLst>
                                </p:cTn>
                              </p:par>
                            </p:childTnLst>
                          </p:cTn>
                        </p:par>
                        <p:par>
                          <p:cTn id="81" fill="hold">
                            <p:stCondLst>
                              <p:cond delay="5750"/>
                            </p:stCondLst>
                            <p:childTnLst>
                              <p:par>
                                <p:cTn id="82" presetID="53" presetClass="entr" presetSubtype="16" fill="hold" grpId="0" nodeType="afterEffect">
                                  <p:stCondLst>
                                    <p:cond delay="0"/>
                                  </p:stCondLst>
                                  <p:iterate type="lt">
                                    <p:tmPct val="0"/>
                                  </p:iterate>
                                  <p:childTnLst>
                                    <p:set>
                                      <p:cBhvr>
                                        <p:cTn id="83" dur="1" fill="hold">
                                          <p:stCondLst>
                                            <p:cond delay="0"/>
                                          </p:stCondLst>
                                        </p:cTn>
                                        <p:tgtEl>
                                          <p:spTgt spid="37"/>
                                        </p:tgtEl>
                                        <p:attrNameLst>
                                          <p:attrName>style.visibility</p:attrName>
                                        </p:attrNameLst>
                                      </p:cBhvr>
                                      <p:to>
                                        <p:strVal val="visible"/>
                                      </p:to>
                                    </p:set>
                                    <p:anim calcmode="lin" valueType="num">
                                      <p:cBhvr>
                                        <p:cTn id="84" dur="250" fill="hold"/>
                                        <p:tgtEl>
                                          <p:spTgt spid="37"/>
                                        </p:tgtEl>
                                        <p:attrNameLst>
                                          <p:attrName>ppt_w</p:attrName>
                                        </p:attrNameLst>
                                      </p:cBhvr>
                                      <p:tavLst>
                                        <p:tav tm="0">
                                          <p:val>
                                            <p:fltVal val="0"/>
                                          </p:val>
                                        </p:tav>
                                        <p:tav tm="100000">
                                          <p:val>
                                            <p:strVal val="#ppt_w"/>
                                          </p:val>
                                        </p:tav>
                                      </p:tavLst>
                                    </p:anim>
                                    <p:anim calcmode="lin" valueType="num">
                                      <p:cBhvr>
                                        <p:cTn id="85" dur="250" fill="hold"/>
                                        <p:tgtEl>
                                          <p:spTgt spid="37"/>
                                        </p:tgtEl>
                                        <p:attrNameLst>
                                          <p:attrName>ppt_h</p:attrName>
                                        </p:attrNameLst>
                                      </p:cBhvr>
                                      <p:tavLst>
                                        <p:tav tm="0">
                                          <p:val>
                                            <p:fltVal val="0"/>
                                          </p:val>
                                        </p:tav>
                                        <p:tav tm="100000">
                                          <p:val>
                                            <p:strVal val="#ppt_h"/>
                                          </p:val>
                                        </p:tav>
                                      </p:tavLst>
                                    </p:anim>
                                    <p:animEffect transition="in" filter="fade">
                                      <p:cBhvr>
                                        <p:cTn id="86" dur="250"/>
                                        <p:tgtEl>
                                          <p:spTgt spid="37"/>
                                        </p:tgtEl>
                                      </p:cBhvr>
                                    </p:animEffect>
                                  </p:childTnLst>
                                </p:cTn>
                              </p:par>
                            </p:childTnLst>
                          </p:cTn>
                        </p:par>
                        <p:par>
                          <p:cTn id="87" fill="hold">
                            <p:stCondLst>
                              <p:cond delay="6000"/>
                            </p:stCondLst>
                            <p:childTnLst>
                              <p:par>
                                <p:cTn id="88" presetID="56" presetClass="entr" presetSubtype="0" fill="hold" grpId="0" nodeType="afterEffect">
                                  <p:stCondLst>
                                    <p:cond delay="0"/>
                                  </p:stCondLst>
                                  <p:iterate type="lt">
                                    <p:tmPct val="10000"/>
                                  </p:iterate>
                                  <p:childTnLst>
                                    <p:set>
                                      <p:cBhvr>
                                        <p:cTn id="89" dur="1" fill="hold">
                                          <p:stCondLst>
                                            <p:cond delay="0"/>
                                          </p:stCondLst>
                                        </p:cTn>
                                        <p:tgtEl>
                                          <p:spTgt spid="29"/>
                                        </p:tgtEl>
                                        <p:attrNameLst>
                                          <p:attrName>style.visibility</p:attrName>
                                        </p:attrNameLst>
                                      </p:cBhvr>
                                      <p:to>
                                        <p:strVal val="visible"/>
                                      </p:to>
                                    </p:set>
                                    <p:anim by="(-#ppt_w*2)" calcmode="lin" valueType="num">
                                      <p:cBhvr rctx="PPT">
                                        <p:cTn id="90" dur="250" autoRev="1" fill="hold">
                                          <p:stCondLst>
                                            <p:cond delay="0"/>
                                          </p:stCondLst>
                                        </p:cTn>
                                        <p:tgtEl>
                                          <p:spTgt spid="29"/>
                                        </p:tgtEl>
                                        <p:attrNameLst>
                                          <p:attrName>ppt_w</p:attrName>
                                        </p:attrNameLst>
                                      </p:cBhvr>
                                    </p:anim>
                                    <p:anim by="(#ppt_w*0.50)" calcmode="lin" valueType="num">
                                      <p:cBhvr>
                                        <p:cTn id="91" dur="250" decel="50000" autoRev="1" fill="hold">
                                          <p:stCondLst>
                                            <p:cond delay="0"/>
                                          </p:stCondLst>
                                        </p:cTn>
                                        <p:tgtEl>
                                          <p:spTgt spid="29"/>
                                        </p:tgtEl>
                                        <p:attrNameLst>
                                          <p:attrName>ppt_x</p:attrName>
                                        </p:attrNameLst>
                                      </p:cBhvr>
                                    </p:anim>
                                    <p:anim from="(-#ppt_h/2)" to="(#ppt_y)" calcmode="lin" valueType="num">
                                      <p:cBhvr>
                                        <p:cTn id="92" dur="500" fill="hold">
                                          <p:stCondLst>
                                            <p:cond delay="0"/>
                                          </p:stCondLst>
                                        </p:cTn>
                                        <p:tgtEl>
                                          <p:spTgt spid="29"/>
                                        </p:tgtEl>
                                        <p:attrNameLst>
                                          <p:attrName>ppt_y</p:attrName>
                                        </p:attrNameLst>
                                      </p:cBhvr>
                                    </p:anim>
                                    <p:animRot by="21600000">
                                      <p:cBhvr>
                                        <p:cTn id="93" dur="500" fill="hold">
                                          <p:stCondLst>
                                            <p:cond delay="0"/>
                                          </p:stCondLst>
                                        </p:cTn>
                                        <p:tgtEl>
                                          <p:spTgt spid="29"/>
                                        </p:tgtEl>
                                        <p:attrNameLst>
                                          <p:attrName>r</p:attrName>
                                        </p:attrNameLst>
                                      </p:cBhvr>
                                    </p:animRot>
                                  </p:childTnLst>
                                </p:cTn>
                              </p:par>
                            </p:childTnLst>
                          </p:cTn>
                        </p:par>
                        <p:par>
                          <p:cTn id="94" fill="hold">
                            <p:stCondLst>
                              <p:cond delay="6750"/>
                            </p:stCondLst>
                            <p:childTnLst>
                              <p:par>
                                <p:cTn id="95" presetID="22" presetClass="entr" presetSubtype="4" fill="hold" nodeType="after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wipe(down)">
                                      <p:cBhvr>
                                        <p:cTn id="97" dur="250"/>
                                        <p:tgtEl>
                                          <p:spTgt spid="23"/>
                                        </p:tgtEl>
                                      </p:cBhvr>
                                    </p:animEffect>
                                  </p:childTnLst>
                                </p:cTn>
                              </p:par>
                            </p:childTnLst>
                          </p:cTn>
                        </p:par>
                        <p:par>
                          <p:cTn id="98" fill="hold">
                            <p:stCondLst>
                              <p:cond delay="7000"/>
                            </p:stCondLst>
                            <p:childTnLst>
                              <p:par>
                                <p:cTn id="99" presetID="53" presetClass="entr" presetSubtype="16"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 calcmode="lin" valueType="num">
                                      <p:cBhvr>
                                        <p:cTn id="101" dur="250" fill="hold"/>
                                        <p:tgtEl>
                                          <p:spTgt spid="26"/>
                                        </p:tgtEl>
                                        <p:attrNameLst>
                                          <p:attrName>ppt_w</p:attrName>
                                        </p:attrNameLst>
                                      </p:cBhvr>
                                      <p:tavLst>
                                        <p:tav tm="0">
                                          <p:val>
                                            <p:fltVal val="0"/>
                                          </p:val>
                                        </p:tav>
                                        <p:tav tm="100000">
                                          <p:val>
                                            <p:strVal val="#ppt_w"/>
                                          </p:val>
                                        </p:tav>
                                      </p:tavLst>
                                    </p:anim>
                                    <p:anim calcmode="lin" valueType="num">
                                      <p:cBhvr>
                                        <p:cTn id="102" dur="250" fill="hold"/>
                                        <p:tgtEl>
                                          <p:spTgt spid="26"/>
                                        </p:tgtEl>
                                        <p:attrNameLst>
                                          <p:attrName>ppt_h</p:attrName>
                                        </p:attrNameLst>
                                      </p:cBhvr>
                                      <p:tavLst>
                                        <p:tav tm="0">
                                          <p:val>
                                            <p:fltVal val="0"/>
                                          </p:val>
                                        </p:tav>
                                        <p:tav tm="100000">
                                          <p:val>
                                            <p:strVal val="#ppt_h"/>
                                          </p:val>
                                        </p:tav>
                                      </p:tavLst>
                                    </p:anim>
                                    <p:animEffect transition="in" filter="fade">
                                      <p:cBhvr>
                                        <p:cTn id="103" dur="250"/>
                                        <p:tgtEl>
                                          <p:spTgt spid="26"/>
                                        </p:tgtEl>
                                      </p:cBhvr>
                                    </p:animEffect>
                                  </p:childTnLst>
                                </p:cTn>
                              </p:par>
                            </p:childTnLst>
                          </p:cTn>
                        </p:par>
                        <p:par>
                          <p:cTn id="104" fill="hold">
                            <p:stCondLst>
                              <p:cond delay="7250"/>
                            </p:stCondLst>
                            <p:childTnLst>
                              <p:par>
                                <p:cTn id="105" presetID="53" presetClass="entr" presetSubtype="16" fill="hold" grpId="0" nodeType="afterEffect">
                                  <p:stCondLst>
                                    <p:cond delay="0"/>
                                  </p:stCondLst>
                                  <p:iterate type="lt">
                                    <p:tmPct val="0"/>
                                  </p:iterate>
                                  <p:childTnLst>
                                    <p:set>
                                      <p:cBhvr>
                                        <p:cTn id="106" dur="1" fill="hold">
                                          <p:stCondLst>
                                            <p:cond delay="0"/>
                                          </p:stCondLst>
                                        </p:cTn>
                                        <p:tgtEl>
                                          <p:spTgt spid="38"/>
                                        </p:tgtEl>
                                        <p:attrNameLst>
                                          <p:attrName>style.visibility</p:attrName>
                                        </p:attrNameLst>
                                      </p:cBhvr>
                                      <p:to>
                                        <p:strVal val="visible"/>
                                      </p:to>
                                    </p:set>
                                    <p:anim calcmode="lin" valueType="num">
                                      <p:cBhvr>
                                        <p:cTn id="107" dur="250" fill="hold"/>
                                        <p:tgtEl>
                                          <p:spTgt spid="38"/>
                                        </p:tgtEl>
                                        <p:attrNameLst>
                                          <p:attrName>ppt_w</p:attrName>
                                        </p:attrNameLst>
                                      </p:cBhvr>
                                      <p:tavLst>
                                        <p:tav tm="0">
                                          <p:val>
                                            <p:fltVal val="0"/>
                                          </p:val>
                                        </p:tav>
                                        <p:tav tm="100000">
                                          <p:val>
                                            <p:strVal val="#ppt_w"/>
                                          </p:val>
                                        </p:tav>
                                      </p:tavLst>
                                    </p:anim>
                                    <p:anim calcmode="lin" valueType="num">
                                      <p:cBhvr>
                                        <p:cTn id="108" dur="250" fill="hold"/>
                                        <p:tgtEl>
                                          <p:spTgt spid="38"/>
                                        </p:tgtEl>
                                        <p:attrNameLst>
                                          <p:attrName>ppt_h</p:attrName>
                                        </p:attrNameLst>
                                      </p:cBhvr>
                                      <p:tavLst>
                                        <p:tav tm="0">
                                          <p:val>
                                            <p:fltVal val="0"/>
                                          </p:val>
                                        </p:tav>
                                        <p:tav tm="100000">
                                          <p:val>
                                            <p:strVal val="#ppt_h"/>
                                          </p:val>
                                        </p:tav>
                                      </p:tavLst>
                                    </p:anim>
                                    <p:animEffect transition="in" filter="fade">
                                      <p:cBhvr>
                                        <p:cTn id="109" dur="250"/>
                                        <p:tgtEl>
                                          <p:spTgt spid="38"/>
                                        </p:tgtEl>
                                      </p:cBhvr>
                                    </p:animEffect>
                                  </p:childTnLst>
                                </p:cTn>
                              </p:par>
                            </p:childTnLst>
                          </p:cTn>
                        </p:par>
                        <p:par>
                          <p:cTn id="110" fill="hold">
                            <p:stCondLst>
                              <p:cond delay="7500"/>
                            </p:stCondLst>
                            <p:childTnLst>
                              <p:par>
                                <p:cTn id="111" presetID="56" presetClass="entr" presetSubtype="0" fill="hold" grpId="0" nodeType="afterEffect">
                                  <p:stCondLst>
                                    <p:cond delay="0"/>
                                  </p:stCondLst>
                                  <p:iterate type="lt">
                                    <p:tmPct val="10000"/>
                                  </p:iterate>
                                  <p:childTnLst>
                                    <p:set>
                                      <p:cBhvr>
                                        <p:cTn id="112" dur="1" fill="hold">
                                          <p:stCondLst>
                                            <p:cond delay="0"/>
                                          </p:stCondLst>
                                        </p:cTn>
                                        <p:tgtEl>
                                          <p:spTgt spid="33"/>
                                        </p:tgtEl>
                                        <p:attrNameLst>
                                          <p:attrName>style.visibility</p:attrName>
                                        </p:attrNameLst>
                                      </p:cBhvr>
                                      <p:to>
                                        <p:strVal val="visible"/>
                                      </p:to>
                                    </p:set>
                                    <p:anim by="(-#ppt_w*2)" calcmode="lin" valueType="num">
                                      <p:cBhvr rctx="PPT">
                                        <p:cTn id="113" dur="250" autoRev="1" fill="hold">
                                          <p:stCondLst>
                                            <p:cond delay="0"/>
                                          </p:stCondLst>
                                        </p:cTn>
                                        <p:tgtEl>
                                          <p:spTgt spid="33"/>
                                        </p:tgtEl>
                                        <p:attrNameLst>
                                          <p:attrName>ppt_w</p:attrName>
                                        </p:attrNameLst>
                                      </p:cBhvr>
                                    </p:anim>
                                    <p:anim by="(#ppt_w*0.50)" calcmode="lin" valueType="num">
                                      <p:cBhvr>
                                        <p:cTn id="114" dur="250" decel="50000" autoRev="1" fill="hold">
                                          <p:stCondLst>
                                            <p:cond delay="0"/>
                                          </p:stCondLst>
                                        </p:cTn>
                                        <p:tgtEl>
                                          <p:spTgt spid="33"/>
                                        </p:tgtEl>
                                        <p:attrNameLst>
                                          <p:attrName>ppt_x</p:attrName>
                                        </p:attrNameLst>
                                      </p:cBhvr>
                                    </p:anim>
                                    <p:anim from="(-#ppt_h/2)" to="(#ppt_y)" calcmode="lin" valueType="num">
                                      <p:cBhvr>
                                        <p:cTn id="115" dur="500" fill="hold">
                                          <p:stCondLst>
                                            <p:cond delay="0"/>
                                          </p:stCondLst>
                                        </p:cTn>
                                        <p:tgtEl>
                                          <p:spTgt spid="33"/>
                                        </p:tgtEl>
                                        <p:attrNameLst>
                                          <p:attrName>ppt_y</p:attrName>
                                        </p:attrNameLst>
                                      </p:cBhvr>
                                    </p:anim>
                                    <p:animRot by="21600000">
                                      <p:cBhvr>
                                        <p:cTn id="116" dur="500" fill="hold">
                                          <p:stCondLst>
                                            <p:cond delay="0"/>
                                          </p:stCondLst>
                                        </p:cTn>
                                        <p:tgtEl>
                                          <p:spTgt spid="3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9" grpId="0"/>
      <p:bldP spid="11" grpId="0" animBg="1"/>
      <p:bldP spid="12" grpId="0" animBg="1"/>
      <p:bldP spid="13" grpId="0"/>
      <p:bldP spid="15" grpId="0" animBg="1"/>
      <p:bldP spid="22" grpId="0" animBg="1"/>
      <p:bldP spid="26" grpId="0" animBg="1"/>
      <p:bldP spid="27" grpId="0"/>
      <p:bldP spid="29" grpId="0"/>
      <p:bldP spid="33" grpId="0"/>
      <p:bldP spid="35" grpId="0"/>
      <p:bldP spid="36" grpId="0"/>
      <p:bldP spid="37" grpId="0"/>
      <p:bldP spid="38" grpId="0"/>
      <p:bldP spid="32" grpId="0" animBg="1"/>
      <p:bldP spid="3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Drag-image3.jpg"/>
          <p:cNvPicPr/>
          <p:nvPr/>
        </p:nvPicPr>
        <p:blipFill>
          <a:blip r:embed="rId3">
            <a:extLst>
              <a:ext uri="{28A0092B-C50C-407E-A947-70E740481C1C}">
                <a14:useLocalDpi xmlns:a14="http://schemas.microsoft.com/office/drawing/2010/main"/>
              </a:ext>
            </a:extLst>
          </a:blip>
          <a:stretch>
            <a:fillRect/>
          </a:stretch>
        </p:blipFill>
        <p:spPr>
          <a:xfrm flipH="1">
            <a:off x="0" y="15029"/>
            <a:ext cx="12190413" cy="6856058"/>
          </a:xfrm>
          <a:prstGeom prst="rect">
            <a:avLst/>
          </a:prstGeom>
          <a:ln w="12700">
            <a:miter lim="400000"/>
          </a:ln>
        </p:spPr>
      </p:pic>
      <p:sp>
        <p:nvSpPr>
          <p:cNvPr id="22" name="Shape 1424"/>
          <p:cNvSpPr/>
          <p:nvPr/>
        </p:nvSpPr>
        <p:spPr>
          <a:xfrm>
            <a:off x="-1547" y="14990"/>
            <a:ext cx="12190414" cy="6856056"/>
          </a:xfrm>
          <a:prstGeom prst="rect">
            <a:avLst/>
          </a:prstGeom>
          <a:solidFill>
            <a:srgbClr val="27C5D6">
              <a:alpha val="94000"/>
            </a:srgbClr>
          </a:solidFill>
          <a:ln w="12700">
            <a:miter lim="400000"/>
          </a:ln>
        </p:spPr>
        <p:txBody>
          <a:bodyPr lIns="0" tIns="0" rIns="0" bIns="0" anchor="ctr"/>
          <a:lstStyle/>
          <a:p>
            <a:pPr lvl="0" algn="ctr"/>
            <a:endParaRPr dirty="0">
              <a:latin typeface="微软雅黑" pitchFamily="34" charset="-122"/>
              <a:ea typeface="微软雅黑" pitchFamily="34" charset="-122"/>
            </a:endParaRPr>
          </a:p>
        </p:txBody>
      </p:sp>
      <p:sp>
        <p:nvSpPr>
          <p:cNvPr id="44" name="TextBox 42"/>
          <p:cNvSpPr txBox="1"/>
          <p:nvPr/>
        </p:nvSpPr>
        <p:spPr>
          <a:xfrm>
            <a:off x="3621882" y="2458964"/>
            <a:ext cx="4948236" cy="1015663"/>
          </a:xfrm>
          <a:prstGeom prst="rect">
            <a:avLst/>
          </a:prstGeom>
          <a:noFill/>
        </p:spPr>
        <p:txBody>
          <a:bodyPr wrap="square" rtlCol="0">
            <a:spAutoFit/>
          </a:bodyPr>
          <a:lstStyle/>
          <a:p>
            <a:pPr algn="ctr"/>
            <a:r>
              <a:rPr lang="zh-CN" altLang="en-US" sz="6000" b="1" dirty="0">
                <a:solidFill>
                  <a:schemeClr val="bg1"/>
                </a:solidFill>
                <a:latin typeface="微软雅黑" pitchFamily="34" charset="-122"/>
                <a:ea typeface="微软雅黑" pitchFamily="34" charset="-122"/>
              </a:rPr>
              <a:t>加入你的标题</a:t>
            </a:r>
          </a:p>
        </p:txBody>
      </p:sp>
      <p:sp>
        <p:nvSpPr>
          <p:cNvPr id="45" name="TextBox 42"/>
          <p:cNvSpPr txBox="1"/>
          <p:nvPr/>
        </p:nvSpPr>
        <p:spPr>
          <a:xfrm>
            <a:off x="4291970" y="3514866"/>
            <a:ext cx="3608060"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a:t>
            </a:r>
            <a:r>
              <a:rPr lang="zh-CN" altLang="en-US" sz="2400" dirty="0" smtClean="0">
                <a:solidFill>
                  <a:schemeClr val="bg1"/>
                </a:solidFill>
                <a:latin typeface="微软雅黑" pitchFamily="34" charset="-122"/>
                <a:ea typeface="微软雅黑" pitchFamily="34" charset="-122"/>
              </a:rPr>
              <a:t>点击补充</a:t>
            </a:r>
            <a:r>
              <a:rPr lang="zh-CN" altLang="en-US" sz="2400" dirty="0">
                <a:solidFill>
                  <a:schemeClr val="bg1"/>
                </a:solidFill>
                <a:latin typeface="微软雅黑" pitchFamily="34" charset="-122"/>
                <a:ea typeface="微软雅黑" pitchFamily="34" charset="-122"/>
              </a:rPr>
              <a:t>添加</a:t>
            </a:r>
            <a:r>
              <a:rPr lang="zh-CN" altLang="en-US" sz="2400" dirty="0" smtClean="0">
                <a:solidFill>
                  <a:schemeClr val="bg1"/>
                </a:solidFill>
                <a:latin typeface="微软雅黑" pitchFamily="34" charset="-122"/>
                <a:ea typeface="微软雅黑" pitchFamily="34" charset="-122"/>
              </a:rPr>
              <a:t>内容</a:t>
            </a:r>
            <a:r>
              <a:rPr lang="en-US" altLang="zh-CN" sz="2800" dirty="0" smtClean="0">
                <a:solidFill>
                  <a:schemeClr val="bg1"/>
                </a:solidFill>
                <a:latin typeface="微软雅黑" pitchFamily="34" charset="-122"/>
                <a:ea typeface="微软雅黑" pitchFamily="34" charset="-122"/>
              </a:rPr>
              <a:t>】</a:t>
            </a:r>
            <a:endParaRPr lang="zh-CN" altLang="en-US" sz="3800" dirty="0">
              <a:solidFill>
                <a:schemeClr val="bg1"/>
              </a:solidFill>
              <a:latin typeface="微软雅黑" pitchFamily="34" charset="-122"/>
              <a:ea typeface="微软雅黑" pitchFamily="34" charset="-122"/>
            </a:endParaRPr>
          </a:p>
        </p:txBody>
      </p:sp>
      <p:sp>
        <p:nvSpPr>
          <p:cNvPr id="46" name="矩形 45"/>
          <p:cNvSpPr/>
          <p:nvPr/>
        </p:nvSpPr>
        <p:spPr>
          <a:xfrm>
            <a:off x="5235575" y="4254952"/>
            <a:ext cx="1720850" cy="100058"/>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Shape 1426"/>
          <p:cNvSpPr/>
          <p:nvPr/>
        </p:nvSpPr>
        <p:spPr>
          <a:xfrm>
            <a:off x="1530828" y="4568474"/>
            <a:ext cx="9130345" cy="488578"/>
          </a:xfrm>
          <a:prstGeom prst="rect">
            <a:avLst/>
          </a:prstGeom>
          <a:ln w="12700">
            <a:miter lim="400000"/>
          </a:ln>
          <a:extLst>
            <a:ext uri="{C572A759-6A51-4108-AA02-DFA0A04FC94B}">
              <ma14:wrappingTextBoxFlag xmlns="" xmlns:ma14="http://schemas.microsoft.com/office/mac/drawingml/2011/main" val="1"/>
            </a:ext>
          </a:extLst>
        </p:spPr>
        <p:txBody>
          <a:bodyPr lIns="57606" tIns="57607" rIns="57606" bIns="57607">
            <a:spAutoFit/>
          </a:bodyPr>
          <a:lstStyle/>
          <a:p>
            <a:pPr algn="ctr">
              <a:lnSpc>
                <a:spcPct val="120000"/>
              </a:lnSpc>
              <a:spcBef>
                <a:spcPts val="126"/>
              </a:spcBef>
              <a:defRPr>
                <a:uFillTx/>
              </a:defRPr>
            </a:pPr>
            <a:r>
              <a:rPr lang="zh-CN" altLang="en-US" sz="1000" b="1"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次级标题</a:t>
            </a:r>
            <a:r>
              <a:rPr sz="1000" b="1"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 :</a:t>
            </a:r>
            <a:r>
              <a:rPr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 </a:t>
            </a:r>
            <a:r>
              <a:rPr lang="zh-CN" altLang="en-US"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此处添加详细文本描述，建议与标题相关并符合整体语言风格，语言描述尽量简洁生动。尽量将每页幻灯片的字数控制在</a:t>
            </a:r>
            <a:r>
              <a:rPr lang="en-US" altLang="zh-CN"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200</a:t>
            </a:r>
            <a:r>
              <a:rPr lang="zh-CN" altLang="en-US"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字以内，据统计每页幻灯片的最好控制在</a:t>
            </a:r>
            <a:r>
              <a:rPr lang="en-US" altLang="zh-CN"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5</a:t>
            </a:r>
            <a:r>
              <a:rPr lang="zh-CN" altLang="en-US"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分钟之内。</a:t>
            </a:r>
            <a:endParaRPr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endParaRPr>
          </a:p>
        </p:txBody>
      </p:sp>
      <p:grpSp>
        <p:nvGrpSpPr>
          <p:cNvPr id="48" name="组合 47"/>
          <p:cNvGrpSpPr/>
          <p:nvPr/>
        </p:nvGrpSpPr>
        <p:grpSpPr>
          <a:xfrm>
            <a:off x="5419392" y="1534643"/>
            <a:ext cx="1324188" cy="720672"/>
            <a:chOff x="8029374" y="3178903"/>
            <a:chExt cx="1595802" cy="868495"/>
          </a:xfrm>
        </p:grpSpPr>
        <p:sp>
          <p:nvSpPr>
            <p:cNvPr id="49" name="椭圆 48"/>
            <p:cNvSpPr/>
            <p:nvPr/>
          </p:nvSpPr>
          <p:spPr>
            <a:xfrm>
              <a:off x="8389633" y="3178903"/>
              <a:ext cx="868497" cy="8684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TextBox 49"/>
            <p:cNvSpPr txBox="1"/>
            <p:nvPr/>
          </p:nvSpPr>
          <p:spPr>
            <a:xfrm>
              <a:off x="8029374" y="3227005"/>
              <a:ext cx="1595802" cy="778896"/>
            </a:xfrm>
            <a:prstGeom prst="rect">
              <a:avLst/>
            </a:prstGeom>
            <a:noFill/>
          </p:spPr>
          <p:txBody>
            <a:bodyPr wrap="square" lIns="91433" tIns="45716" rIns="91433" bIns="45716" rtlCol="0">
              <a:spAutoFit/>
            </a:bodyPr>
            <a:lstStyle/>
            <a:p>
              <a:pPr algn="ctr"/>
              <a:r>
                <a:rPr lang="en-US" altLang="zh-CN" sz="3600" b="1" dirty="0" smtClean="0">
                  <a:solidFill>
                    <a:srgbClr val="27C5D6"/>
                  </a:solidFill>
                  <a:latin typeface="微软雅黑" pitchFamily="34" charset="-122"/>
                  <a:ea typeface="微软雅黑" pitchFamily="34" charset="-122"/>
                </a:rPr>
                <a:t>4</a:t>
              </a:r>
              <a:endParaRPr lang="zh-CN" altLang="en-US" sz="3600" b="1" dirty="0">
                <a:solidFill>
                  <a:srgbClr val="27C5D6"/>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617529740"/>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750"/>
                                        <p:tgtEl>
                                          <p:spTgt spid="48"/>
                                        </p:tgtEl>
                                      </p:cBhvr>
                                    </p:animEffect>
                                    <p:anim calcmode="lin" valueType="num">
                                      <p:cBhvr>
                                        <p:cTn id="16" dur="750" fill="hold"/>
                                        <p:tgtEl>
                                          <p:spTgt spid="48"/>
                                        </p:tgtEl>
                                        <p:attrNameLst>
                                          <p:attrName>ppt_x</p:attrName>
                                        </p:attrNameLst>
                                      </p:cBhvr>
                                      <p:tavLst>
                                        <p:tav tm="0">
                                          <p:val>
                                            <p:strVal val="#ppt_x"/>
                                          </p:val>
                                        </p:tav>
                                        <p:tav tm="100000">
                                          <p:val>
                                            <p:strVal val="#ppt_x"/>
                                          </p:val>
                                        </p:tav>
                                      </p:tavLst>
                                    </p:anim>
                                    <p:anim calcmode="lin" valueType="num">
                                      <p:cBhvr>
                                        <p:cTn id="17" dur="750" fill="hold"/>
                                        <p:tgtEl>
                                          <p:spTgt spid="48"/>
                                        </p:tgtEl>
                                        <p:attrNameLst>
                                          <p:attrName>ppt_y</p:attrName>
                                        </p:attrNameLst>
                                      </p:cBhvr>
                                      <p:tavLst>
                                        <p:tav tm="0">
                                          <p:val>
                                            <p:strVal val="#ppt_y+.1"/>
                                          </p:val>
                                        </p:tav>
                                        <p:tav tm="100000">
                                          <p:val>
                                            <p:strVal val="#ppt_y"/>
                                          </p:val>
                                        </p:tav>
                                      </p:tavLst>
                                    </p:anim>
                                  </p:childTnLst>
                                </p:cTn>
                              </p:par>
                            </p:childTnLst>
                          </p:cTn>
                        </p:par>
                        <p:par>
                          <p:cTn id="18" fill="hold">
                            <p:stCondLst>
                              <p:cond delay="175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44"/>
                                        </p:tgtEl>
                                        <p:attrNameLst>
                                          <p:attrName>style.visibility</p:attrName>
                                        </p:attrNameLst>
                                      </p:cBhvr>
                                      <p:to>
                                        <p:strVal val="visible"/>
                                      </p:to>
                                    </p:set>
                                    <p:anim by="(-#ppt_w*2)" calcmode="lin" valueType="num">
                                      <p:cBhvr rctx="PPT">
                                        <p:cTn id="21" dur="250" autoRev="1" fill="hold">
                                          <p:stCondLst>
                                            <p:cond delay="0"/>
                                          </p:stCondLst>
                                        </p:cTn>
                                        <p:tgtEl>
                                          <p:spTgt spid="44"/>
                                        </p:tgtEl>
                                        <p:attrNameLst>
                                          <p:attrName>ppt_w</p:attrName>
                                        </p:attrNameLst>
                                      </p:cBhvr>
                                    </p:anim>
                                    <p:anim by="(#ppt_w*0.50)" calcmode="lin" valueType="num">
                                      <p:cBhvr>
                                        <p:cTn id="22" dur="250" decel="50000" autoRev="1" fill="hold">
                                          <p:stCondLst>
                                            <p:cond delay="0"/>
                                          </p:stCondLst>
                                        </p:cTn>
                                        <p:tgtEl>
                                          <p:spTgt spid="44"/>
                                        </p:tgtEl>
                                        <p:attrNameLst>
                                          <p:attrName>ppt_x</p:attrName>
                                        </p:attrNameLst>
                                      </p:cBhvr>
                                    </p:anim>
                                    <p:anim from="(-#ppt_h/2)" to="(#ppt_y)" calcmode="lin" valueType="num">
                                      <p:cBhvr>
                                        <p:cTn id="23" dur="500" fill="hold">
                                          <p:stCondLst>
                                            <p:cond delay="0"/>
                                          </p:stCondLst>
                                        </p:cTn>
                                        <p:tgtEl>
                                          <p:spTgt spid="44"/>
                                        </p:tgtEl>
                                        <p:attrNameLst>
                                          <p:attrName>ppt_y</p:attrName>
                                        </p:attrNameLst>
                                      </p:cBhvr>
                                    </p:anim>
                                    <p:animRot by="21600000">
                                      <p:cBhvr>
                                        <p:cTn id="24" dur="500" fill="hold">
                                          <p:stCondLst>
                                            <p:cond delay="0"/>
                                          </p:stCondLst>
                                        </p:cTn>
                                        <p:tgtEl>
                                          <p:spTgt spid="44"/>
                                        </p:tgtEl>
                                        <p:attrNameLst>
                                          <p:attrName>r</p:attrName>
                                        </p:attrNameLst>
                                      </p:cBhvr>
                                    </p:animRot>
                                  </p:childTnLst>
                                </p:cTn>
                              </p:par>
                            </p:childTnLst>
                          </p:cTn>
                        </p:par>
                        <p:par>
                          <p:cTn id="25" fill="hold">
                            <p:stCondLst>
                              <p:cond delay="25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45"/>
                                        </p:tgtEl>
                                        <p:attrNameLst>
                                          <p:attrName>style.visibility</p:attrName>
                                        </p:attrNameLst>
                                      </p:cBhvr>
                                      <p:to>
                                        <p:strVal val="visible"/>
                                      </p:to>
                                    </p:set>
                                    <p:anim by="(-#ppt_w*2)" calcmode="lin" valueType="num">
                                      <p:cBhvr rctx="PPT">
                                        <p:cTn id="28" dur="250" autoRev="1" fill="hold">
                                          <p:stCondLst>
                                            <p:cond delay="0"/>
                                          </p:stCondLst>
                                        </p:cTn>
                                        <p:tgtEl>
                                          <p:spTgt spid="45"/>
                                        </p:tgtEl>
                                        <p:attrNameLst>
                                          <p:attrName>ppt_w</p:attrName>
                                        </p:attrNameLst>
                                      </p:cBhvr>
                                    </p:anim>
                                    <p:anim by="(#ppt_w*0.50)" calcmode="lin" valueType="num">
                                      <p:cBhvr>
                                        <p:cTn id="29" dur="250" decel="50000" autoRev="1" fill="hold">
                                          <p:stCondLst>
                                            <p:cond delay="0"/>
                                          </p:stCondLst>
                                        </p:cTn>
                                        <p:tgtEl>
                                          <p:spTgt spid="45"/>
                                        </p:tgtEl>
                                        <p:attrNameLst>
                                          <p:attrName>ppt_x</p:attrName>
                                        </p:attrNameLst>
                                      </p:cBhvr>
                                    </p:anim>
                                    <p:anim from="(-#ppt_h/2)" to="(#ppt_y)" calcmode="lin" valueType="num">
                                      <p:cBhvr>
                                        <p:cTn id="30" dur="500" fill="hold">
                                          <p:stCondLst>
                                            <p:cond delay="0"/>
                                          </p:stCondLst>
                                        </p:cTn>
                                        <p:tgtEl>
                                          <p:spTgt spid="45"/>
                                        </p:tgtEl>
                                        <p:attrNameLst>
                                          <p:attrName>ppt_y</p:attrName>
                                        </p:attrNameLst>
                                      </p:cBhvr>
                                    </p:anim>
                                    <p:animRot by="21600000">
                                      <p:cBhvr>
                                        <p:cTn id="31" dur="500" fill="hold">
                                          <p:stCondLst>
                                            <p:cond delay="0"/>
                                          </p:stCondLst>
                                        </p:cTn>
                                        <p:tgtEl>
                                          <p:spTgt spid="45"/>
                                        </p:tgtEl>
                                        <p:attrNameLst>
                                          <p:attrName>r</p:attrName>
                                        </p:attrNameLst>
                                      </p:cBhvr>
                                    </p:animRot>
                                  </p:childTnLst>
                                </p:cTn>
                              </p:par>
                              <p:par>
                                <p:cTn id="32" presetID="22" presetClass="entr" presetSubtype="8" fill="hold" grpId="0" nodeType="withEffect">
                                  <p:stCondLst>
                                    <p:cond delay="500"/>
                                  </p:stCondLst>
                                  <p:childTnLst>
                                    <p:set>
                                      <p:cBhvr>
                                        <p:cTn id="33" dur="1" fill="hold">
                                          <p:stCondLst>
                                            <p:cond delay="0"/>
                                          </p:stCondLst>
                                        </p:cTn>
                                        <p:tgtEl>
                                          <p:spTgt spid="46"/>
                                        </p:tgtEl>
                                        <p:attrNameLst>
                                          <p:attrName>style.visibility</p:attrName>
                                        </p:attrNameLst>
                                      </p:cBhvr>
                                      <p:to>
                                        <p:strVal val="visible"/>
                                      </p:to>
                                    </p:set>
                                    <p:animEffect transition="in" filter="wipe(left)">
                                      <p:cBhvr>
                                        <p:cTn id="34" dur="550"/>
                                        <p:tgtEl>
                                          <p:spTgt spid="46"/>
                                        </p:tgtEl>
                                      </p:cBhvr>
                                    </p:animEffect>
                                  </p:childTnLst>
                                </p:cTn>
                              </p:par>
                            </p:childTnLst>
                          </p:cTn>
                        </p:par>
                        <p:par>
                          <p:cTn id="35" fill="hold">
                            <p:stCondLst>
                              <p:cond delay="3550"/>
                            </p:stCondLst>
                            <p:childTnLst>
                              <p:par>
                                <p:cTn id="36" presetID="2" presetClass="entr" presetSubtype="4" fill="hold" grpId="0" nodeType="afterEffect">
                                  <p:stCondLst>
                                    <p:cond delay="500"/>
                                  </p:stCondLst>
                                  <p:iterate>
                                    <p:tmAbs val="0"/>
                                  </p:iterate>
                                  <p:childTnLst>
                                    <p:set>
                                      <p:cBhvr>
                                        <p:cTn id="37" fill="hold"/>
                                        <p:tgtEl>
                                          <p:spTgt spid="47"/>
                                        </p:tgtEl>
                                        <p:attrNameLst>
                                          <p:attrName>style.visibility</p:attrName>
                                        </p:attrNameLst>
                                      </p:cBhvr>
                                      <p:to>
                                        <p:strVal val="visible"/>
                                      </p:to>
                                    </p:set>
                                    <p:anim calcmode="lin" valueType="num">
                                      <p:cBhvr>
                                        <p:cTn id="38" dur="300" fill="hold"/>
                                        <p:tgtEl>
                                          <p:spTgt spid="47"/>
                                        </p:tgtEl>
                                        <p:attrNameLst>
                                          <p:attrName>ppt_x</p:attrName>
                                        </p:attrNameLst>
                                      </p:cBhvr>
                                      <p:tavLst>
                                        <p:tav tm="0">
                                          <p:val>
                                            <p:strVal val="#ppt_x"/>
                                          </p:val>
                                        </p:tav>
                                        <p:tav tm="100000">
                                          <p:val>
                                            <p:strVal val="#ppt_x"/>
                                          </p:val>
                                        </p:tav>
                                      </p:tavLst>
                                    </p:anim>
                                    <p:anim calcmode="lin" valueType="num">
                                      <p:cBhvr>
                                        <p:cTn id="39" dur="3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4" grpId="0"/>
      <p:bldP spid="45" grpId="0"/>
      <p:bldP spid="46" grpId="0" animBg="1"/>
      <p:bldP spid="47" grpId="0"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5" name="Freeform 10"/>
          <p:cNvSpPr>
            <a:spLocks/>
          </p:cNvSpPr>
          <p:nvPr/>
        </p:nvSpPr>
        <p:spPr bwMode="auto">
          <a:xfrm>
            <a:off x="5294532" y="3097465"/>
            <a:ext cx="1581168" cy="262636"/>
          </a:xfrm>
          <a:custGeom>
            <a:avLst/>
            <a:gdLst>
              <a:gd name="T0" fmla="*/ 0 w 295"/>
              <a:gd name="T1" fmla="*/ 0 h 49"/>
              <a:gd name="T2" fmla="*/ 206 w 295"/>
              <a:gd name="T3" fmla="*/ 0 h 49"/>
              <a:gd name="T4" fmla="*/ 295 w 295"/>
              <a:gd name="T5" fmla="*/ 49 h 49"/>
              <a:gd name="T6" fmla="*/ 90 w 295"/>
              <a:gd name="T7" fmla="*/ 49 h 49"/>
              <a:gd name="T8" fmla="*/ 0 w 295"/>
              <a:gd name="T9" fmla="*/ 0 h 49"/>
            </a:gdLst>
            <a:ahLst/>
            <a:cxnLst>
              <a:cxn ang="0">
                <a:pos x="T0" y="T1"/>
              </a:cxn>
              <a:cxn ang="0">
                <a:pos x="T2" y="T3"/>
              </a:cxn>
              <a:cxn ang="0">
                <a:pos x="T4" y="T5"/>
              </a:cxn>
              <a:cxn ang="0">
                <a:pos x="T6" y="T7"/>
              </a:cxn>
              <a:cxn ang="0">
                <a:pos x="T8" y="T9"/>
              </a:cxn>
            </a:cxnLst>
            <a:rect l="0" t="0" r="r" b="b"/>
            <a:pathLst>
              <a:path w="295" h="49">
                <a:moveTo>
                  <a:pt x="0" y="0"/>
                </a:moveTo>
                <a:lnTo>
                  <a:pt x="206" y="0"/>
                </a:lnTo>
                <a:lnTo>
                  <a:pt x="295" y="49"/>
                </a:lnTo>
                <a:lnTo>
                  <a:pt x="90" y="49"/>
                </a:lnTo>
                <a:lnTo>
                  <a:pt x="0" y="0"/>
                </a:lnTo>
                <a:close/>
              </a:path>
            </a:pathLst>
          </a:custGeom>
          <a:solidFill>
            <a:schemeClr val="bg1">
              <a:lumMod val="65000"/>
            </a:schemeClr>
          </a:solidFill>
          <a:ln w="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11"/>
          <p:cNvSpPr>
            <a:spLocks/>
          </p:cNvSpPr>
          <p:nvPr/>
        </p:nvSpPr>
        <p:spPr bwMode="auto">
          <a:xfrm>
            <a:off x="4800988" y="3893914"/>
            <a:ext cx="2572746" cy="267992"/>
          </a:xfrm>
          <a:custGeom>
            <a:avLst/>
            <a:gdLst>
              <a:gd name="T0" fmla="*/ 0 w 480"/>
              <a:gd name="T1" fmla="*/ 0 h 50"/>
              <a:gd name="T2" fmla="*/ 333 w 480"/>
              <a:gd name="T3" fmla="*/ 0 h 50"/>
              <a:gd name="T4" fmla="*/ 480 w 480"/>
              <a:gd name="T5" fmla="*/ 50 h 50"/>
              <a:gd name="T6" fmla="*/ 146 w 480"/>
              <a:gd name="T7" fmla="*/ 50 h 50"/>
              <a:gd name="T8" fmla="*/ 0 w 480"/>
              <a:gd name="T9" fmla="*/ 0 h 50"/>
            </a:gdLst>
            <a:ahLst/>
            <a:cxnLst>
              <a:cxn ang="0">
                <a:pos x="T0" y="T1"/>
              </a:cxn>
              <a:cxn ang="0">
                <a:pos x="T2" y="T3"/>
              </a:cxn>
              <a:cxn ang="0">
                <a:pos x="T4" y="T5"/>
              </a:cxn>
              <a:cxn ang="0">
                <a:pos x="T6" y="T7"/>
              </a:cxn>
              <a:cxn ang="0">
                <a:pos x="T8" y="T9"/>
              </a:cxn>
            </a:cxnLst>
            <a:rect l="0" t="0" r="r" b="b"/>
            <a:pathLst>
              <a:path w="480" h="50">
                <a:moveTo>
                  <a:pt x="0" y="0"/>
                </a:moveTo>
                <a:lnTo>
                  <a:pt x="333" y="0"/>
                </a:lnTo>
                <a:lnTo>
                  <a:pt x="480" y="50"/>
                </a:lnTo>
                <a:lnTo>
                  <a:pt x="146" y="50"/>
                </a:lnTo>
                <a:lnTo>
                  <a:pt x="0" y="0"/>
                </a:lnTo>
                <a:close/>
              </a:path>
            </a:pathLst>
          </a:custGeom>
          <a:solidFill>
            <a:schemeClr val="bg1">
              <a:lumMod val="65000"/>
            </a:schemeClr>
          </a:solidFill>
          <a:ln w="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12"/>
          <p:cNvSpPr>
            <a:spLocks/>
          </p:cNvSpPr>
          <p:nvPr/>
        </p:nvSpPr>
        <p:spPr bwMode="auto">
          <a:xfrm>
            <a:off x="4317732" y="4647253"/>
            <a:ext cx="3548244" cy="267992"/>
          </a:xfrm>
          <a:custGeom>
            <a:avLst/>
            <a:gdLst>
              <a:gd name="T0" fmla="*/ 0 w 662"/>
              <a:gd name="T1" fmla="*/ 0 h 50"/>
              <a:gd name="T2" fmla="*/ 461 w 662"/>
              <a:gd name="T3" fmla="*/ 0 h 50"/>
              <a:gd name="T4" fmla="*/ 662 w 662"/>
              <a:gd name="T5" fmla="*/ 50 h 50"/>
              <a:gd name="T6" fmla="*/ 201 w 662"/>
              <a:gd name="T7" fmla="*/ 50 h 50"/>
              <a:gd name="T8" fmla="*/ 0 w 662"/>
              <a:gd name="T9" fmla="*/ 0 h 50"/>
            </a:gdLst>
            <a:ahLst/>
            <a:cxnLst>
              <a:cxn ang="0">
                <a:pos x="T0" y="T1"/>
              </a:cxn>
              <a:cxn ang="0">
                <a:pos x="T2" y="T3"/>
              </a:cxn>
              <a:cxn ang="0">
                <a:pos x="T4" y="T5"/>
              </a:cxn>
              <a:cxn ang="0">
                <a:pos x="T6" y="T7"/>
              </a:cxn>
              <a:cxn ang="0">
                <a:pos x="T8" y="T9"/>
              </a:cxn>
            </a:cxnLst>
            <a:rect l="0" t="0" r="r" b="b"/>
            <a:pathLst>
              <a:path w="662" h="50">
                <a:moveTo>
                  <a:pt x="0" y="0"/>
                </a:moveTo>
                <a:lnTo>
                  <a:pt x="461" y="0"/>
                </a:lnTo>
                <a:lnTo>
                  <a:pt x="662" y="50"/>
                </a:lnTo>
                <a:lnTo>
                  <a:pt x="201" y="50"/>
                </a:lnTo>
                <a:lnTo>
                  <a:pt x="0" y="0"/>
                </a:lnTo>
                <a:close/>
              </a:path>
            </a:pathLst>
          </a:custGeom>
          <a:solidFill>
            <a:schemeClr val="bg1">
              <a:lumMod val="65000"/>
            </a:schemeClr>
          </a:solidFill>
          <a:ln w="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 name="TextBox 57"/>
          <p:cNvSpPr txBox="1"/>
          <p:nvPr/>
        </p:nvSpPr>
        <p:spPr>
          <a:xfrm>
            <a:off x="8565465" y="4877922"/>
            <a:ext cx="3522438"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a:t>
            </a:r>
            <a:r>
              <a:rPr lang="zh-CN" altLang="en-US" sz="1400" dirty="0" smtClean="0">
                <a:solidFill>
                  <a:schemeClr val="tx1">
                    <a:lumMod val="50000"/>
                    <a:lumOff val="50000"/>
                  </a:schemeClr>
                </a:solidFill>
                <a:latin typeface="微软雅黑" pitchFamily="34" charset="-122"/>
                <a:ea typeface="微软雅黑" pitchFamily="34" charset="-122"/>
              </a:rPr>
              <a:t>文字，</a:t>
            </a:r>
            <a:r>
              <a:rPr lang="zh-CN" altLang="en-US" sz="1400" dirty="0">
                <a:solidFill>
                  <a:schemeClr val="tx1">
                    <a:lumMod val="50000"/>
                    <a:lumOff val="50000"/>
                  </a:schemeClr>
                </a:solidFill>
                <a:latin typeface="微软雅黑" pitchFamily="34" charset="-122"/>
                <a:ea typeface="微软雅黑" pitchFamily="34" charset="-122"/>
              </a:rPr>
              <a:t>或者通过复制您的文本</a:t>
            </a:r>
            <a:r>
              <a:rPr lang="zh-CN" altLang="en-US" sz="1400" dirty="0" smtClean="0">
                <a:solidFill>
                  <a:schemeClr val="tx1">
                    <a:lumMod val="50000"/>
                    <a:lumOff val="50000"/>
                  </a:schemeClr>
                </a:solidFill>
                <a:latin typeface="微软雅黑" pitchFamily="34" charset="-122"/>
                <a:ea typeface="微软雅黑" pitchFamily="34" charset="-122"/>
              </a:rPr>
              <a:t>后。</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59" name="TextBox 58"/>
          <p:cNvSpPr txBox="1"/>
          <p:nvPr/>
        </p:nvSpPr>
        <p:spPr>
          <a:xfrm>
            <a:off x="596983" y="3979444"/>
            <a:ext cx="3522438"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a:t>
            </a:r>
            <a:r>
              <a:rPr lang="zh-CN" altLang="en-US" sz="1400" dirty="0" smtClean="0">
                <a:solidFill>
                  <a:schemeClr val="tx1">
                    <a:lumMod val="50000"/>
                    <a:lumOff val="50000"/>
                  </a:schemeClr>
                </a:solidFill>
                <a:latin typeface="微软雅黑" pitchFamily="34" charset="-122"/>
                <a:ea typeface="微软雅黑" pitchFamily="34" charset="-122"/>
              </a:rPr>
              <a:t>文字，</a:t>
            </a:r>
            <a:r>
              <a:rPr lang="zh-CN" altLang="en-US" sz="1400" dirty="0">
                <a:solidFill>
                  <a:schemeClr val="tx1">
                    <a:lumMod val="50000"/>
                    <a:lumOff val="50000"/>
                  </a:schemeClr>
                </a:solidFill>
                <a:latin typeface="微软雅黑" pitchFamily="34" charset="-122"/>
                <a:ea typeface="微软雅黑" pitchFamily="34" charset="-122"/>
              </a:rPr>
              <a:t>或者通过复制您的文本后。</a:t>
            </a:r>
          </a:p>
        </p:txBody>
      </p:sp>
      <p:sp>
        <p:nvSpPr>
          <p:cNvPr id="60" name="TextBox 59"/>
          <p:cNvSpPr txBox="1"/>
          <p:nvPr/>
        </p:nvSpPr>
        <p:spPr>
          <a:xfrm>
            <a:off x="7784179" y="3267403"/>
            <a:ext cx="3522438"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rPr>
              <a:t>。或者</a:t>
            </a:r>
            <a:r>
              <a:rPr lang="zh-CN" altLang="en-US" sz="1400" dirty="0">
                <a:solidFill>
                  <a:schemeClr val="tx1">
                    <a:lumMod val="50000"/>
                    <a:lumOff val="50000"/>
                  </a:schemeClr>
                </a:solidFill>
                <a:latin typeface="微软雅黑" pitchFamily="34" charset="-122"/>
                <a:ea typeface="微软雅黑" pitchFamily="34" charset="-122"/>
              </a:rPr>
              <a:t>通过复制您的文本后。</a:t>
            </a:r>
          </a:p>
        </p:txBody>
      </p:sp>
      <p:sp>
        <p:nvSpPr>
          <p:cNvPr id="61" name="TextBox 60"/>
          <p:cNvSpPr txBox="1"/>
          <p:nvPr/>
        </p:nvSpPr>
        <p:spPr>
          <a:xfrm>
            <a:off x="1426555" y="2281322"/>
            <a:ext cx="3522438"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a:t>
            </a:r>
            <a:r>
              <a:rPr lang="zh-CN" altLang="en-US" sz="1400" dirty="0" smtClean="0">
                <a:solidFill>
                  <a:schemeClr val="tx1">
                    <a:lumMod val="50000"/>
                    <a:lumOff val="50000"/>
                  </a:schemeClr>
                </a:solidFill>
                <a:latin typeface="微软雅黑" pitchFamily="34" charset="-122"/>
                <a:ea typeface="微软雅黑" pitchFamily="34" charset="-122"/>
              </a:rPr>
              <a:t>文字，</a:t>
            </a:r>
            <a:r>
              <a:rPr lang="zh-CN" altLang="en-US" sz="1400" dirty="0">
                <a:solidFill>
                  <a:schemeClr val="tx1">
                    <a:lumMod val="50000"/>
                    <a:lumOff val="50000"/>
                  </a:schemeClr>
                </a:solidFill>
                <a:latin typeface="微软雅黑" pitchFamily="34" charset="-122"/>
                <a:ea typeface="微软雅黑" pitchFamily="34" charset="-122"/>
              </a:rPr>
              <a:t>或者通过复制您的文本后。</a:t>
            </a:r>
          </a:p>
        </p:txBody>
      </p:sp>
      <p:sp>
        <p:nvSpPr>
          <p:cNvPr id="62" name="Freeform 6"/>
          <p:cNvSpPr>
            <a:spLocks/>
          </p:cNvSpPr>
          <p:nvPr/>
        </p:nvSpPr>
        <p:spPr bwMode="auto">
          <a:xfrm>
            <a:off x="5306677" y="1874259"/>
            <a:ext cx="1431092" cy="1243492"/>
          </a:xfrm>
          <a:custGeom>
            <a:avLst/>
            <a:gdLst>
              <a:gd name="T0" fmla="*/ 0 w 267"/>
              <a:gd name="T1" fmla="*/ 232 h 232"/>
              <a:gd name="T2" fmla="*/ 135 w 267"/>
              <a:gd name="T3" fmla="*/ 0 h 232"/>
              <a:gd name="T4" fmla="*/ 267 w 267"/>
              <a:gd name="T5" fmla="*/ 232 h 232"/>
              <a:gd name="T6" fmla="*/ 0 w 267"/>
              <a:gd name="T7" fmla="*/ 232 h 232"/>
            </a:gdLst>
            <a:ahLst/>
            <a:cxnLst>
              <a:cxn ang="0">
                <a:pos x="T0" y="T1"/>
              </a:cxn>
              <a:cxn ang="0">
                <a:pos x="T2" y="T3"/>
              </a:cxn>
              <a:cxn ang="0">
                <a:pos x="T4" y="T5"/>
              </a:cxn>
              <a:cxn ang="0">
                <a:pos x="T6" y="T7"/>
              </a:cxn>
            </a:cxnLst>
            <a:rect l="0" t="0" r="r" b="b"/>
            <a:pathLst>
              <a:path w="267" h="232">
                <a:moveTo>
                  <a:pt x="0" y="232"/>
                </a:moveTo>
                <a:lnTo>
                  <a:pt x="135" y="0"/>
                </a:lnTo>
                <a:lnTo>
                  <a:pt x="267" y="232"/>
                </a:lnTo>
                <a:lnTo>
                  <a:pt x="0" y="232"/>
                </a:lnTo>
                <a:close/>
              </a:path>
            </a:pathLst>
          </a:custGeom>
          <a:solidFill>
            <a:srgbClr val="27C5D6"/>
          </a:solidFill>
          <a:ln w="1905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ctr"/>
            <a:r>
              <a:rPr lang="zh-CN" altLang="en-US" sz="1600" dirty="0">
                <a:solidFill>
                  <a:schemeClr val="bg1"/>
                </a:solidFill>
                <a:latin typeface="微软雅黑" pitchFamily="34" charset="-122"/>
                <a:ea typeface="微软雅黑" pitchFamily="34" charset="-122"/>
              </a:rPr>
              <a:t>添加标题</a:t>
            </a:r>
          </a:p>
        </p:txBody>
      </p:sp>
      <p:sp>
        <p:nvSpPr>
          <p:cNvPr id="63" name="Freeform 7"/>
          <p:cNvSpPr>
            <a:spLocks/>
          </p:cNvSpPr>
          <p:nvPr/>
        </p:nvSpPr>
        <p:spPr bwMode="auto">
          <a:xfrm>
            <a:off x="4813567" y="3335112"/>
            <a:ext cx="2417310" cy="584228"/>
          </a:xfrm>
          <a:custGeom>
            <a:avLst/>
            <a:gdLst>
              <a:gd name="T0" fmla="*/ 0 w 451"/>
              <a:gd name="T1" fmla="*/ 109 h 109"/>
              <a:gd name="T2" fmla="*/ 64 w 451"/>
              <a:gd name="T3" fmla="*/ 0 h 109"/>
              <a:gd name="T4" fmla="*/ 387 w 451"/>
              <a:gd name="T5" fmla="*/ 0 h 109"/>
              <a:gd name="T6" fmla="*/ 451 w 451"/>
              <a:gd name="T7" fmla="*/ 109 h 109"/>
              <a:gd name="T8" fmla="*/ 0 w 451"/>
              <a:gd name="T9" fmla="*/ 109 h 109"/>
            </a:gdLst>
            <a:ahLst/>
            <a:cxnLst>
              <a:cxn ang="0">
                <a:pos x="T0" y="T1"/>
              </a:cxn>
              <a:cxn ang="0">
                <a:pos x="T2" y="T3"/>
              </a:cxn>
              <a:cxn ang="0">
                <a:pos x="T4" y="T5"/>
              </a:cxn>
              <a:cxn ang="0">
                <a:pos x="T6" y="T7"/>
              </a:cxn>
              <a:cxn ang="0">
                <a:pos x="T8" y="T9"/>
              </a:cxn>
            </a:cxnLst>
            <a:rect l="0" t="0" r="r" b="b"/>
            <a:pathLst>
              <a:path w="451" h="109">
                <a:moveTo>
                  <a:pt x="0" y="109"/>
                </a:moveTo>
                <a:lnTo>
                  <a:pt x="64" y="0"/>
                </a:lnTo>
                <a:lnTo>
                  <a:pt x="387" y="0"/>
                </a:lnTo>
                <a:lnTo>
                  <a:pt x="451" y="109"/>
                </a:lnTo>
                <a:lnTo>
                  <a:pt x="0" y="109"/>
                </a:lnTo>
                <a:close/>
              </a:path>
            </a:pathLst>
          </a:custGeom>
          <a:solidFill>
            <a:srgbClr val="FFABB1"/>
          </a:solidFill>
          <a:ln w="1905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a:solidFill>
                  <a:schemeClr val="bg1"/>
                </a:solidFill>
                <a:latin typeface="微软雅黑" pitchFamily="34" charset="-122"/>
                <a:ea typeface="微软雅黑" pitchFamily="34" charset="-122"/>
              </a:rPr>
              <a:t>添加标题</a:t>
            </a:r>
          </a:p>
        </p:txBody>
      </p:sp>
      <p:sp>
        <p:nvSpPr>
          <p:cNvPr id="64" name="Freeform 8"/>
          <p:cNvSpPr>
            <a:spLocks/>
          </p:cNvSpPr>
          <p:nvPr/>
        </p:nvSpPr>
        <p:spPr bwMode="auto">
          <a:xfrm>
            <a:off x="4330310" y="4093374"/>
            <a:ext cx="3392810" cy="578868"/>
          </a:xfrm>
          <a:custGeom>
            <a:avLst/>
            <a:gdLst>
              <a:gd name="T0" fmla="*/ 0 w 633"/>
              <a:gd name="T1" fmla="*/ 108 h 108"/>
              <a:gd name="T2" fmla="*/ 62 w 633"/>
              <a:gd name="T3" fmla="*/ 0 h 108"/>
              <a:gd name="T4" fmla="*/ 570 w 633"/>
              <a:gd name="T5" fmla="*/ 0 h 108"/>
              <a:gd name="T6" fmla="*/ 633 w 633"/>
              <a:gd name="T7" fmla="*/ 108 h 108"/>
              <a:gd name="T8" fmla="*/ 0 w 633"/>
              <a:gd name="T9" fmla="*/ 108 h 108"/>
            </a:gdLst>
            <a:ahLst/>
            <a:cxnLst>
              <a:cxn ang="0">
                <a:pos x="T0" y="T1"/>
              </a:cxn>
              <a:cxn ang="0">
                <a:pos x="T2" y="T3"/>
              </a:cxn>
              <a:cxn ang="0">
                <a:pos x="T4" y="T5"/>
              </a:cxn>
              <a:cxn ang="0">
                <a:pos x="T6" y="T7"/>
              </a:cxn>
              <a:cxn ang="0">
                <a:pos x="T8" y="T9"/>
              </a:cxn>
            </a:cxnLst>
            <a:rect l="0" t="0" r="r" b="b"/>
            <a:pathLst>
              <a:path w="633" h="108">
                <a:moveTo>
                  <a:pt x="0" y="108"/>
                </a:moveTo>
                <a:lnTo>
                  <a:pt x="62" y="0"/>
                </a:lnTo>
                <a:lnTo>
                  <a:pt x="570" y="0"/>
                </a:lnTo>
                <a:lnTo>
                  <a:pt x="633" y="108"/>
                </a:lnTo>
                <a:lnTo>
                  <a:pt x="0" y="108"/>
                </a:lnTo>
                <a:close/>
              </a:path>
            </a:pathLst>
          </a:custGeom>
          <a:solidFill>
            <a:srgbClr val="27C5D6"/>
          </a:solidFill>
          <a:ln w="1905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a:solidFill>
                  <a:schemeClr val="bg1"/>
                </a:solidFill>
                <a:latin typeface="微软雅黑" pitchFamily="34" charset="-122"/>
                <a:ea typeface="微软雅黑" pitchFamily="34" charset="-122"/>
              </a:rPr>
              <a:t>添加标题</a:t>
            </a:r>
          </a:p>
        </p:txBody>
      </p:sp>
      <p:sp>
        <p:nvSpPr>
          <p:cNvPr id="65" name="Freeform 9"/>
          <p:cNvSpPr>
            <a:spLocks/>
          </p:cNvSpPr>
          <p:nvPr/>
        </p:nvSpPr>
        <p:spPr bwMode="auto">
          <a:xfrm>
            <a:off x="3584851" y="4810278"/>
            <a:ext cx="4888216" cy="1029098"/>
          </a:xfrm>
          <a:custGeom>
            <a:avLst/>
            <a:gdLst>
              <a:gd name="T0" fmla="*/ 0 w 912"/>
              <a:gd name="T1" fmla="*/ 192 h 192"/>
              <a:gd name="T2" fmla="*/ 111 w 912"/>
              <a:gd name="T3" fmla="*/ 0 h 192"/>
              <a:gd name="T4" fmla="*/ 801 w 912"/>
              <a:gd name="T5" fmla="*/ 0 h 192"/>
              <a:gd name="T6" fmla="*/ 912 w 912"/>
              <a:gd name="T7" fmla="*/ 192 h 192"/>
              <a:gd name="T8" fmla="*/ 0 w 912"/>
              <a:gd name="T9" fmla="*/ 192 h 192"/>
            </a:gdLst>
            <a:ahLst/>
            <a:cxnLst>
              <a:cxn ang="0">
                <a:pos x="T0" y="T1"/>
              </a:cxn>
              <a:cxn ang="0">
                <a:pos x="T2" y="T3"/>
              </a:cxn>
              <a:cxn ang="0">
                <a:pos x="T4" y="T5"/>
              </a:cxn>
              <a:cxn ang="0">
                <a:pos x="T6" y="T7"/>
              </a:cxn>
              <a:cxn ang="0">
                <a:pos x="T8" y="T9"/>
              </a:cxn>
            </a:cxnLst>
            <a:rect l="0" t="0" r="r" b="b"/>
            <a:pathLst>
              <a:path w="912" h="192">
                <a:moveTo>
                  <a:pt x="0" y="192"/>
                </a:moveTo>
                <a:lnTo>
                  <a:pt x="111" y="0"/>
                </a:lnTo>
                <a:lnTo>
                  <a:pt x="801" y="0"/>
                </a:lnTo>
                <a:lnTo>
                  <a:pt x="912" y="192"/>
                </a:lnTo>
                <a:lnTo>
                  <a:pt x="0" y="192"/>
                </a:lnTo>
                <a:close/>
              </a:path>
            </a:pathLst>
          </a:custGeom>
          <a:solidFill>
            <a:srgbClr val="FFABB1"/>
          </a:solidFill>
          <a:ln w="1905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a:latin typeface="微软雅黑" pitchFamily="34" charset="-122"/>
                <a:ea typeface="微软雅黑" pitchFamily="34" charset="-122"/>
              </a:rPr>
              <a:t>添加标题</a:t>
            </a:r>
          </a:p>
        </p:txBody>
      </p:sp>
    </p:spTree>
    <p:extLst>
      <p:ext uri="{BB962C8B-B14F-4D97-AF65-F5344CB8AC3E}">
        <p14:creationId xmlns:p14="http://schemas.microsoft.com/office/powerpoint/2010/main" val="3698211161"/>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ipe(left)">
                                      <p:cBhvr>
                                        <p:cTn id="22" dur="300"/>
                                        <p:tgtEl>
                                          <p:spTgt spid="65"/>
                                        </p:tgtEl>
                                      </p:cBhvr>
                                    </p:animEffect>
                                  </p:childTnLst>
                                </p:cTn>
                              </p:par>
                            </p:childTnLst>
                          </p:cTn>
                        </p:par>
                        <p:par>
                          <p:cTn id="23" fill="hold">
                            <p:stCondLst>
                              <p:cond delay="1400"/>
                            </p:stCondLst>
                            <p:childTnLst>
                              <p:par>
                                <p:cTn id="24" presetID="22" presetClass="entr" presetSubtype="2" fill="hold" grpId="0" nodeType="after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wipe(right)">
                                      <p:cBhvr>
                                        <p:cTn id="26" dur="300"/>
                                        <p:tgtEl>
                                          <p:spTgt spid="57"/>
                                        </p:tgtEl>
                                      </p:cBhvr>
                                    </p:animEffect>
                                  </p:childTnLst>
                                </p:cTn>
                              </p:par>
                            </p:childTnLst>
                          </p:cTn>
                        </p:par>
                        <p:par>
                          <p:cTn id="27" fill="hold">
                            <p:stCondLst>
                              <p:cond delay="1700"/>
                            </p:stCondLst>
                            <p:childTnLst>
                              <p:par>
                                <p:cTn id="28" presetID="22" presetClass="entr" presetSubtype="8" fill="hold" grpId="0" nodeType="afterEffect">
                                  <p:stCondLst>
                                    <p:cond delay="0"/>
                                  </p:stCondLst>
                                  <p:childTnLst>
                                    <p:set>
                                      <p:cBhvr>
                                        <p:cTn id="29" dur="1" fill="hold">
                                          <p:stCondLst>
                                            <p:cond delay="0"/>
                                          </p:stCondLst>
                                        </p:cTn>
                                        <p:tgtEl>
                                          <p:spTgt spid="64"/>
                                        </p:tgtEl>
                                        <p:attrNameLst>
                                          <p:attrName>style.visibility</p:attrName>
                                        </p:attrNameLst>
                                      </p:cBhvr>
                                      <p:to>
                                        <p:strVal val="visible"/>
                                      </p:to>
                                    </p:set>
                                    <p:animEffect transition="in" filter="wipe(left)">
                                      <p:cBhvr>
                                        <p:cTn id="30" dur="300"/>
                                        <p:tgtEl>
                                          <p:spTgt spid="64"/>
                                        </p:tgtEl>
                                      </p:cBhvr>
                                    </p:animEffect>
                                  </p:childTnLst>
                                </p:cTn>
                              </p:par>
                            </p:childTnLst>
                          </p:cTn>
                        </p:par>
                        <p:par>
                          <p:cTn id="31" fill="hold">
                            <p:stCondLst>
                              <p:cond delay="2000"/>
                            </p:stCondLst>
                            <p:childTnLst>
                              <p:par>
                                <p:cTn id="32" presetID="22" presetClass="entr" presetSubtype="2" fill="hold" grpId="0"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wipe(right)">
                                      <p:cBhvr>
                                        <p:cTn id="34" dur="300"/>
                                        <p:tgtEl>
                                          <p:spTgt spid="56"/>
                                        </p:tgtEl>
                                      </p:cBhvr>
                                    </p:animEffect>
                                  </p:childTnLst>
                                </p:cTn>
                              </p:par>
                            </p:childTnLst>
                          </p:cTn>
                        </p:par>
                        <p:par>
                          <p:cTn id="35" fill="hold">
                            <p:stCondLst>
                              <p:cond delay="2300"/>
                            </p:stCondLst>
                            <p:childTnLst>
                              <p:par>
                                <p:cTn id="36" presetID="22" presetClass="entr" presetSubtype="8" fill="hold" grpId="0" nodeType="after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wipe(left)">
                                      <p:cBhvr>
                                        <p:cTn id="38" dur="300"/>
                                        <p:tgtEl>
                                          <p:spTgt spid="63"/>
                                        </p:tgtEl>
                                      </p:cBhvr>
                                    </p:animEffect>
                                  </p:childTnLst>
                                </p:cTn>
                              </p:par>
                            </p:childTnLst>
                          </p:cTn>
                        </p:par>
                        <p:par>
                          <p:cTn id="39" fill="hold">
                            <p:stCondLst>
                              <p:cond delay="2600"/>
                            </p:stCondLst>
                            <p:childTnLst>
                              <p:par>
                                <p:cTn id="40" presetID="22" presetClass="entr" presetSubtype="2" fill="hold" grpId="0"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wipe(right)">
                                      <p:cBhvr>
                                        <p:cTn id="42" dur="300"/>
                                        <p:tgtEl>
                                          <p:spTgt spid="55"/>
                                        </p:tgtEl>
                                      </p:cBhvr>
                                    </p:animEffect>
                                  </p:childTnLst>
                                </p:cTn>
                              </p:par>
                            </p:childTnLst>
                          </p:cTn>
                        </p:par>
                        <p:par>
                          <p:cTn id="43" fill="hold">
                            <p:stCondLst>
                              <p:cond delay="2900"/>
                            </p:stCondLst>
                            <p:childTnLst>
                              <p:par>
                                <p:cTn id="44" presetID="22" presetClass="entr" presetSubtype="4" fill="hold" grpId="0" nodeType="after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wipe(down)">
                                      <p:cBhvr>
                                        <p:cTn id="46" dur="300"/>
                                        <p:tgtEl>
                                          <p:spTgt spid="62"/>
                                        </p:tgtEl>
                                      </p:cBhvr>
                                    </p:animEffect>
                                  </p:childTnLst>
                                </p:cTn>
                              </p:par>
                            </p:childTnLst>
                          </p:cTn>
                        </p:par>
                        <p:par>
                          <p:cTn id="47" fill="hold">
                            <p:stCondLst>
                              <p:cond delay="3200"/>
                            </p:stCondLst>
                            <p:childTnLst>
                              <p:par>
                                <p:cTn id="48" presetID="12" presetClass="entr" presetSubtype="8"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 calcmode="lin" valueType="num">
                                      <p:cBhvr additive="base">
                                        <p:cTn id="50" dur="500"/>
                                        <p:tgtEl>
                                          <p:spTgt spid="58"/>
                                        </p:tgtEl>
                                        <p:attrNameLst>
                                          <p:attrName>ppt_x</p:attrName>
                                        </p:attrNameLst>
                                      </p:cBhvr>
                                      <p:tavLst>
                                        <p:tav tm="0">
                                          <p:val>
                                            <p:strVal val="#ppt_x-#ppt_w*1.125000"/>
                                          </p:val>
                                        </p:tav>
                                        <p:tav tm="100000">
                                          <p:val>
                                            <p:strVal val="#ppt_x"/>
                                          </p:val>
                                        </p:tav>
                                      </p:tavLst>
                                    </p:anim>
                                    <p:animEffect transition="in" filter="wipe(right)">
                                      <p:cBhvr>
                                        <p:cTn id="51" dur="500"/>
                                        <p:tgtEl>
                                          <p:spTgt spid="58"/>
                                        </p:tgtEl>
                                      </p:cBhvr>
                                    </p:animEffect>
                                  </p:childTnLst>
                                </p:cTn>
                              </p:par>
                              <p:par>
                                <p:cTn id="52" presetID="12" presetClass="entr" presetSubtype="2" fill="hold" grpId="0" nodeType="withEffect">
                                  <p:stCondLst>
                                    <p:cond delay="0"/>
                                  </p:stCondLst>
                                  <p:childTnLst>
                                    <p:set>
                                      <p:cBhvr>
                                        <p:cTn id="53" dur="1" fill="hold">
                                          <p:stCondLst>
                                            <p:cond delay="0"/>
                                          </p:stCondLst>
                                        </p:cTn>
                                        <p:tgtEl>
                                          <p:spTgt spid="59"/>
                                        </p:tgtEl>
                                        <p:attrNameLst>
                                          <p:attrName>style.visibility</p:attrName>
                                        </p:attrNameLst>
                                      </p:cBhvr>
                                      <p:to>
                                        <p:strVal val="visible"/>
                                      </p:to>
                                    </p:set>
                                    <p:anim calcmode="lin" valueType="num">
                                      <p:cBhvr additive="base">
                                        <p:cTn id="54" dur="500"/>
                                        <p:tgtEl>
                                          <p:spTgt spid="59"/>
                                        </p:tgtEl>
                                        <p:attrNameLst>
                                          <p:attrName>ppt_x</p:attrName>
                                        </p:attrNameLst>
                                      </p:cBhvr>
                                      <p:tavLst>
                                        <p:tav tm="0">
                                          <p:val>
                                            <p:strVal val="#ppt_x+#ppt_w*1.125000"/>
                                          </p:val>
                                        </p:tav>
                                        <p:tav tm="100000">
                                          <p:val>
                                            <p:strVal val="#ppt_x"/>
                                          </p:val>
                                        </p:tav>
                                      </p:tavLst>
                                    </p:anim>
                                    <p:animEffect transition="in" filter="wipe(left)">
                                      <p:cBhvr>
                                        <p:cTn id="55" dur="500"/>
                                        <p:tgtEl>
                                          <p:spTgt spid="59"/>
                                        </p:tgtEl>
                                      </p:cBhvr>
                                    </p:animEffect>
                                  </p:childTnLst>
                                </p:cTn>
                              </p:par>
                              <p:par>
                                <p:cTn id="56" presetID="12" presetClass="entr" presetSubtype="8" fill="hold" grpId="0" nodeType="withEffect">
                                  <p:stCondLst>
                                    <p:cond delay="0"/>
                                  </p:stCondLst>
                                  <p:childTnLst>
                                    <p:set>
                                      <p:cBhvr>
                                        <p:cTn id="57" dur="1" fill="hold">
                                          <p:stCondLst>
                                            <p:cond delay="0"/>
                                          </p:stCondLst>
                                        </p:cTn>
                                        <p:tgtEl>
                                          <p:spTgt spid="60"/>
                                        </p:tgtEl>
                                        <p:attrNameLst>
                                          <p:attrName>style.visibility</p:attrName>
                                        </p:attrNameLst>
                                      </p:cBhvr>
                                      <p:to>
                                        <p:strVal val="visible"/>
                                      </p:to>
                                    </p:set>
                                    <p:anim calcmode="lin" valueType="num">
                                      <p:cBhvr additive="base">
                                        <p:cTn id="58" dur="500"/>
                                        <p:tgtEl>
                                          <p:spTgt spid="60"/>
                                        </p:tgtEl>
                                        <p:attrNameLst>
                                          <p:attrName>ppt_x</p:attrName>
                                        </p:attrNameLst>
                                      </p:cBhvr>
                                      <p:tavLst>
                                        <p:tav tm="0">
                                          <p:val>
                                            <p:strVal val="#ppt_x-#ppt_w*1.125000"/>
                                          </p:val>
                                        </p:tav>
                                        <p:tav tm="100000">
                                          <p:val>
                                            <p:strVal val="#ppt_x"/>
                                          </p:val>
                                        </p:tav>
                                      </p:tavLst>
                                    </p:anim>
                                    <p:animEffect transition="in" filter="wipe(right)">
                                      <p:cBhvr>
                                        <p:cTn id="59" dur="500"/>
                                        <p:tgtEl>
                                          <p:spTgt spid="60"/>
                                        </p:tgtEl>
                                      </p:cBhvr>
                                    </p:animEffect>
                                  </p:childTnLst>
                                </p:cTn>
                              </p:par>
                              <p:par>
                                <p:cTn id="60" presetID="12" presetClass="entr" presetSubtype="2" fill="hold" grpId="0" nodeType="withEffect">
                                  <p:stCondLst>
                                    <p:cond delay="0"/>
                                  </p:stCondLst>
                                  <p:childTnLst>
                                    <p:set>
                                      <p:cBhvr>
                                        <p:cTn id="61" dur="1" fill="hold">
                                          <p:stCondLst>
                                            <p:cond delay="0"/>
                                          </p:stCondLst>
                                        </p:cTn>
                                        <p:tgtEl>
                                          <p:spTgt spid="61"/>
                                        </p:tgtEl>
                                        <p:attrNameLst>
                                          <p:attrName>style.visibility</p:attrName>
                                        </p:attrNameLst>
                                      </p:cBhvr>
                                      <p:to>
                                        <p:strVal val="visible"/>
                                      </p:to>
                                    </p:set>
                                    <p:anim calcmode="lin" valueType="num">
                                      <p:cBhvr additive="base">
                                        <p:cTn id="62" dur="500"/>
                                        <p:tgtEl>
                                          <p:spTgt spid="61"/>
                                        </p:tgtEl>
                                        <p:attrNameLst>
                                          <p:attrName>ppt_x</p:attrName>
                                        </p:attrNameLst>
                                      </p:cBhvr>
                                      <p:tavLst>
                                        <p:tav tm="0">
                                          <p:val>
                                            <p:strVal val="#ppt_x+#ppt_w*1.125000"/>
                                          </p:val>
                                        </p:tav>
                                        <p:tav tm="100000">
                                          <p:val>
                                            <p:strVal val="#ppt_x"/>
                                          </p:val>
                                        </p:tav>
                                      </p:tavLst>
                                    </p:anim>
                                    <p:animEffect transition="in" filter="wipe(left)">
                                      <p:cBhvr>
                                        <p:cTn id="6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55" grpId="0" animBg="1"/>
      <p:bldP spid="56" grpId="0" animBg="1"/>
      <p:bldP spid="57" grpId="0" animBg="1"/>
      <p:bldP spid="58" grpId="0"/>
      <p:bldP spid="59" grpId="0"/>
      <p:bldP spid="60" grpId="0"/>
      <p:bldP spid="61" grpId="0"/>
      <p:bldP spid="62" grpId="0" animBg="1"/>
      <p:bldP spid="63" grpId="0" animBg="1"/>
      <p:bldP spid="64" grpId="0" animBg="1"/>
      <p:bldP spid="6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37" name="组合 36"/>
          <p:cNvGrpSpPr/>
          <p:nvPr/>
        </p:nvGrpSpPr>
        <p:grpSpPr>
          <a:xfrm>
            <a:off x="1138425" y="2263199"/>
            <a:ext cx="3057270" cy="2324896"/>
            <a:chOff x="899592" y="987574"/>
            <a:chExt cx="2487032" cy="1891260"/>
          </a:xfrm>
          <a:solidFill>
            <a:srgbClr val="FFABB1"/>
          </a:solidFill>
        </p:grpSpPr>
        <p:grpSp>
          <p:nvGrpSpPr>
            <p:cNvPr id="38" name="组合 37"/>
            <p:cNvGrpSpPr/>
            <p:nvPr/>
          </p:nvGrpSpPr>
          <p:grpSpPr>
            <a:xfrm>
              <a:off x="899592" y="987574"/>
              <a:ext cx="2160240" cy="1891260"/>
              <a:chOff x="899592" y="987574"/>
              <a:chExt cx="2160240" cy="1891260"/>
            </a:xfrm>
            <a:grpFill/>
          </p:grpSpPr>
          <p:cxnSp>
            <p:nvCxnSpPr>
              <p:cNvPr id="45" name="直接连接符 44"/>
              <p:cNvCxnSpPr/>
              <p:nvPr/>
            </p:nvCxnSpPr>
            <p:spPr>
              <a:xfrm>
                <a:off x="899592" y="987574"/>
                <a:ext cx="2075400"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899592" y="987574"/>
                <a:ext cx="0" cy="108012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Rectangle 4"/>
              <p:cNvSpPr/>
              <p:nvPr/>
            </p:nvSpPr>
            <p:spPr>
              <a:xfrm>
                <a:off x="1040160" y="1131590"/>
                <a:ext cx="2019672" cy="1747244"/>
              </a:xfrm>
              <a:prstGeom prst="rect">
                <a:avLst/>
              </a:prstGeom>
              <a:gr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a:solidFill>
                    <a:schemeClr val="bg1"/>
                  </a:solidFill>
                  <a:latin typeface="微软雅黑" panose="020B0503020204020204" pitchFamily="34" charset="-122"/>
                  <a:ea typeface="微软雅黑" panose="020B0503020204020204" pitchFamily="34" charset="-122"/>
                </a:endParaRPr>
              </a:p>
            </p:txBody>
          </p:sp>
          <p:pic>
            <p:nvPicPr>
              <p:cNvPr id="48" name="Picture 2" descr="E:\PPT\0。图片\PNG\2、win7风格\灰色超全扁平化图标\826.png"/>
              <p:cNvPicPr>
                <a:picLocks noChangeAspect="1" noChangeArrowheads="1"/>
              </p:cNvPicPr>
              <p:nvPr/>
            </p:nvPicPr>
            <p:blipFill>
              <a:blip r:embed="rId2" cstate="screen">
                <a:biLevel thresh="25000"/>
                <a:extLst>
                  <a:ext uri="{28A0092B-C50C-407E-A947-70E740481C1C}">
                    <a14:useLocalDpi xmlns:a14="http://schemas.microsoft.com/office/drawing/2010/main"/>
                  </a:ext>
                </a:extLst>
              </a:blip>
              <a:srcRect/>
              <a:stretch>
                <a:fillRect/>
              </a:stretch>
            </p:blipFill>
            <p:spPr bwMode="auto">
              <a:xfrm>
                <a:off x="1115616" y="1203598"/>
                <a:ext cx="452760" cy="452760"/>
              </a:xfrm>
              <a:prstGeom prst="rect">
                <a:avLst/>
              </a:prstGeom>
              <a:grpFill/>
              <a:extLst/>
            </p:spPr>
          </p:pic>
        </p:grpSp>
        <p:grpSp>
          <p:nvGrpSpPr>
            <p:cNvPr id="39" name="组合 38"/>
            <p:cNvGrpSpPr/>
            <p:nvPr/>
          </p:nvGrpSpPr>
          <p:grpSpPr>
            <a:xfrm>
              <a:off x="1501602" y="1599059"/>
              <a:ext cx="1885022" cy="1060239"/>
              <a:chOff x="4945172" y="2470412"/>
              <a:chExt cx="1885022" cy="1060239"/>
            </a:xfrm>
            <a:grpFill/>
          </p:grpSpPr>
          <p:sp>
            <p:nvSpPr>
              <p:cNvPr id="40" name="TextBox 39"/>
              <p:cNvSpPr txBox="1"/>
              <p:nvPr/>
            </p:nvSpPr>
            <p:spPr>
              <a:xfrm>
                <a:off x="4945173" y="2470412"/>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41" name="TextBox 40"/>
              <p:cNvSpPr txBox="1"/>
              <p:nvPr/>
            </p:nvSpPr>
            <p:spPr>
              <a:xfrm>
                <a:off x="4945172" y="2676736"/>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42" name="TextBox 41"/>
              <p:cNvSpPr txBox="1"/>
              <p:nvPr/>
            </p:nvSpPr>
            <p:spPr>
              <a:xfrm>
                <a:off x="4958021" y="2864862"/>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43" name="TextBox 42"/>
              <p:cNvSpPr txBox="1"/>
              <p:nvPr/>
            </p:nvSpPr>
            <p:spPr>
              <a:xfrm>
                <a:off x="4957986" y="3060990"/>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44" name="TextBox 43"/>
              <p:cNvSpPr txBox="1"/>
              <p:nvPr/>
            </p:nvSpPr>
            <p:spPr>
              <a:xfrm>
                <a:off x="4957986" y="3255243"/>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grpSp>
      </p:grpSp>
      <p:grpSp>
        <p:nvGrpSpPr>
          <p:cNvPr id="49" name="组合 48"/>
          <p:cNvGrpSpPr/>
          <p:nvPr/>
        </p:nvGrpSpPr>
        <p:grpSpPr>
          <a:xfrm>
            <a:off x="4524529" y="2263199"/>
            <a:ext cx="3041518" cy="2324896"/>
            <a:chOff x="3347864" y="1832618"/>
            <a:chExt cx="2474218" cy="1891260"/>
          </a:xfrm>
          <a:solidFill>
            <a:srgbClr val="27C5D6"/>
          </a:solidFill>
        </p:grpSpPr>
        <p:cxnSp>
          <p:nvCxnSpPr>
            <p:cNvPr id="50" name="直接连接符 49"/>
            <p:cNvCxnSpPr/>
            <p:nvPr/>
          </p:nvCxnSpPr>
          <p:spPr>
            <a:xfrm>
              <a:off x="3347864" y="1832618"/>
              <a:ext cx="2075400"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2" name="Rectangle 4"/>
            <p:cNvSpPr/>
            <p:nvPr/>
          </p:nvSpPr>
          <p:spPr>
            <a:xfrm>
              <a:off x="3488432" y="1976634"/>
              <a:ext cx="2019672" cy="1747244"/>
            </a:xfrm>
            <a:prstGeom prst="rect">
              <a:avLst/>
            </a:prstGeom>
            <a:gr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a:solidFill>
                  <a:schemeClr val="bg1"/>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3937060" y="2480690"/>
              <a:ext cx="1885022" cy="1060239"/>
              <a:chOff x="4945172" y="2434991"/>
              <a:chExt cx="1885022" cy="1060239"/>
            </a:xfrm>
            <a:grpFill/>
          </p:grpSpPr>
          <p:sp>
            <p:nvSpPr>
              <p:cNvPr id="55" name="TextBox 54"/>
              <p:cNvSpPr txBox="1"/>
              <p:nvPr/>
            </p:nvSpPr>
            <p:spPr>
              <a:xfrm>
                <a:off x="4945173" y="2434991"/>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56" name="TextBox 55"/>
              <p:cNvSpPr txBox="1"/>
              <p:nvPr/>
            </p:nvSpPr>
            <p:spPr>
              <a:xfrm>
                <a:off x="4945172" y="2641315"/>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57" name="TextBox 56"/>
              <p:cNvSpPr txBox="1"/>
              <p:nvPr/>
            </p:nvSpPr>
            <p:spPr>
              <a:xfrm>
                <a:off x="4958021" y="2829441"/>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58" name="TextBox 57"/>
              <p:cNvSpPr txBox="1"/>
              <p:nvPr/>
            </p:nvSpPr>
            <p:spPr>
              <a:xfrm>
                <a:off x="4957986" y="3025569"/>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59" name="TextBox 58"/>
              <p:cNvSpPr txBox="1"/>
              <p:nvPr/>
            </p:nvSpPr>
            <p:spPr>
              <a:xfrm>
                <a:off x="4957986" y="3219822"/>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grpSp>
        <p:pic>
          <p:nvPicPr>
            <p:cNvPr id="54" name="Picture 3" descr="E:\PPT\0。图片\PNG\2、win7风格\灰色超全扁平化图标\824.png"/>
            <p:cNvPicPr>
              <a:picLocks noChangeAspect="1" noChangeArrowheads="1"/>
            </p:cNvPicPr>
            <p:nvPr/>
          </p:nvPicPr>
          <p:blipFill>
            <a:blip r:embed="rId3" cstate="screen">
              <a:biLevel thresh="25000"/>
              <a:extLst>
                <a:ext uri="{28A0092B-C50C-407E-A947-70E740481C1C}">
                  <a14:useLocalDpi xmlns:a14="http://schemas.microsoft.com/office/drawing/2010/main"/>
                </a:ext>
              </a:extLst>
            </a:blip>
            <a:srcRect/>
            <a:stretch>
              <a:fillRect/>
            </a:stretch>
          </p:blipFill>
          <p:spPr bwMode="auto">
            <a:xfrm>
              <a:off x="3510328" y="1947265"/>
              <a:ext cx="596776" cy="596776"/>
            </a:xfrm>
            <a:prstGeom prst="rect">
              <a:avLst/>
            </a:prstGeom>
            <a:grpFill/>
            <a:extLst/>
          </p:spPr>
        </p:pic>
      </p:grpSp>
      <p:grpSp>
        <p:nvGrpSpPr>
          <p:cNvPr id="60" name="组合 59"/>
          <p:cNvGrpSpPr/>
          <p:nvPr/>
        </p:nvGrpSpPr>
        <p:grpSpPr>
          <a:xfrm>
            <a:off x="7868211" y="2263199"/>
            <a:ext cx="3114089" cy="2324896"/>
            <a:chOff x="5940152" y="2768722"/>
            <a:chExt cx="2533254" cy="1891260"/>
          </a:xfrm>
          <a:solidFill>
            <a:srgbClr val="FFABB1"/>
          </a:solidFill>
        </p:grpSpPr>
        <p:cxnSp>
          <p:nvCxnSpPr>
            <p:cNvPr id="61" name="直接连接符 60"/>
            <p:cNvCxnSpPr/>
            <p:nvPr/>
          </p:nvCxnSpPr>
          <p:spPr>
            <a:xfrm>
              <a:off x="5940152" y="2768722"/>
              <a:ext cx="2075400"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5940152" y="2768722"/>
              <a:ext cx="0" cy="108012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63" name="Rectangle 4"/>
            <p:cNvSpPr/>
            <p:nvPr/>
          </p:nvSpPr>
          <p:spPr>
            <a:xfrm>
              <a:off x="6080720" y="2912738"/>
              <a:ext cx="2019672" cy="1747244"/>
            </a:xfrm>
            <a:prstGeom prst="rect">
              <a:avLst/>
            </a:prstGeom>
            <a:gr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a:solidFill>
                  <a:schemeClr val="bg1"/>
                </a:solidFill>
                <a:latin typeface="微软雅黑" panose="020B0503020204020204" pitchFamily="34" charset="-122"/>
                <a:ea typeface="微软雅黑" panose="020B0503020204020204" pitchFamily="34" charset="-122"/>
              </a:endParaRPr>
            </a:p>
          </p:txBody>
        </p:sp>
        <p:grpSp>
          <p:nvGrpSpPr>
            <p:cNvPr id="64" name="组合 63"/>
            <p:cNvGrpSpPr/>
            <p:nvPr/>
          </p:nvGrpSpPr>
          <p:grpSpPr>
            <a:xfrm>
              <a:off x="6588383" y="3416794"/>
              <a:ext cx="1885023" cy="1060239"/>
              <a:chOff x="5004207" y="2434991"/>
              <a:chExt cx="1885023" cy="1060239"/>
            </a:xfrm>
            <a:grpFill/>
          </p:grpSpPr>
          <p:sp>
            <p:nvSpPr>
              <p:cNvPr id="66" name="TextBox 65"/>
              <p:cNvSpPr txBox="1"/>
              <p:nvPr/>
            </p:nvSpPr>
            <p:spPr>
              <a:xfrm>
                <a:off x="5004208" y="2434991"/>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67" name="TextBox 66"/>
              <p:cNvSpPr txBox="1"/>
              <p:nvPr/>
            </p:nvSpPr>
            <p:spPr>
              <a:xfrm>
                <a:off x="5004207" y="2641315"/>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68" name="TextBox 67"/>
              <p:cNvSpPr txBox="1"/>
              <p:nvPr/>
            </p:nvSpPr>
            <p:spPr>
              <a:xfrm>
                <a:off x="5017057" y="2829441"/>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69" name="TextBox 68"/>
              <p:cNvSpPr txBox="1"/>
              <p:nvPr/>
            </p:nvSpPr>
            <p:spPr>
              <a:xfrm>
                <a:off x="5017021" y="3025569"/>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70" name="TextBox 69"/>
              <p:cNvSpPr txBox="1"/>
              <p:nvPr/>
            </p:nvSpPr>
            <p:spPr>
              <a:xfrm>
                <a:off x="5017021" y="3219822"/>
                <a:ext cx="1872173" cy="275408"/>
              </a:xfrm>
              <a:prstGeom prst="rect">
                <a:avLst/>
              </a:prstGeom>
              <a:grp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grpSp>
        <p:pic>
          <p:nvPicPr>
            <p:cNvPr id="65" name="Picture 4" descr="E:\PPT\0。图片\PNG\2、win7风格\灰色超全扁平化图标\970.png"/>
            <p:cNvPicPr>
              <a:picLocks noChangeAspect="1" noChangeArrowheads="1"/>
            </p:cNvPicPr>
            <p:nvPr/>
          </p:nvPicPr>
          <p:blipFill>
            <a:blip r:embed="rId4" cstate="screen">
              <a:biLevel thresh="25000"/>
              <a:extLst>
                <a:ext uri="{28A0092B-C50C-407E-A947-70E740481C1C}">
                  <a14:useLocalDpi xmlns:a14="http://schemas.microsoft.com/office/drawing/2010/main"/>
                </a:ext>
              </a:extLst>
            </a:blip>
            <a:srcRect/>
            <a:stretch>
              <a:fillRect/>
            </a:stretch>
          </p:blipFill>
          <p:spPr bwMode="auto">
            <a:xfrm>
              <a:off x="6093622" y="2843845"/>
              <a:ext cx="572950" cy="572950"/>
            </a:xfrm>
            <a:prstGeom prst="rect">
              <a:avLst/>
            </a:prstGeom>
            <a:grpFill/>
            <a:extLst/>
          </p:spPr>
        </p:pic>
      </p:grpSp>
      <p:sp>
        <p:nvSpPr>
          <p:cNvPr id="71" name="TextBox 504"/>
          <p:cNvSpPr txBox="1"/>
          <p:nvPr/>
        </p:nvSpPr>
        <p:spPr>
          <a:xfrm>
            <a:off x="2068933" y="5102226"/>
            <a:ext cx="8260282" cy="700568"/>
          </a:xfrm>
          <a:prstGeom prst="rect">
            <a:avLst/>
          </a:prstGeom>
          <a:noFill/>
        </p:spPr>
        <p:txBody>
          <a:bodyPr wrap="square" lIns="91433" tIns="45716" rIns="91433" bIns="45716"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dirty="0" smtClean="0">
                <a:solidFill>
                  <a:schemeClr val="bg1">
                    <a:lumMod val="50000"/>
                  </a:schemeClr>
                </a:solidFill>
                <a:sym typeface="微软雅黑" pitchFamily="34" charset="-122"/>
              </a:rPr>
              <a:t>右键</a:t>
            </a:r>
            <a:r>
              <a:rPr lang="zh-CN" altLang="en-US" dirty="0">
                <a:solidFill>
                  <a:schemeClr val="bg1">
                    <a:lumMod val="50000"/>
                  </a:schemeClr>
                </a:solidFill>
                <a:sym typeface="微软雅黑" pitchFamily="34" charset="-122"/>
              </a:rPr>
              <a:t>点击图片选择设置图片格式可直接替换图片。</a:t>
            </a:r>
            <a:r>
              <a:rPr lang="zh-CN" altLang="en-US" dirty="0">
                <a:solidFill>
                  <a:schemeClr val="bg1">
                    <a:lumMod val="50000"/>
                  </a:schemeClr>
                </a:solidFill>
              </a:rPr>
              <a:t>您的内容打在这里，或者通过复制您的文本后，在此框中选择</a:t>
            </a:r>
            <a:r>
              <a:rPr lang="zh-CN" altLang="en-US" dirty="0" smtClean="0">
                <a:solidFill>
                  <a:schemeClr val="bg1">
                    <a:lumMod val="50000"/>
                  </a:schemeClr>
                </a:solidFill>
              </a:rPr>
              <a:t>粘贴。</a:t>
            </a:r>
            <a:r>
              <a:rPr lang="zh-CN" altLang="en-US" dirty="0" smtClean="0">
                <a:solidFill>
                  <a:schemeClr val="bg1">
                    <a:lumMod val="50000"/>
                  </a:schemeClr>
                </a:solidFill>
                <a:sym typeface="微软雅黑" pitchFamily="34" charset="-122"/>
              </a:rPr>
              <a:t>在此</a:t>
            </a:r>
            <a:r>
              <a:rPr lang="zh-CN" altLang="en-US" dirty="0">
                <a:solidFill>
                  <a:schemeClr val="bg1">
                    <a:lumMod val="50000"/>
                  </a:schemeClr>
                </a:solidFill>
                <a:sym typeface="微软雅黑" pitchFamily="34" charset="-122"/>
              </a:rPr>
              <a:t>录入上述图表的综合描述</a:t>
            </a:r>
            <a:r>
              <a:rPr lang="zh-CN" altLang="en-US" dirty="0" smtClean="0">
                <a:solidFill>
                  <a:schemeClr val="bg1">
                    <a:lumMod val="50000"/>
                  </a:schemeClr>
                </a:solidFill>
                <a:sym typeface="微软雅黑" pitchFamily="34" charset="-122"/>
              </a:rPr>
              <a:t>说明</a:t>
            </a:r>
            <a:r>
              <a:rPr lang="zh-CN" altLang="en-US" dirty="0">
                <a:solidFill>
                  <a:schemeClr val="bg1">
                    <a:lumMod val="50000"/>
                  </a:schemeClr>
                </a:solidFill>
                <a:sym typeface="微软雅黑" pitchFamily="34" charset="-122"/>
              </a:rPr>
              <a:t>在此录入上述图表的综合描述说明</a:t>
            </a:r>
            <a:r>
              <a:rPr lang="zh-CN" altLang="en-US" dirty="0" smtClean="0">
                <a:solidFill>
                  <a:schemeClr val="bg1">
                    <a:lumMod val="50000"/>
                  </a:schemeClr>
                </a:solidFill>
                <a:sym typeface="微软雅黑" pitchFamily="34" charset="-122"/>
              </a:rPr>
              <a:t>。</a:t>
            </a:r>
            <a:endParaRPr lang="en-US" altLang="zh-CN" dirty="0">
              <a:solidFill>
                <a:schemeClr val="bg1">
                  <a:lumMod val="50000"/>
                </a:schemeClr>
              </a:solidFill>
              <a:sym typeface="微软雅黑" pitchFamily="34" charset="-122"/>
            </a:endParaRPr>
          </a:p>
        </p:txBody>
      </p:sp>
    </p:spTree>
    <p:extLst>
      <p:ext uri="{BB962C8B-B14F-4D97-AF65-F5344CB8AC3E}">
        <p14:creationId xmlns:p14="http://schemas.microsoft.com/office/powerpoint/2010/main" val="1888925780"/>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 presetClass="entr" presetSubtype="6"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1+#ppt_w/2"/>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par>
                          <p:cTn id="24" fill="hold">
                            <p:stCondLst>
                              <p:cond delay="1600"/>
                            </p:stCondLst>
                            <p:childTnLst>
                              <p:par>
                                <p:cTn id="25" presetID="2" presetClass="entr" presetSubtype="6"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1+#ppt_w/2"/>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childTnLst>
                          </p:cTn>
                        </p:par>
                        <p:par>
                          <p:cTn id="29" fill="hold">
                            <p:stCondLst>
                              <p:cond delay="2100"/>
                            </p:stCondLst>
                            <p:childTnLst>
                              <p:par>
                                <p:cTn id="30" presetID="2" presetClass="entr" presetSubtype="6" fill="hold" nodeType="afterEffect">
                                  <p:stCondLst>
                                    <p:cond delay="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fill="hold"/>
                                        <p:tgtEl>
                                          <p:spTgt spid="60"/>
                                        </p:tgtEl>
                                        <p:attrNameLst>
                                          <p:attrName>ppt_x</p:attrName>
                                        </p:attrNameLst>
                                      </p:cBhvr>
                                      <p:tavLst>
                                        <p:tav tm="0">
                                          <p:val>
                                            <p:strVal val="1+#ppt_w/2"/>
                                          </p:val>
                                        </p:tav>
                                        <p:tav tm="100000">
                                          <p:val>
                                            <p:strVal val="#ppt_x"/>
                                          </p:val>
                                        </p:tav>
                                      </p:tavLst>
                                    </p:anim>
                                    <p:anim calcmode="lin" valueType="num">
                                      <p:cBhvr additive="base">
                                        <p:cTn id="33" dur="500" fill="hold"/>
                                        <p:tgtEl>
                                          <p:spTgt spid="60"/>
                                        </p:tgtEl>
                                        <p:attrNameLst>
                                          <p:attrName>ppt_y</p:attrName>
                                        </p:attrNameLst>
                                      </p:cBhvr>
                                      <p:tavLst>
                                        <p:tav tm="0">
                                          <p:val>
                                            <p:strVal val="1+#ppt_h/2"/>
                                          </p:val>
                                        </p:tav>
                                        <p:tav tm="100000">
                                          <p:val>
                                            <p:strVal val="#ppt_y"/>
                                          </p:val>
                                        </p:tav>
                                      </p:tavLst>
                                    </p:anim>
                                  </p:childTnLst>
                                </p:cTn>
                              </p:par>
                            </p:childTnLst>
                          </p:cTn>
                        </p:par>
                        <p:par>
                          <p:cTn id="34" fill="hold">
                            <p:stCondLst>
                              <p:cond delay="2600"/>
                            </p:stCondLst>
                            <p:childTnLst>
                              <p:par>
                                <p:cTn id="35" presetID="10" presetClass="entr" presetSubtype="0" fill="hold" grpId="0" nodeType="afterEffect">
                                  <p:stCondLst>
                                    <p:cond delay="0"/>
                                  </p:stCondLst>
                                  <p:childTnLst>
                                    <p:set>
                                      <p:cBhvr>
                                        <p:cTn id="36" dur="1" fill="hold">
                                          <p:stCondLst>
                                            <p:cond delay="0"/>
                                          </p:stCondLst>
                                        </p:cTn>
                                        <p:tgtEl>
                                          <p:spTgt spid="71"/>
                                        </p:tgtEl>
                                        <p:attrNameLst>
                                          <p:attrName>style.visibility</p:attrName>
                                        </p:attrNameLst>
                                      </p:cBhvr>
                                      <p:to>
                                        <p:strVal val="visible"/>
                                      </p:to>
                                    </p:set>
                                    <p:animEffect transition="in" filter="fade">
                                      <p:cBhvr>
                                        <p:cTn id="3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35" name="组合 34"/>
          <p:cNvGrpSpPr/>
          <p:nvPr/>
        </p:nvGrpSpPr>
        <p:grpSpPr>
          <a:xfrm>
            <a:off x="1662086" y="2256540"/>
            <a:ext cx="4596595" cy="1706655"/>
            <a:chOff x="1365337" y="1295871"/>
            <a:chExt cx="4596595" cy="1706655"/>
          </a:xfrm>
          <a:solidFill>
            <a:srgbClr val="27C5D6"/>
          </a:solidFill>
        </p:grpSpPr>
        <p:sp>
          <p:nvSpPr>
            <p:cNvPr id="36" name="Shape 6914"/>
            <p:cNvSpPr/>
            <p:nvPr/>
          </p:nvSpPr>
          <p:spPr>
            <a:xfrm>
              <a:off x="4084340" y="1295871"/>
              <a:ext cx="1877592" cy="1706655"/>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grpFill/>
            <a:ln>
              <a:round/>
            </a:ln>
          </p:spPr>
          <p:txBody>
            <a:bodyPr lIns="0" tIns="0" rIns="0" bIns="0"/>
            <a:lstStyle/>
            <a:p>
              <a:pPr lvl="0" defTabSz="457200">
                <a:buClrTx/>
                <a:defRPr sz="1200">
                  <a:uFillTx/>
                  <a:latin typeface="Helvetica"/>
                  <a:ea typeface="Helvetica"/>
                  <a:cs typeface="Helvetica"/>
                  <a:sym typeface="Helvetica"/>
                </a:defRPr>
              </a:pPr>
              <a:endParaRPr sz="1400">
                <a:solidFill>
                  <a:schemeClr val="bg1">
                    <a:lumMod val="50000"/>
                  </a:schemeClr>
                </a:solidFill>
                <a:latin typeface="+mn-ea"/>
              </a:endParaRPr>
            </a:p>
          </p:txBody>
        </p:sp>
        <p:sp>
          <p:nvSpPr>
            <p:cNvPr id="37" name="Shape 6918"/>
            <p:cNvSpPr/>
            <p:nvPr/>
          </p:nvSpPr>
          <p:spPr>
            <a:xfrm>
              <a:off x="1365337" y="1878655"/>
              <a:ext cx="2247901" cy="938719"/>
            </a:xfrm>
            <a:prstGeom prst="rect">
              <a:avLst/>
            </a:prstGeom>
            <a:noFill/>
            <a:ln w="12700">
              <a:round/>
            </a:ln>
            <a:extLst>
              <a:ext uri="{C572A759-6A51-4108-AA02-DFA0A04FC94B}">
                <ma14:wrappingTextBoxFlag xmlns="" xmlns:ma14="http://schemas.microsoft.com/office/mac/drawingml/2011/main" val="1"/>
              </a:ext>
            </a:extLst>
          </p:spPr>
          <p:txBody>
            <a:bodyPr lIns="38100" tIns="38100" rIns="38100" bIns="38100">
              <a:spAutoFit/>
            </a:bodyPr>
            <a:lstStyle>
              <a:lvl1pPr algn="r">
                <a:buClr>
                  <a:srgbClr val="B5B5B5"/>
                </a:buClr>
                <a:defRPr sz="1100">
                  <a:solidFill>
                    <a:srgbClr val="B5B5B5"/>
                  </a:solidFill>
                  <a:uFill>
                    <a:solidFill>
                      <a:srgbClr val="B5B5B5"/>
                    </a:solidFill>
                  </a:uFill>
                </a:defRPr>
              </a:lvl1pPr>
            </a:lstStyle>
            <a:p>
              <a:pPr marL="0" marR="0" lvl="0" indent="0" algn="r" defTabSz="914400" eaLnBrk="1" fontAlgn="auto" latinLnBrk="0" hangingPunct="1">
                <a:lnSpc>
                  <a:spcPct val="100000"/>
                </a:lnSpc>
                <a:spcBef>
                  <a:spcPts val="0"/>
                </a:spcBef>
                <a:spcAft>
                  <a:spcPts val="0"/>
                </a:spcAft>
                <a:buClr>
                  <a:srgbClr val="B5B5B5"/>
                </a:buClr>
                <a:buSzTx/>
                <a:buFontTx/>
                <a:buNone/>
                <a:tabLst/>
                <a:defRPr sz="1800">
                  <a:solidFill>
                    <a:srgbClr val="000000"/>
                  </a:solidFill>
                  <a:uFillTx/>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sz="1000" b="0" i="0" u="none" strike="noStrike" kern="0" cap="none" spc="0" normalizeH="0" baseline="0" noProof="0" dirty="0">
                <a:ln>
                  <a:noFill/>
                </a:ln>
                <a:solidFill>
                  <a:schemeClr val="bg1">
                    <a:lumMod val="50000"/>
                  </a:schemeClr>
                </a:solidFill>
                <a:effectLst/>
                <a:uLnTx/>
                <a:uFill>
                  <a:solidFill>
                    <a:srgbClr val="B5B5B5"/>
                  </a:solidFill>
                </a:uFill>
                <a:latin typeface="微软雅黑" pitchFamily="34" charset="-122"/>
              </a:endParaRPr>
            </a:p>
          </p:txBody>
        </p:sp>
        <p:sp>
          <p:nvSpPr>
            <p:cNvPr id="38" name="Shape 6919"/>
            <p:cNvSpPr/>
            <p:nvPr/>
          </p:nvSpPr>
          <p:spPr>
            <a:xfrm>
              <a:off x="1543138" y="1516213"/>
              <a:ext cx="2070101" cy="384721"/>
            </a:xfrm>
            <a:prstGeom prst="rect">
              <a:avLst/>
            </a:prstGeom>
            <a:noFill/>
            <a:ln w="12700">
              <a:round/>
            </a:ln>
            <a:extLst>
              <a:ext uri="{C572A759-6A51-4108-AA02-DFA0A04FC94B}">
                <ma14:wrappingTextBoxFlag xmlns="" xmlns:ma14="http://schemas.microsoft.com/office/mac/drawingml/2011/main" val="1"/>
              </a:ext>
            </a:extLst>
          </p:spPr>
          <p:txBody>
            <a:bodyPr lIns="38100" tIns="38100" rIns="38100" bIns="38100">
              <a:spAutoFit/>
            </a:bodyPr>
            <a:lstStyle>
              <a:lvl1pPr algn="r">
                <a:buClr>
                  <a:srgbClr val="299883"/>
                </a:buClr>
                <a:buFont typeface="ArialUnicodeMS"/>
                <a:defRPr b="1">
                  <a:solidFill>
                    <a:srgbClr val="299883"/>
                  </a:solidFill>
                  <a:uFill>
                    <a:solidFill>
                      <a:srgbClr val="299883"/>
                    </a:solidFill>
                  </a:uFill>
                  <a:latin typeface="ArialUnicodeMS"/>
                  <a:ea typeface="ArialUnicodeMS"/>
                  <a:cs typeface="ArialUnicodeMS"/>
                  <a:sym typeface="ArialUnicodeMS"/>
                </a:defRPr>
              </a:lvl1pPr>
            </a:lstStyle>
            <a:p>
              <a:pPr lvl="0">
                <a:defRPr b="0">
                  <a:solidFill>
                    <a:srgbClr val="000000"/>
                  </a:solidFill>
                  <a:uFillTx/>
                </a:defRPr>
              </a:pPr>
              <a:r>
                <a:rPr lang="zh-CN" altLang="en-US" sz="2000" b="1" dirty="0" smtClean="0">
                  <a:solidFill>
                    <a:schemeClr val="bg1">
                      <a:lumMod val="50000"/>
                    </a:schemeClr>
                  </a:solidFill>
                  <a:uFill>
                    <a:solidFill>
                      <a:srgbClr val="299883"/>
                    </a:solidFill>
                  </a:uFill>
                  <a:latin typeface="微软雅黑" pitchFamily="34" charset="-122"/>
                  <a:ea typeface="微软雅黑" pitchFamily="34" charset="-122"/>
                </a:rPr>
                <a:t>添加标题</a:t>
              </a:r>
              <a:endParaRPr sz="2000" b="1" dirty="0">
                <a:solidFill>
                  <a:schemeClr val="bg1">
                    <a:lumMod val="50000"/>
                  </a:schemeClr>
                </a:solidFill>
                <a:uFill>
                  <a:solidFill>
                    <a:srgbClr val="299883"/>
                  </a:solidFill>
                </a:uFill>
                <a:latin typeface="+mn-ea"/>
                <a:ea typeface="+mn-ea"/>
              </a:endParaRPr>
            </a:p>
          </p:txBody>
        </p:sp>
        <p:sp>
          <p:nvSpPr>
            <p:cNvPr id="39" name="Shape 6926"/>
            <p:cNvSpPr/>
            <p:nvPr/>
          </p:nvSpPr>
          <p:spPr>
            <a:xfrm>
              <a:off x="3595553" y="1700856"/>
              <a:ext cx="1012661" cy="4721"/>
            </a:xfrm>
            <a:prstGeom prst="line">
              <a:avLst/>
            </a:prstGeom>
            <a:grpFill/>
            <a:ln w="6350">
              <a:solidFill>
                <a:schemeClr val="bg2"/>
              </a:solidFill>
              <a:prstDash val="dash"/>
              <a:miter lim="400000"/>
              <a:headEnd type="triangle"/>
            </a:ln>
          </p:spPr>
          <p:txBody>
            <a:bodyPr lIns="0" tIns="0" rIns="0" bIns="0"/>
            <a:lstStyle/>
            <a:p>
              <a:pPr lvl="0" defTabSz="457200">
                <a:buClrTx/>
                <a:defRPr sz="1200">
                  <a:uFillTx/>
                  <a:latin typeface="Helvetica"/>
                  <a:ea typeface="Helvetica"/>
                  <a:cs typeface="Helvetica"/>
                  <a:sym typeface="Helvetica"/>
                </a:defRPr>
              </a:pPr>
              <a:endParaRPr sz="1400">
                <a:solidFill>
                  <a:schemeClr val="bg1">
                    <a:lumMod val="50000"/>
                  </a:schemeClr>
                </a:solidFill>
                <a:latin typeface="+mn-ea"/>
              </a:endParaRPr>
            </a:p>
          </p:txBody>
        </p:sp>
      </p:grpSp>
      <p:grpSp>
        <p:nvGrpSpPr>
          <p:cNvPr id="40" name="组合 39"/>
          <p:cNvGrpSpPr/>
          <p:nvPr/>
        </p:nvGrpSpPr>
        <p:grpSpPr>
          <a:xfrm>
            <a:off x="1662086" y="3849236"/>
            <a:ext cx="4409378" cy="1878949"/>
            <a:chOff x="1365337" y="2888567"/>
            <a:chExt cx="4409378" cy="1878949"/>
          </a:xfrm>
          <a:solidFill>
            <a:srgbClr val="FFABB1"/>
          </a:solidFill>
        </p:grpSpPr>
        <p:sp>
          <p:nvSpPr>
            <p:cNvPr id="41" name="Shape 6916"/>
            <p:cNvSpPr/>
            <p:nvPr/>
          </p:nvSpPr>
          <p:spPr>
            <a:xfrm>
              <a:off x="4084340" y="2888567"/>
              <a:ext cx="1690375" cy="1878949"/>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grpFill/>
            <a:ln>
              <a:round/>
            </a:ln>
          </p:spPr>
          <p:txBody>
            <a:bodyPr lIns="0" tIns="0" rIns="0" bIns="0"/>
            <a:lstStyle/>
            <a:p>
              <a:pPr lvl="0" defTabSz="457200">
                <a:buClrTx/>
                <a:defRPr sz="1200">
                  <a:uFillTx/>
                  <a:latin typeface="Helvetica"/>
                  <a:ea typeface="Helvetica"/>
                  <a:cs typeface="Helvetica"/>
                  <a:sym typeface="Helvetica"/>
                </a:defRPr>
              </a:pPr>
              <a:endParaRPr sz="1400">
                <a:solidFill>
                  <a:schemeClr val="bg1">
                    <a:lumMod val="50000"/>
                  </a:schemeClr>
                </a:solidFill>
                <a:latin typeface="+mn-ea"/>
              </a:endParaRPr>
            </a:p>
          </p:txBody>
        </p:sp>
        <p:sp>
          <p:nvSpPr>
            <p:cNvPr id="42" name="Shape 6920"/>
            <p:cNvSpPr/>
            <p:nvPr/>
          </p:nvSpPr>
          <p:spPr>
            <a:xfrm>
              <a:off x="1365337" y="3689265"/>
              <a:ext cx="2247901" cy="938719"/>
            </a:xfrm>
            <a:prstGeom prst="rect">
              <a:avLst/>
            </a:prstGeom>
            <a:noFill/>
            <a:ln w="12700">
              <a:round/>
            </a:ln>
            <a:extLst>
              <a:ext uri="{C572A759-6A51-4108-AA02-DFA0A04FC94B}">
                <ma14:wrappingTextBoxFlag xmlns="" xmlns:ma14="http://schemas.microsoft.com/office/mac/drawingml/2011/main" val="1"/>
              </a:ext>
            </a:extLst>
          </p:spPr>
          <p:txBody>
            <a:bodyPr lIns="38100" tIns="38100" rIns="38100" bIns="38100">
              <a:spAutoFit/>
            </a:bodyPr>
            <a:lstStyle>
              <a:lvl1pPr algn="r">
                <a:buClr>
                  <a:srgbClr val="B5B5B5"/>
                </a:buClr>
                <a:defRPr sz="1100">
                  <a:solidFill>
                    <a:srgbClr val="B5B5B5"/>
                  </a:solidFill>
                  <a:uFill>
                    <a:solidFill>
                      <a:srgbClr val="B5B5B5"/>
                    </a:solidFill>
                  </a:uFill>
                </a:defRPr>
              </a:lvl1pPr>
            </a:lstStyle>
            <a:p>
              <a:pPr marL="0" marR="0" lvl="0" indent="0" algn="r" defTabSz="914400" eaLnBrk="1" fontAlgn="auto" latinLnBrk="0" hangingPunct="1">
                <a:lnSpc>
                  <a:spcPct val="100000"/>
                </a:lnSpc>
                <a:spcBef>
                  <a:spcPts val="0"/>
                </a:spcBef>
                <a:spcAft>
                  <a:spcPts val="0"/>
                </a:spcAft>
                <a:buClr>
                  <a:srgbClr val="B5B5B5"/>
                </a:buClr>
                <a:buSzTx/>
                <a:buFontTx/>
                <a:buNone/>
                <a:tabLst/>
                <a:defRPr sz="1800">
                  <a:solidFill>
                    <a:srgbClr val="000000"/>
                  </a:solidFill>
                  <a:uFillTx/>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zh-CN" altLang="en-US" sz="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43" name="Shape 6921"/>
            <p:cNvSpPr/>
            <p:nvPr/>
          </p:nvSpPr>
          <p:spPr>
            <a:xfrm>
              <a:off x="1543138" y="3326823"/>
              <a:ext cx="2070101" cy="384721"/>
            </a:xfrm>
            <a:prstGeom prst="rect">
              <a:avLst/>
            </a:prstGeom>
            <a:noFill/>
            <a:ln w="12700">
              <a:round/>
            </a:ln>
            <a:extLst>
              <a:ext uri="{C572A759-6A51-4108-AA02-DFA0A04FC94B}">
                <ma14:wrappingTextBoxFlag xmlns="" xmlns:ma14="http://schemas.microsoft.com/office/mac/drawingml/2011/main" val="1"/>
              </a:ext>
            </a:extLst>
          </p:spPr>
          <p:txBody>
            <a:bodyPr lIns="38100" tIns="38100" rIns="38100" bIns="38100">
              <a:spAutoFit/>
            </a:bodyPr>
            <a:lstStyle>
              <a:lvl1pPr algn="r">
                <a:buClr>
                  <a:srgbClr val="C5DA41"/>
                </a:buClr>
                <a:buFont typeface="ArialUnicodeMS"/>
                <a:defRPr b="1">
                  <a:solidFill>
                    <a:srgbClr val="C5DA41"/>
                  </a:solidFill>
                  <a:uFill>
                    <a:solidFill>
                      <a:srgbClr val="C5DA41"/>
                    </a:solidFill>
                  </a:uFill>
                  <a:latin typeface="ArialUnicodeMS"/>
                  <a:ea typeface="ArialUnicodeMS"/>
                  <a:cs typeface="ArialUnicodeMS"/>
                  <a:sym typeface="ArialUnicodeMS"/>
                </a:defRPr>
              </a:lvl1pPr>
            </a:lstStyle>
            <a:p>
              <a:pPr lvl="0">
                <a:defRPr b="0">
                  <a:solidFill>
                    <a:srgbClr val="000000"/>
                  </a:solidFill>
                  <a:uFillTx/>
                </a:defRPr>
              </a:pPr>
              <a:r>
                <a:rPr lang="zh-CN" altLang="en-US" sz="2000" b="1" dirty="0" smtClean="0">
                  <a:solidFill>
                    <a:schemeClr val="bg1">
                      <a:lumMod val="50000"/>
                    </a:schemeClr>
                  </a:solidFill>
                  <a:uFill>
                    <a:solidFill>
                      <a:srgbClr val="C5DA41"/>
                    </a:solidFill>
                  </a:uFill>
                  <a:latin typeface="微软雅黑" pitchFamily="34" charset="-122"/>
                  <a:ea typeface="微软雅黑" pitchFamily="34" charset="-122"/>
                </a:rPr>
                <a:t>添加标题</a:t>
              </a:r>
              <a:endParaRPr sz="2000" b="1" dirty="0">
                <a:solidFill>
                  <a:schemeClr val="bg1">
                    <a:lumMod val="50000"/>
                  </a:schemeClr>
                </a:solidFill>
                <a:uFill>
                  <a:solidFill>
                    <a:srgbClr val="C5DA41"/>
                  </a:solidFill>
                </a:uFill>
                <a:latin typeface="+mn-ea"/>
                <a:ea typeface="+mn-ea"/>
              </a:endParaRPr>
            </a:p>
          </p:txBody>
        </p:sp>
        <p:sp>
          <p:nvSpPr>
            <p:cNvPr id="44" name="Shape 6927"/>
            <p:cNvSpPr/>
            <p:nvPr/>
          </p:nvSpPr>
          <p:spPr>
            <a:xfrm>
              <a:off x="3595553" y="3511488"/>
              <a:ext cx="555619" cy="161"/>
            </a:xfrm>
            <a:prstGeom prst="line">
              <a:avLst/>
            </a:prstGeom>
            <a:grpFill/>
            <a:ln w="6350">
              <a:solidFill>
                <a:schemeClr val="bg2"/>
              </a:solidFill>
              <a:prstDash val="dash"/>
              <a:miter lim="400000"/>
              <a:headEnd type="triangle"/>
            </a:ln>
          </p:spPr>
          <p:txBody>
            <a:bodyPr lIns="0" tIns="0" rIns="0" bIns="0"/>
            <a:lstStyle/>
            <a:p>
              <a:pPr lvl="0" defTabSz="457200">
                <a:buClrTx/>
                <a:defRPr sz="1200">
                  <a:uFillTx/>
                  <a:latin typeface="Helvetica"/>
                  <a:ea typeface="Helvetica"/>
                  <a:cs typeface="Helvetica"/>
                  <a:sym typeface="Helvetica"/>
                </a:defRPr>
              </a:pPr>
              <a:endParaRPr sz="1400">
                <a:solidFill>
                  <a:schemeClr val="bg1">
                    <a:lumMod val="50000"/>
                  </a:schemeClr>
                </a:solidFill>
                <a:latin typeface="+mn-ea"/>
              </a:endParaRPr>
            </a:p>
          </p:txBody>
        </p:sp>
      </p:grpSp>
      <p:grpSp>
        <p:nvGrpSpPr>
          <p:cNvPr id="45" name="组合 44"/>
          <p:cNvGrpSpPr/>
          <p:nvPr/>
        </p:nvGrpSpPr>
        <p:grpSpPr>
          <a:xfrm>
            <a:off x="6148791" y="2256540"/>
            <a:ext cx="4501120" cy="1893872"/>
            <a:chOff x="5852042" y="1295871"/>
            <a:chExt cx="4501120" cy="1893872"/>
          </a:xfrm>
          <a:solidFill>
            <a:srgbClr val="FFABB1"/>
          </a:solidFill>
        </p:grpSpPr>
        <p:sp>
          <p:nvSpPr>
            <p:cNvPr id="46" name="Shape 6915"/>
            <p:cNvSpPr/>
            <p:nvPr/>
          </p:nvSpPr>
          <p:spPr>
            <a:xfrm>
              <a:off x="5852042" y="1295871"/>
              <a:ext cx="1702586" cy="1893872"/>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grpFill/>
            <a:ln>
              <a:round/>
            </a:ln>
          </p:spPr>
          <p:txBody>
            <a:bodyPr lIns="0" tIns="0" rIns="0" bIns="0"/>
            <a:lstStyle/>
            <a:p>
              <a:pPr lvl="0" defTabSz="457200">
                <a:buClrTx/>
                <a:defRPr sz="1200">
                  <a:uFillTx/>
                  <a:latin typeface="Helvetica"/>
                  <a:ea typeface="Helvetica"/>
                  <a:cs typeface="Helvetica"/>
                  <a:sym typeface="Helvetica"/>
                </a:defRPr>
              </a:pPr>
              <a:endParaRPr sz="1400">
                <a:solidFill>
                  <a:schemeClr val="bg1">
                    <a:lumMod val="50000"/>
                  </a:schemeClr>
                </a:solidFill>
                <a:latin typeface="+mn-ea"/>
              </a:endParaRPr>
            </a:p>
          </p:txBody>
        </p:sp>
        <p:sp>
          <p:nvSpPr>
            <p:cNvPr id="47" name="Shape 6922"/>
            <p:cNvSpPr/>
            <p:nvPr/>
          </p:nvSpPr>
          <p:spPr>
            <a:xfrm>
              <a:off x="8105261" y="1878655"/>
              <a:ext cx="2247901" cy="938719"/>
            </a:xfrm>
            <a:prstGeom prst="rect">
              <a:avLst/>
            </a:prstGeom>
            <a:noFill/>
            <a:ln w="12700">
              <a:round/>
            </a:ln>
            <a:extLst>
              <a:ext uri="{C572A759-6A51-4108-AA02-DFA0A04FC94B}">
                <ma14:wrappingTextBoxFlag xmlns="" xmlns:ma14="http://schemas.microsoft.com/office/mac/drawingml/2011/main" val="1"/>
              </a:ext>
            </a:extLst>
          </p:spPr>
          <p:txBody>
            <a:bodyPr lIns="38100" tIns="38100" rIns="38100" bIns="38100">
              <a:spAutoFit/>
            </a:bodyPr>
            <a:lstStyle>
              <a:lvl1pPr>
                <a:buClr>
                  <a:srgbClr val="B5B5B5"/>
                </a:buClr>
                <a:defRPr sz="1100">
                  <a:solidFill>
                    <a:srgbClr val="B5B5B5"/>
                  </a:solidFill>
                  <a:uFill>
                    <a:solidFill>
                      <a:srgbClr val="B5B5B5"/>
                    </a:solidFill>
                  </a:uFill>
                </a:defRPr>
              </a:lvl1pPr>
            </a:lstStyle>
            <a:p>
              <a:pPr marL="0" marR="0" lvl="0" indent="0" defTabSz="914400" eaLnBrk="1" fontAlgn="auto" latinLnBrk="0" hangingPunct="1">
                <a:lnSpc>
                  <a:spcPct val="100000"/>
                </a:lnSpc>
                <a:spcBef>
                  <a:spcPts val="0"/>
                </a:spcBef>
                <a:spcAft>
                  <a:spcPts val="0"/>
                </a:spcAft>
                <a:buClr>
                  <a:srgbClr val="B5B5B5"/>
                </a:buClr>
                <a:buSzTx/>
                <a:buFontTx/>
                <a:buNone/>
                <a:tabLst/>
                <a:defRPr sz="1800">
                  <a:solidFill>
                    <a:srgbClr val="000000"/>
                  </a:solidFill>
                  <a:uFillTx/>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a:t>
              </a:r>
            </a:p>
          </p:txBody>
        </p:sp>
        <p:sp>
          <p:nvSpPr>
            <p:cNvPr id="48" name="Shape 6923"/>
            <p:cNvSpPr/>
            <p:nvPr/>
          </p:nvSpPr>
          <p:spPr>
            <a:xfrm>
              <a:off x="8105260" y="1516213"/>
              <a:ext cx="2070101" cy="384721"/>
            </a:xfrm>
            <a:prstGeom prst="rect">
              <a:avLst/>
            </a:prstGeom>
            <a:noFill/>
            <a:ln w="12700">
              <a:round/>
            </a:ln>
            <a:extLst>
              <a:ext uri="{C572A759-6A51-4108-AA02-DFA0A04FC94B}">
                <ma14:wrappingTextBoxFlag xmlns="" xmlns:ma14="http://schemas.microsoft.com/office/mac/drawingml/2011/main" val="1"/>
              </a:ext>
            </a:extLst>
          </p:spPr>
          <p:txBody>
            <a:bodyPr lIns="38100" tIns="38100" rIns="38100" bIns="38100">
              <a:spAutoFit/>
            </a:bodyPr>
            <a:lstStyle>
              <a:lvl1pPr>
                <a:buClr>
                  <a:srgbClr val="36C0A6"/>
                </a:buClr>
                <a:buFont typeface="ArialUnicodeMS"/>
                <a:defRPr b="1">
                  <a:solidFill>
                    <a:srgbClr val="36C0A6"/>
                  </a:solidFill>
                  <a:uFill>
                    <a:solidFill>
                      <a:srgbClr val="36C0A6"/>
                    </a:solidFill>
                  </a:uFill>
                  <a:latin typeface="ArialUnicodeMS"/>
                  <a:ea typeface="ArialUnicodeMS"/>
                  <a:cs typeface="ArialUnicodeMS"/>
                  <a:sym typeface="ArialUnicodeMS"/>
                </a:defRPr>
              </a:lvl1pPr>
            </a:lstStyle>
            <a:p>
              <a:pPr lvl="0">
                <a:defRPr b="0">
                  <a:solidFill>
                    <a:srgbClr val="000000"/>
                  </a:solidFill>
                  <a:uFillTx/>
                </a:defRPr>
              </a:pPr>
              <a:r>
                <a:rPr lang="zh-CN" altLang="en-US" sz="2000" b="1" dirty="0" smtClean="0">
                  <a:solidFill>
                    <a:schemeClr val="bg1">
                      <a:lumMod val="50000"/>
                    </a:schemeClr>
                  </a:solidFill>
                  <a:uFill>
                    <a:solidFill>
                      <a:srgbClr val="36C0A6"/>
                    </a:solidFill>
                  </a:uFill>
                  <a:latin typeface="微软雅黑" pitchFamily="34" charset="-122"/>
                  <a:ea typeface="微软雅黑" pitchFamily="34" charset="-122"/>
                </a:rPr>
                <a:t>添加标题</a:t>
              </a:r>
              <a:endParaRPr sz="2000" b="1" dirty="0">
                <a:solidFill>
                  <a:schemeClr val="bg1">
                    <a:lumMod val="50000"/>
                  </a:schemeClr>
                </a:solidFill>
                <a:uFill>
                  <a:solidFill>
                    <a:srgbClr val="36C0A6"/>
                  </a:solidFill>
                </a:uFill>
                <a:latin typeface="+mn-ea"/>
                <a:ea typeface="+mn-ea"/>
              </a:endParaRPr>
            </a:p>
          </p:txBody>
        </p:sp>
        <p:sp>
          <p:nvSpPr>
            <p:cNvPr id="49" name="Shape 6928"/>
            <p:cNvSpPr/>
            <p:nvPr/>
          </p:nvSpPr>
          <p:spPr>
            <a:xfrm flipH="1">
              <a:off x="7179964" y="1700879"/>
              <a:ext cx="930282" cy="1"/>
            </a:xfrm>
            <a:prstGeom prst="line">
              <a:avLst/>
            </a:prstGeom>
            <a:grpFill/>
            <a:ln w="6350">
              <a:solidFill>
                <a:schemeClr val="bg2"/>
              </a:solidFill>
              <a:prstDash val="dash"/>
              <a:miter lim="400000"/>
              <a:headEnd type="triangle"/>
            </a:ln>
          </p:spPr>
          <p:txBody>
            <a:bodyPr lIns="0" tIns="0" rIns="0" bIns="0"/>
            <a:lstStyle/>
            <a:p>
              <a:pPr lvl="0" defTabSz="457200">
                <a:buClrTx/>
                <a:defRPr sz="1200">
                  <a:uFillTx/>
                  <a:latin typeface="Helvetica"/>
                  <a:ea typeface="Helvetica"/>
                  <a:cs typeface="Helvetica"/>
                  <a:sym typeface="Helvetica"/>
                </a:defRPr>
              </a:pPr>
              <a:endParaRPr sz="1400">
                <a:solidFill>
                  <a:schemeClr val="bg1">
                    <a:lumMod val="50000"/>
                  </a:schemeClr>
                </a:solidFill>
                <a:latin typeface="+mn-ea"/>
              </a:endParaRPr>
            </a:p>
          </p:txBody>
        </p:sp>
      </p:grpSp>
      <p:grpSp>
        <p:nvGrpSpPr>
          <p:cNvPr id="50" name="组合 49"/>
          <p:cNvGrpSpPr/>
          <p:nvPr/>
        </p:nvGrpSpPr>
        <p:grpSpPr>
          <a:xfrm>
            <a:off x="5961575" y="4033740"/>
            <a:ext cx="4688336" cy="1694446"/>
            <a:chOff x="5664826" y="3073071"/>
            <a:chExt cx="4688336" cy="1694446"/>
          </a:xfrm>
          <a:solidFill>
            <a:srgbClr val="27C5D6"/>
          </a:solidFill>
        </p:grpSpPr>
        <p:sp>
          <p:nvSpPr>
            <p:cNvPr id="51" name="Shape 6917"/>
            <p:cNvSpPr/>
            <p:nvPr/>
          </p:nvSpPr>
          <p:spPr>
            <a:xfrm>
              <a:off x="5664826" y="3073071"/>
              <a:ext cx="1889802" cy="1694446"/>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grpFill/>
            <a:ln>
              <a:round/>
            </a:ln>
          </p:spPr>
          <p:txBody>
            <a:bodyPr lIns="0" tIns="0" rIns="0" bIns="0"/>
            <a:lstStyle/>
            <a:p>
              <a:pPr lvl="0" defTabSz="457200">
                <a:buClrTx/>
                <a:defRPr sz="1200">
                  <a:uFillTx/>
                  <a:latin typeface="Helvetica"/>
                  <a:ea typeface="Helvetica"/>
                  <a:cs typeface="Helvetica"/>
                  <a:sym typeface="Helvetica"/>
                </a:defRPr>
              </a:pPr>
              <a:endParaRPr sz="1400">
                <a:solidFill>
                  <a:schemeClr val="bg1">
                    <a:lumMod val="50000"/>
                  </a:schemeClr>
                </a:solidFill>
                <a:latin typeface="+mn-ea"/>
              </a:endParaRPr>
            </a:p>
          </p:txBody>
        </p:sp>
        <p:sp>
          <p:nvSpPr>
            <p:cNvPr id="52" name="Shape 6924"/>
            <p:cNvSpPr/>
            <p:nvPr/>
          </p:nvSpPr>
          <p:spPr>
            <a:xfrm>
              <a:off x="8105261" y="3689265"/>
              <a:ext cx="2247901" cy="938719"/>
            </a:xfrm>
            <a:prstGeom prst="rect">
              <a:avLst/>
            </a:prstGeom>
            <a:noFill/>
            <a:ln w="12700">
              <a:round/>
            </a:ln>
            <a:extLst>
              <a:ext uri="{C572A759-6A51-4108-AA02-DFA0A04FC94B}">
                <ma14:wrappingTextBoxFlag xmlns="" xmlns:ma14="http://schemas.microsoft.com/office/mac/drawingml/2011/main" val="1"/>
              </a:ext>
            </a:extLst>
          </p:spPr>
          <p:txBody>
            <a:bodyPr lIns="38100" tIns="38100" rIns="38100" bIns="38100">
              <a:spAutoFit/>
            </a:bodyPr>
            <a:lstStyle>
              <a:lvl1pPr>
                <a:buClr>
                  <a:srgbClr val="B5B5B5"/>
                </a:buClr>
                <a:defRPr sz="1100">
                  <a:solidFill>
                    <a:srgbClr val="B5B5B5"/>
                  </a:solidFill>
                  <a:uFill>
                    <a:solidFill>
                      <a:srgbClr val="B5B5B5"/>
                    </a:solidFill>
                  </a:uFill>
                </a:defRPr>
              </a:lvl1pPr>
            </a:lstStyle>
            <a:p>
              <a:pPr marL="0" marR="0" lvl="0" indent="0" defTabSz="914400" eaLnBrk="1" fontAlgn="auto" latinLnBrk="0" hangingPunct="1">
                <a:lnSpc>
                  <a:spcPct val="100000"/>
                </a:lnSpc>
                <a:spcBef>
                  <a:spcPts val="0"/>
                </a:spcBef>
                <a:spcAft>
                  <a:spcPts val="0"/>
                </a:spcAft>
                <a:buClr>
                  <a:srgbClr val="B5B5B5"/>
                </a:buClr>
                <a:buSzTx/>
                <a:buFontTx/>
                <a:buNone/>
                <a:tabLst/>
                <a:defRPr sz="1800">
                  <a:solidFill>
                    <a:srgbClr val="000000"/>
                  </a:solidFill>
                  <a:uFillTx/>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a:t>
              </a:r>
            </a:p>
          </p:txBody>
        </p:sp>
        <p:sp>
          <p:nvSpPr>
            <p:cNvPr id="53" name="Shape 6925"/>
            <p:cNvSpPr/>
            <p:nvPr/>
          </p:nvSpPr>
          <p:spPr>
            <a:xfrm>
              <a:off x="8105260" y="3326823"/>
              <a:ext cx="2070101" cy="384721"/>
            </a:xfrm>
            <a:prstGeom prst="rect">
              <a:avLst/>
            </a:prstGeom>
            <a:noFill/>
            <a:ln w="12700">
              <a:round/>
            </a:ln>
            <a:extLst>
              <a:ext uri="{C572A759-6A51-4108-AA02-DFA0A04FC94B}">
                <ma14:wrappingTextBoxFlag xmlns="" xmlns:ma14="http://schemas.microsoft.com/office/mac/drawingml/2011/main" val="1"/>
              </a:ext>
            </a:extLst>
          </p:spPr>
          <p:txBody>
            <a:bodyPr lIns="38100" tIns="38100" rIns="38100" bIns="38100">
              <a:spAutoFit/>
            </a:bodyPr>
            <a:lstStyle>
              <a:lvl1pPr>
                <a:buClr>
                  <a:srgbClr val="DDE896"/>
                </a:buClr>
                <a:buFont typeface="ArialUnicodeMS"/>
                <a:defRPr b="1">
                  <a:solidFill>
                    <a:srgbClr val="DDE896"/>
                  </a:solidFill>
                  <a:uFill>
                    <a:solidFill>
                      <a:srgbClr val="DDE896"/>
                    </a:solidFill>
                  </a:uFill>
                  <a:latin typeface="ArialUnicodeMS"/>
                  <a:ea typeface="ArialUnicodeMS"/>
                  <a:cs typeface="ArialUnicodeMS"/>
                  <a:sym typeface="ArialUnicodeMS"/>
                </a:defRPr>
              </a:lvl1pPr>
            </a:lstStyle>
            <a:p>
              <a:pPr lvl="0">
                <a:defRPr b="0">
                  <a:solidFill>
                    <a:srgbClr val="000000"/>
                  </a:solidFill>
                  <a:uFillTx/>
                </a:defRPr>
              </a:pPr>
              <a:r>
                <a:rPr lang="zh-CN" altLang="en-US" sz="2000" b="1" dirty="0" smtClean="0">
                  <a:solidFill>
                    <a:schemeClr val="bg1">
                      <a:lumMod val="50000"/>
                    </a:schemeClr>
                  </a:solidFill>
                  <a:uFill>
                    <a:solidFill>
                      <a:srgbClr val="DDE896"/>
                    </a:solidFill>
                  </a:uFill>
                  <a:latin typeface="微软雅黑" pitchFamily="34" charset="-122"/>
                  <a:ea typeface="微软雅黑" pitchFamily="34" charset="-122"/>
                </a:rPr>
                <a:t>添加标题</a:t>
              </a:r>
              <a:endParaRPr sz="2000" b="1" dirty="0">
                <a:solidFill>
                  <a:schemeClr val="bg1">
                    <a:lumMod val="50000"/>
                  </a:schemeClr>
                </a:solidFill>
                <a:uFill>
                  <a:solidFill>
                    <a:srgbClr val="DDE896"/>
                  </a:solidFill>
                </a:uFill>
                <a:latin typeface="+mn-ea"/>
                <a:ea typeface="+mn-ea"/>
              </a:endParaRPr>
            </a:p>
          </p:txBody>
        </p:sp>
        <p:sp>
          <p:nvSpPr>
            <p:cNvPr id="54" name="Shape 6929"/>
            <p:cNvSpPr/>
            <p:nvPr/>
          </p:nvSpPr>
          <p:spPr>
            <a:xfrm flipH="1">
              <a:off x="7341889" y="3511490"/>
              <a:ext cx="768357" cy="1"/>
            </a:xfrm>
            <a:prstGeom prst="line">
              <a:avLst/>
            </a:prstGeom>
            <a:grpFill/>
            <a:ln w="6350">
              <a:solidFill>
                <a:schemeClr val="bg2"/>
              </a:solidFill>
              <a:prstDash val="dash"/>
              <a:miter lim="400000"/>
              <a:headEnd type="triangle"/>
            </a:ln>
          </p:spPr>
          <p:txBody>
            <a:bodyPr lIns="0" tIns="0" rIns="0" bIns="0"/>
            <a:lstStyle/>
            <a:p>
              <a:pPr lvl="0" defTabSz="457200">
                <a:buClrTx/>
                <a:defRPr sz="1200">
                  <a:uFillTx/>
                  <a:latin typeface="Helvetica"/>
                  <a:ea typeface="Helvetica"/>
                  <a:cs typeface="Helvetica"/>
                  <a:sym typeface="Helvetica"/>
                </a:defRPr>
              </a:pPr>
              <a:endParaRPr sz="1400">
                <a:solidFill>
                  <a:schemeClr val="bg1">
                    <a:lumMod val="50000"/>
                  </a:schemeClr>
                </a:solidFill>
                <a:latin typeface="+mn-ea"/>
              </a:endParaRPr>
            </a:p>
          </p:txBody>
        </p:sp>
      </p:grpSp>
      <p:grpSp>
        <p:nvGrpSpPr>
          <p:cNvPr id="55" name="Group 6936"/>
          <p:cNvGrpSpPr/>
          <p:nvPr/>
        </p:nvGrpSpPr>
        <p:grpSpPr>
          <a:xfrm>
            <a:off x="5601740" y="3534872"/>
            <a:ext cx="977494" cy="977541"/>
            <a:chOff x="0" y="0"/>
            <a:chExt cx="977493" cy="977540"/>
          </a:xfrm>
          <a:solidFill>
            <a:schemeClr val="bg1">
              <a:lumMod val="50000"/>
            </a:schemeClr>
          </a:solidFill>
        </p:grpSpPr>
        <p:sp>
          <p:nvSpPr>
            <p:cNvPr id="56" name="Shape 6930"/>
            <p:cNvSpPr/>
            <p:nvPr/>
          </p:nvSpPr>
          <p:spPr>
            <a:xfrm>
              <a:off x="-1" y="92449"/>
              <a:ext cx="890097" cy="885092"/>
            </a:xfrm>
            <a:custGeom>
              <a:avLst/>
              <a:gdLst/>
              <a:ahLst/>
              <a:cxnLst>
                <a:cxn ang="0">
                  <a:pos x="wd2" y="hd2"/>
                </a:cxn>
                <a:cxn ang="5400000">
                  <a:pos x="wd2" y="hd2"/>
                </a:cxn>
                <a:cxn ang="10800000">
                  <a:pos x="wd2" y="hd2"/>
                </a:cxn>
                <a:cxn ang="16200000">
                  <a:pos x="wd2" y="hd2"/>
                </a:cxn>
              </a:cxnLst>
              <a:rect l="0" t="0" r="r" b="b"/>
              <a:pathLst>
                <a:path w="21513" h="21600" extrusionOk="0">
                  <a:moveTo>
                    <a:pt x="15259" y="526"/>
                  </a:moveTo>
                  <a:cubicBezTo>
                    <a:pt x="14911" y="175"/>
                    <a:pt x="14448" y="0"/>
                    <a:pt x="13956" y="0"/>
                  </a:cubicBezTo>
                  <a:cubicBezTo>
                    <a:pt x="13464" y="0"/>
                    <a:pt x="13000" y="175"/>
                    <a:pt x="12653" y="526"/>
                  </a:cubicBezTo>
                  <a:cubicBezTo>
                    <a:pt x="11611" y="1578"/>
                    <a:pt x="11611" y="1578"/>
                    <a:pt x="11611" y="1578"/>
                  </a:cubicBezTo>
                  <a:cubicBezTo>
                    <a:pt x="11263" y="1929"/>
                    <a:pt x="11089" y="2397"/>
                    <a:pt x="11089" y="2894"/>
                  </a:cubicBezTo>
                  <a:cubicBezTo>
                    <a:pt x="11089" y="3244"/>
                    <a:pt x="11176" y="3595"/>
                    <a:pt x="11350" y="3887"/>
                  </a:cubicBezTo>
                  <a:cubicBezTo>
                    <a:pt x="1332" y="7921"/>
                    <a:pt x="1332" y="7921"/>
                    <a:pt x="1332" y="7921"/>
                  </a:cubicBezTo>
                  <a:cubicBezTo>
                    <a:pt x="666" y="8242"/>
                    <a:pt x="174" y="8856"/>
                    <a:pt x="29" y="9558"/>
                  </a:cubicBezTo>
                  <a:cubicBezTo>
                    <a:pt x="-87" y="10288"/>
                    <a:pt x="145" y="11048"/>
                    <a:pt x="666" y="11575"/>
                  </a:cubicBezTo>
                  <a:cubicBezTo>
                    <a:pt x="10047" y="20957"/>
                    <a:pt x="10047" y="20957"/>
                    <a:pt x="10047" y="20957"/>
                  </a:cubicBezTo>
                  <a:cubicBezTo>
                    <a:pt x="10452" y="21366"/>
                    <a:pt x="11003" y="21600"/>
                    <a:pt x="11553" y="21600"/>
                  </a:cubicBezTo>
                  <a:cubicBezTo>
                    <a:pt x="11582" y="21600"/>
                    <a:pt x="11611" y="21600"/>
                    <a:pt x="11611" y="21600"/>
                  </a:cubicBezTo>
                  <a:cubicBezTo>
                    <a:pt x="11755" y="21600"/>
                    <a:pt x="11900" y="21571"/>
                    <a:pt x="12074" y="21542"/>
                  </a:cubicBezTo>
                  <a:cubicBezTo>
                    <a:pt x="12798" y="21395"/>
                    <a:pt x="13406" y="20899"/>
                    <a:pt x="13666" y="20197"/>
                  </a:cubicBezTo>
                  <a:cubicBezTo>
                    <a:pt x="17604" y="10230"/>
                    <a:pt x="17604" y="10230"/>
                    <a:pt x="17604" y="10230"/>
                  </a:cubicBezTo>
                  <a:cubicBezTo>
                    <a:pt x="17923" y="10405"/>
                    <a:pt x="18270" y="10522"/>
                    <a:pt x="18618" y="10522"/>
                  </a:cubicBezTo>
                  <a:cubicBezTo>
                    <a:pt x="19110" y="10522"/>
                    <a:pt x="19573" y="10318"/>
                    <a:pt x="19921" y="9967"/>
                  </a:cubicBezTo>
                  <a:cubicBezTo>
                    <a:pt x="20963" y="8944"/>
                    <a:pt x="20963" y="8944"/>
                    <a:pt x="20963" y="8944"/>
                  </a:cubicBezTo>
                  <a:cubicBezTo>
                    <a:pt x="21310" y="8564"/>
                    <a:pt x="21513" y="8096"/>
                    <a:pt x="21513" y="7599"/>
                  </a:cubicBezTo>
                  <a:cubicBezTo>
                    <a:pt x="21513" y="7103"/>
                    <a:pt x="21310" y="6635"/>
                    <a:pt x="20963" y="6284"/>
                  </a:cubicBezTo>
                  <a:lnTo>
                    <a:pt x="15259" y="526"/>
                  </a:lnTo>
                  <a:close/>
                  <a:moveTo>
                    <a:pt x="12305" y="19642"/>
                  </a:moveTo>
                  <a:cubicBezTo>
                    <a:pt x="12219" y="19876"/>
                    <a:pt x="12016" y="20051"/>
                    <a:pt x="11755" y="20080"/>
                  </a:cubicBezTo>
                  <a:cubicBezTo>
                    <a:pt x="11697" y="20109"/>
                    <a:pt x="11640" y="20109"/>
                    <a:pt x="11582" y="20109"/>
                  </a:cubicBezTo>
                  <a:cubicBezTo>
                    <a:pt x="11408" y="20109"/>
                    <a:pt x="11234" y="20022"/>
                    <a:pt x="11089" y="19905"/>
                  </a:cubicBezTo>
                  <a:cubicBezTo>
                    <a:pt x="1679" y="10522"/>
                    <a:pt x="1679" y="10522"/>
                    <a:pt x="1679" y="10522"/>
                  </a:cubicBezTo>
                  <a:cubicBezTo>
                    <a:pt x="1534" y="10347"/>
                    <a:pt x="1448" y="10084"/>
                    <a:pt x="1477" y="9850"/>
                  </a:cubicBezTo>
                  <a:cubicBezTo>
                    <a:pt x="1534" y="9616"/>
                    <a:pt x="1708" y="9412"/>
                    <a:pt x="1911" y="9295"/>
                  </a:cubicBezTo>
                  <a:cubicBezTo>
                    <a:pt x="6515" y="7453"/>
                    <a:pt x="6515" y="7453"/>
                    <a:pt x="6515" y="7453"/>
                  </a:cubicBezTo>
                  <a:cubicBezTo>
                    <a:pt x="9613" y="8476"/>
                    <a:pt x="12682" y="7483"/>
                    <a:pt x="15780" y="10815"/>
                  </a:cubicBezTo>
                  <a:lnTo>
                    <a:pt x="12305" y="19642"/>
                  </a:lnTo>
                  <a:close/>
                  <a:moveTo>
                    <a:pt x="19921" y="7863"/>
                  </a:moveTo>
                  <a:cubicBezTo>
                    <a:pt x="18878" y="8915"/>
                    <a:pt x="18878" y="8915"/>
                    <a:pt x="18878" y="8915"/>
                  </a:cubicBezTo>
                  <a:cubicBezTo>
                    <a:pt x="18733" y="9061"/>
                    <a:pt x="18502" y="9061"/>
                    <a:pt x="18357" y="8915"/>
                  </a:cubicBezTo>
                  <a:cubicBezTo>
                    <a:pt x="17054" y="7599"/>
                    <a:pt x="17054" y="7599"/>
                    <a:pt x="17054" y="7599"/>
                  </a:cubicBezTo>
                  <a:cubicBezTo>
                    <a:pt x="16012" y="10288"/>
                    <a:pt x="16012" y="10288"/>
                    <a:pt x="16012" y="10288"/>
                  </a:cubicBezTo>
                  <a:cubicBezTo>
                    <a:pt x="16099" y="10055"/>
                    <a:pt x="16099" y="10055"/>
                    <a:pt x="16099" y="10055"/>
                  </a:cubicBezTo>
                  <a:cubicBezTo>
                    <a:pt x="13869" y="7804"/>
                    <a:pt x="11611" y="7541"/>
                    <a:pt x="9584" y="7278"/>
                  </a:cubicBezTo>
                  <a:cubicBezTo>
                    <a:pt x="8918" y="7190"/>
                    <a:pt x="8281" y="7103"/>
                    <a:pt x="7644" y="6986"/>
                  </a:cubicBezTo>
                  <a:cubicBezTo>
                    <a:pt x="13927" y="4443"/>
                    <a:pt x="13927" y="4443"/>
                    <a:pt x="13927" y="4443"/>
                  </a:cubicBezTo>
                  <a:cubicBezTo>
                    <a:pt x="12653" y="3157"/>
                    <a:pt x="12653" y="3157"/>
                    <a:pt x="12653" y="3157"/>
                  </a:cubicBezTo>
                  <a:cubicBezTo>
                    <a:pt x="12508" y="3011"/>
                    <a:pt x="12508" y="2777"/>
                    <a:pt x="12653" y="2631"/>
                  </a:cubicBezTo>
                  <a:cubicBezTo>
                    <a:pt x="13695" y="1578"/>
                    <a:pt x="13695" y="1578"/>
                    <a:pt x="13695" y="1578"/>
                  </a:cubicBezTo>
                  <a:cubicBezTo>
                    <a:pt x="13840" y="1432"/>
                    <a:pt x="14072" y="1432"/>
                    <a:pt x="14216" y="1578"/>
                  </a:cubicBezTo>
                  <a:cubicBezTo>
                    <a:pt x="19921" y="7336"/>
                    <a:pt x="19921" y="7336"/>
                    <a:pt x="19921" y="7336"/>
                  </a:cubicBezTo>
                  <a:cubicBezTo>
                    <a:pt x="20065" y="7483"/>
                    <a:pt x="20065" y="7716"/>
                    <a:pt x="19921" y="7863"/>
                  </a:cubicBezTo>
                  <a:close/>
                </a:path>
              </a:pathLst>
            </a:custGeom>
            <a:grp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sp>
          <p:nvSpPr>
            <p:cNvPr id="57" name="Shape 6931"/>
            <p:cNvSpPr/>
            <p:nvPr/>
          </p:nvSpPr>
          <p:spPr>
            <a:xfrm>
              <a:off x="427848" y="488517"/>
              <a:ext cx="153578" cy="15357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06" y="21600"/>
                    <a:pt x="21600" y="16706"/>
                    <a:pt x="21600" y="10800"/>
                  </a:cubicBezTo>
                  <a:cubicBezTo>
                    <a:pt x="21600" y="4894"/>
                    <a:pt x="16706" y="0"/>
                    <a:pt x="10800" y="0"/>
                  </a:cubicBezTo>
                  <a:cubicBezTo>
                    <a:pt x="4894" y="0"/>
                    <a:pt x="0" y="4894"/>
                    <a:pt x="0" y="10800"/>
                  </a:cubicBezTo>
                  <a:cubicBezTo>
                    <a:pt x="0" y="16706"/>
                    <a:pt x="4894" y="21600"/>
                    <a:pt x="10800" y="21600"/>
                  </a:cubicBezTo>
                  <a:close/>
                  <a:moveTo>
                    <a:pt x="10800" y="4388"/>
                  </a:moveTo>
                  <a:cubicBezTo>
                    <a:pt x="14344" y="4388"/>
                    <a:pt x="17212" y="7256"/>
                    <a:pt x="17212" y="10800"/>
                  </a:cubicBezTo>
                  <a:cubicBezTo>
                    <a:pt x="17212" y="14344"/>
                    <a:pt x="14344" y="17212"/>
                    <a:pt x="10800" y="17212"/>
                  </a:cubicBezTo>
                  <a:cubicBezTo>
                    <a:pt x="7256" y="17212"/>
                    <a:pt x="4387" y="14344"/>
                    <a:pt x="4387" y="10800"/>
                  </a:cubicBezTo>
                  <a:cubicBezTo>
                    <a:pt x="4387" y="7256"/>
                    <a:pt x="7256" y="4388"/>
                    <a:pt x="10800" y="4388"/>
                  </a:cubicBezTo>
                  <a:close/>
                </a:path>
              </a:pathLst>
            </a:custGeom>
            <a:grp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sp>
          <p:nvSpPr>
            <p:cNvPr id="58" name="Shape 6932"/>
            <p:cNvSpPr/>
            <p:nvPr/>
          </p:nvSpPr>
          <p:spPr>
            <a:xfrm>
              <a:off x="825431" y="0"/>
              <a:ext cx="152063" cy="153578"/>
            </a:xfrm>
            <a:custGeom>
              <a:avLst/>
              <a:gdLst/>
              <a:ahLst/>
              <a:cxnLst>
                <a:cxn ang="0">
                  <a:pos x="wd2" y="hd2"/>
                </a:cxn>
                <a:cxn ang="5400000">
                  <a:pos x="wd2" y="hd2"/>
                </a:cxn>
                <a:cxn ang="10800000">
                  <a:pos x="wd2" y="hd2"/>
                </a:cxn>
                <a:cxn ang="16200000">
                  <a:pos x="wd2" y="hd2"/>
                </a:cxn>
              </a:cxnLst>
              <a:rect l="0" t="0" r="r" b="b"/>
              <a:pathLst>
                <a:path w="21600" h="21600" extrusionOk="0">
                  <a:moveTo>
                    <a:pt x="10715" y="0"/>
                  </a:moveTo>
                  <a:cubicBezTo>
                    <a:pt x="4762" y="0"/>
                    <a:pt x="0" y="4894"/>
                    <a:pt x="0" y="10800"/>
                  </a:cubicBezTo>
                  <a:cubicBezTo>
                    <a:pt x="0" y="16706"/>
                    <a:pt x="4762" y="21600"/>
                    <a:pt x="10715" y="21600"/>
                  </a:cubicBezTo>
                  <a:cubicBezTo>
                    <a:pt x="16668" y="21600"/>
                    <a:pt x="21600" y="16706"/>
                    <a:pt x="21600" y="10800"/>
                  </a:cubicBezTo>
                  <a:cubicBezTo>
                    <a:pt x="21600" y="4894"/>
                    <a:pt x="16668" y="0"/>
                    <a:pt x="10715" y="0"/>
                  </a:cubicBezTo>
                  <a:close/>
                  <a:moveTo>
                    <a:pt x="10715" y="17212"/>
                  </a:moveTo>
                  <a:cubicBezTo>
                    <a:pt x="7143" y="17212"/>
                    <a:pt x="4252" y="14344"/>
                    <a:pt x="4252" y="10800"/>
                  </a:cubicBezTo>
                  <a:cubicBezTo>
                    <a:pt x="4252" y="7256"/>
                    <a:pt x="7143" y="4388"/>
                    <a:pt x="10715" y="4388"/>
                  </a:cubicBezTo>
                  <a:cubicBezTo>
                    <a:pt x="14287" y="4388"/>
                    <a:pt x="17348" y="7256"/>
                    <a:pt x="17348" y="10800"/>
                  </a:cubicBezTo>
                  <a:cubicBezTo>
                    <a:pt x="17348" y="14344"/>
                    <a:pt x="14287" y="17212"/>
                    <a:pt x="10715" y="17212"/>
                  </a:cubicBezTo>
                  <a:close/>
                </a:path>
              </a:pathLst>
            </a:custGeom>
            <a:grp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sp>
          <p:nvSpPr>
            <p:cNvPr id="59" name="Shape 6933"/>
            <p:cNvSpPr/>
            <p:nvPr/>
          </p:nvSpPr>
          <p:spPr>
            <a:xfrm>
              <a:off x="244465" y="458711"/>
              <a:ext cx="122256" cy="12225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29"/>
                    <a:pt x="4871" y="21600"/>
                    <a:pt x="10800" y="21600"/>
                  </a:cubicBezTo>
                  <a:cubicBezTo>
                    <a:pt x="16729" y="21600"/>
                    <a:pt x="21600" y="16729"/>
                    <a:pt x="21600" y="10800"/>
                  </a:cubicBezTo>
                  <a:cubicBezTo>
                    <a:pt x="21600" y="4659"/>
                    <a:pt x="16729" y="0"/>
                    <a:pt x="10800" y="0"/>
                  </a:cubicBezTo>
                  <a:cubicBezTo>
                    <a:pt x="4871" y="0"/>
                    <a:pt x="0" y="4659"/>
                    <a:pt x="0" y="10800"/>
                  </a:cubicBezTo>
                  <a:close/>
                  <a:moveTo>
                    <a:pt x="10800" y="5294"/>
                  </a:moveTo>
                  <a:cubicBezTo>
                    <a:pt x="13765" y="5294"/>
                    <a:pt x="16306" y="7624"/>
                    <a:pt x="16306" y="10800"/>
                  </a:cubicBezTo>
                  <a:cubicBezTo>
                    <a:pt x="16306" y="13765"/>
                    <a:pt x="13765" y="16094"/>
                    <a:pt x="10800" y="16094"/>
                  </a:cubicBezTo>
                  <a:cubicBezTo>
                    <a:pt x="7835" y="16094"/>
                    <a:pt x="5506" y="13765"/>
                    <a:pt x="5506" y="10800"/>
                  </a:cubicBezTo>
                  <a:cubicBezTo>
                    <a:pt x="5506" y="7624"/>
                    <a:pt x="7835" y="5294"/>
                    <a:pt x="10800" y="5294"/>
                  </a:cubicBezTo>
                  <a:close/>
                </a:path>
              </a:pathLst>
            </a:custGeom>
            <a:grp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sp>
          <p:nvSpPr>
            <p:cNvPr id="60" name="Shape 6934"/>
            <p:cNvSpPr/>
            <p:nvPr/>
          </p:nvSpPr>
          <p:spPr>
            <a:xfrm>
              <a:off x="366720" y="671900"/>
              <a:ext cx="61129" cy="611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sp>
          <p:nvSpPr>
            <p:cNvPr id="61" name="Shape 6935"/>
            <p:cNvSpPr/>
            <p:nvPr/>
          </p:nvSpPr>
          <p:spPr>
            <a:xfrm>
              <a:off x="855742" y="214199"/>
              <a:ext cx="60623" cy="611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grpSp>
    </p:spTree>
    <p:extLst>
      <p:ext uri="{BB962C8B-B14F-4D97-AF65-F5344CB8AC3E}">
        <p14:creationId xmlns:p14="http://schemas.microsoft.com/office/powerpoint/2010/main" val="3432634584"/>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42" presetClass="entr" presetSubtype="0" fill="hold" nodeType="after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250"/>
                                        <p:tgtEl>
                                          <p:spTgt spid="55"/>
                                        </p:tgtEl>
                                      </p:cBhvr>
                                    </p:animEffect>
                                    <p:anim calcmode="lin" valueType="num">
                                      <p:cBhvr>
                                        <p:cTn id="23" dur="250" fill="hold"/>
                                        <p:tgtEl>
                                          <p:spTgt spid="55"/>
                                        </p:tgtEl>
                                        <p:attrNameLst>
                                          <p:attrName>ppt_x</p:attrName>
                                        </p:attrNameLst>
                                      </p:cBhvr>
                                      <p:tavLst>
                                        <p:tav tm="0">
                                          <p:val>
                                            <p:strVal val="#ppt_x"/>
                                          </p:val>
                                        </p:tav>
                                        <p:tav tm="100000">
                                          <p:val>
                                            <p:strVal val="#ppt_x"/>
                                          </p:val>
                                        </p:tav>
                                      </p:tavLst>
                                    </p:anim>
                                    <p:anim calcmode="lin" valueType="num">
                                      <p:cBhvr>
                                        <p:cTn id="24" dur="250" fill="hold"/>
                                        <p:tgtEl>
                                          <p:spTgt spid="55"/>
                                        </p:tgtEl>
                                        <p:attrNameLst>
                                          <p:attrName>ppt_y</p:attrName>
                                        </p:attrNameLst>
                                      </p:cBhvr>
                                      <p:tavLst>
                                        <p:tav tm="0">
                                          <p:val>
                                            <p:strVal val="#ppt_y+.1"/>
                                          </p:val>
                                        </p:tav>
                                        <p:tav tm="100000">
                                          <p:val>
                                            <p:strVal val="#ppt_y"/>
                                          </p:val>
                                        </p:tav>
                                      </p:tavLst>
                                    </p:anim>
                                  </p:childTnLst>
                                </p:cTn>
                              </p:par>
                            </p:childTnLst>
                          </p:cTn>
                        </p:par>
                        <p:par>
                          <p:cTn id="25" fill="hold">
                            <p:stCondLst>
                              <p:cond delay="1350"/>
                            </p:stCondLst>
                            <p:childTnLst>
                              <p:par>
                                <p:cTn id="26" presetID="42" presetClass="entr" presetSubtype="0"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300"/>
                                        <p:tgtEl>
                                          <p:spTgt spid="35"/>
                                        </p:tgtEl>
                                      </p:cBhvr>
                                    </p:animEffect>
                                    <p:anim calcmode="lin" valueType="num">
                                      <p:cBhvr>
                                        <p:cTn id="29" dur="300" fill="hold"/>
                                        <p:tgtEl>
                                          <p:spTgt spid="35"/>
                                        </p:tgtEl>
                                        <p:attrNameLst>
                                          <p:attrName>ppt_x</p:attrName>
                                        </p:attrNameLst>
                                      </p:cBhvr>
                                      <p:tavLst>
                                        <p:tav tm="0">
                                          <p:val>
                                            <p:strVal val="#ppt_x"/>
                                          </p:val>
                                        </p:tav>
                                        <p:tav tm="100000">
                                          <p:val>
                                            <p:strVal val="#ppt_x"/>
                                          </p:val>
                                        </p:tav>
                                      </p:tavLst>
                                    </p:anim>
                                    <p:anim calcmode="lin" valueType="num">
                                      <p:cBhvr>
                                        <p:cTn id="30" dur="300" fill="hold"/>
                                        <p:tgtEl>
                                          <p:spTgt spid="35"/>
                                        </p:tgtEl>
                                        <p:attrNameLst>
                                          <p:attrName>ppt_y</p:attrName>
                                        </p:attrNameLst>
                                      </p:cBhvr>
                                      <p:tavLst>
                                        <p:tav tm="0">
                                          <p:val>
                                            <p:strVal val="#ppt_y+.1"/>
                                          </p:val>
                                        </p:tav>
                                        <p:tav tm="100000">
                                          <p:val>
                                            <p:strVal val="#ppt_y"/>
                                          </p:val>
                                        </p:tav>
                                      </p:tavLst>
                                    </p:anim>
                                  </p:childTnLst>
                                </p:cTn>
                              </p:par>
                            </p:childTnLst>
                          </p:cTn>
                        </p:par>
                        <p:par>
                          <p:cTn id="31" fill="hold">
                            <p:stCondLst>
                              <p:cond delay="1650"/>
                            </p:stCondLst>
                            <p:childTnLst>
                              <p:par>
                                <p:cTn id="32" presetID="42" presetClass="entr" presetSubtype="0" fill="hold"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300"/>
                                        <p:tgtEl>
                                          <p:spTgt spid="45"/>
                                        </p:tgtEl>
                                      </p:cBhvr>
                                    </p:animEffect>
                                    <p:anim calcmode="lin" valueType="num">
                                      <p:cBhvr>
                                        <p:cTn id="35" dur="300" fill="hold"/>
                                        <p:tgtEl>
                                          <p:spTgt spid="45"/>
                                        </p:tgtEl>
                                        <p:attrNameLst>
                                          <p:attrName>ppt_x</p:attrName>
                                        </p:attrNameLst>
                                      </p:cBhvr>
                                      <p:tavLst>
                                        <p:tav tm="0">
                                          <p:val>
                                            <p:strVal val="#ppt_x"/>
                                          </p:val>
                                        </p:tav>
                                        <p:tav tm="100000">
                                          <p:val>
                                            <p:strVal val="#ppt_x"/>
                                          </p:val>
                                        </p:tav>
                                      </p:tavLst>
                                    </p:anim>
                                    <p:anim calcmode="lin" valueType="num">
                                      <p:cBhvr>
                                        <p:cTn id="36" dur="300" fill="hold"/>
                                        <p:tgtEl>
                                          <p:spTgt spid="45"/>
                                        </p:tgtEl>
                                        <p:attrNameLst>
                                          <p:attrName>ppt_y</p:attrName>
                                        </p:attrNameLst>
                                      </p:cBhvr>
                                      <p:tavLst>
                                        <p:tav tm="0">
                                          <p:val>
                                            <p:strVal val="#ppt_y+.1"/>
                                          </p:val>
                                        </p:tav>
                                        <p:tav tm="100000">
                                          <p:val>
                                            <p:strVal val="#ppt_y"/>
                                          </p:val>
                                        </p:tav>
                                      </p:tavLst>
                                    </p:anim>
                                  </p:childTnLst>
                                </p:cTn>
                              </p:par>
                            </p:childTnLst>
                          </p:cTn>
                        </p:par>
                        <p:par>
                          <p:cTn id="37" fill="hold">
                            <p:stCondLst>
                              <p:cond delay="1950"/>
                            </p:stCondLst>
                            <p:childTnLst>
                              <p:par>
                                <p:cTn id="38" presetID="42" presetClass="entr" presetSubtype="0"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300"/>
                                        <p:tgtEl>
                                          <p:spTgt spid="40"/>
                                        </p:tgtEl>
                                      </p:cBhvr>
                                    </p:animEffect>
                                    <p:anim calcmode="lin" valueType="num">
                                      <p:cBhvr>
                                        <p:cTn id="41" dur="300" fill="hold"/>
                                        <p:tgtEl>
                                          <p:spTgt spid="40"/>
                                        </p:tgtEl>
                                        <p:attrNameLst>
                                          <p:attrName>ppt_x</p:attrName>
                                        </p:attrNameLst>
                                      </p:cBhvr>
                                      <p:tavLst>
                                        <p:tav tm="0">
                                          <p:val>
                                            <p:strVal val="#ppt_x"/>
                                          </p:val>
                                        </p:tav>
                                        <p:tav tm="100000">
                                          <p:val>
                                            <p:strVal val="#ppt_x"/>
                                          </p:val>
                                        </p:tav>
                                      </p:tavLst>
                                    </p:anim>
                                    <p:anim calcmode="lin" valueType="num">
                                      <p:cBhvr>
                                        <p:cTn id="42" dur="300" fill="hold"/>
                                        <p:tgtEl>
                                          <p:spTgt spid="40"/>
                                        </p:tgtEl>
                                        <p:attrNameLst>
                                          <p:attrName>ppt_y</p:attrName>
                                        </p:attrNameLst>
                                      </p:cBhvr>
                                      <p:tavLst>
                                        <p:tav tm="0">
                                          <p:val>
                                            <p:strVal val="#ppt_y+.1"/>
                                          </p:val>
                                        </p:tav>
                                        <p:tav tm="100000">
                                          <p:val>
                                            <p:strVal val="#ppt_y"/>
                                          </p:val>
                                        </p:tav>
                                      </p:tavLst>
                                    </p:anim>
                                  </p:childTnLst>
                                </p:cTn>
                              </p:par>
                            </p:childTnLst>
                          </p:cTn>
                        </p:par>
                        <p:par>
                          <p:cTn id="43" fill="hold">
                            <p:stCondLst>
                              <p:cond delay="2250"/>
                            </p:stCondLst>
                            <p:childTnLst>
                              <p:par>
                                <p:cTn id="44" presetID="42" presetClass="entr" presetSubtype="0" fill="hold" nodeType="after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fade">
                                      <p:cBhvr>
                                        <p:cTn id="46" dur="300"/>
                                        <p:tgtEl>
                                          <p:spTgt spid="50"/>
                                        </p:tgtEl>
                                      </p:cBhvr>
                                    </p:animEffect>
                                    <p:anim calcmode="lin" valueType="num">
                                      <p:cBhvr>
                                        <p:cTn id="47" dur="300" fill="hold"/>
                                        <p:tgtEl>
                                          <p:spTgt spid="50"/>
                                        </p:tgtEl>
                                        <p:attrNameLst>
                                          <p:attrName>ppt_x</p:attrName>
                                        </p:attrNameLst>
                                      </p:cBhvr>
                                      <p:tavLst>
                                        <p:tav tm="0">
                                          <p:val>
                                            <p:strVal val="#ppt_x"/>
                                          </p:val>
                                        </p:tav>
                                        <p:tav tm="100000">
                                          <p:val>
                                            <p:strVal val="#ppt_x"/>
                                          </p:val>
                                        </p:tav>
                                      </p:tavLst>
                                    </p:anim>
                                    <p:anim calcmode="lin" valueType="num">
                                      <p:cBhvr>
                                        <p:cTn id="48" dur="3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32" name="Group 337"/>
          <p:cNvGrpSpPr/>
          <p:nvPr/>
        </p:nvGrpSpPr>
        <p:grpSpPr>
          <a:xfrm>
            <a:off x="1557188" y="2098118"/>
            <a:ext cx="2520461" cy="1436457"/>
            <a:chOff x="1" y="0"/>
            <a:chExt cx="4392857" cy="2872250"/>
          </a:xfrm>
          <a:solidFill>
            <a:srgbClr val="27C5D6"/>
          </a:solidFill>
          <a:scene3d>
            <a:camera prst="orthographicFront">
              <a:rot lat="0" lon="0" rev="0"/>
            </a:camera>
            <a:lightRig rig="balanced" dir="t">
              <a:rot lat="0" lon="0" rev="8700000"/>
            </a:lightRig>
          </a:scene3d>
        </p:grpSpPr>
        <p:sp>
          <p:nvSpPr>
            <p:cNvPr id="33" name="Shape 333"/>
            <p:cNvSpPr/>
            <p:nvPr/>
          </p:nvSpPr>
          <p:spPr>
            <a:xfrm>
              <a:off x="1" y="0"/>
              <a:ext cx="4392857" cy="2872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grpFill/>
            <a:ln w="12700" cap="flat">
              <a:noFill/>
              <a:miter lim="400000"/>
            </a:ln>
            <a:effectLst>
              <a:outerShdw blurRad="44450" dist="27940" dir="5400000" algn="ctr">
                <a:srgbClr val="000000">
                  <a:alpha val="32000"/>
                </a:srgbClr>
              </a:outerShdw>
            </a:effectLst>
            <a:sp3d/>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34" name="Shape 335"/>
            <p:cNvSpPr/>
            <p:nvPr/>
          </p:nvSpPr>
          <p:spPr>
            <a:xfrm>
              <a:off x="1313082" y="1176932"/>
              <a:ext cx="2413878" cy="553870"/>
            </a:xfrm>
            <a:prstGeom prst="rect">
              <a:avLst/>
            </a:prstGeom>
            <a:grpFill/>
            <a:ln w="12700" cap="flat">
              <a:noFill/>
              <a:miter lim="400000"/>
            </a:ln>
            <a:effectLst>
              <a:outerShdw blurRad="44450" dist="27940" dir="5400000" algn="ctr">
                <a:srgbClr val="000000">
                  <a:alpha val="32000"/>
                </a:srgbClr>
              </a:outerShdw>
            </a:effectLst>
            <a:sp3d>
              <a:bevelT w="190500" h="38100"/>
            </a:sp3d>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8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8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62" name="Group 342"/>
          <p:cNvGrpSpPr/>
          <p:nvPr/>
        </p:nvGrpSpPr>
        <p:grpSpPr>
          <a:xfrm>
            <a:off x="3752382" y="2098118"/>
            <a:ext cx="2520461" cy="1436457"/>
            <a:chOff x="0" y="0"/>
            <a:chExt cx="4392859" cy="2872248"/>
          </a:xfrm>
          <a:solidFill>
            <a:srgbClr val="FFABB1"/>
          </a:solidFill>
          <a:scene3d>
            <a:camera prst="orthographicFront">
              <a:rot lat="0" lon="0" rev="0"/>
            </a:camera>
            <a:lightRig rig="balanced" dir="t">
              <a:rot lat="0" lon="0" rev="8700000"/>
            </a:lightRig>
          </a:scene3d>
        </p:grpSpPr>
        <p:sp>
          <p:nvSpPr>
            <p:cNvPr id="63"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grpFill/>
            <a:ln w="12700" cap="flat">
              <a:noFill/>
              <a:miter lim="400000"/>
            </a:ln>
            <a:effectLst>
              <a:outerShdw blurRad="44450" dist="27940" dir="5400000" algn="ctr">
                <a:srgbClr val="000000">
                  <a:alpha val="32000"/>
                </a:srgbClr>
              </a:outerShdw>
            </a:effectLst>
            <a:sp3d/>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64" name="Shape 340"/>
            <p:cNvSpPr/>
            <p:nvPr/>
          </p:nvSpPr>
          <p:spPr>
            <a:xfrm>
              <a:off x="1194479" y="1289712"/>
              <a:ext cx="2852436" cy="431800"/>
            </a:xfrm>
            <a:prstGeom prst="rect">
              <a:avLst/>
            </a:prstGeom>
            <a:grpFill/>
            <a:ln w="12700" cap="flat">
              <a:noFill/>
              <a:miter lim="400000"/>
            </a:ln>
            <a:effectLst>
              <a:outerShdw blurRad="44450" dist="27940" dir="5400000" algn="ctr">
                <a:srgbClr val="000000">
                  <a:alpha val="32000"/>
                </a:srgbClr>
              </a:outerShdw>
            </a:effectLst>
            <a:sp3d>
              <a:bevelT w="190500" h="38100"/>
            </a:sp3d>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8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8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65" name="Group 347"/>
          <p:cNvGrpSpPr/>
          <p:nvPr/>
        </p:nvGrpSpPr>
        <p:grpSpPr>
          <a:xfrm>
            <a:off x="6001810" y="2098118"/>
            <a:ext cx="2520461" cy="1436457"/>
            <a:chOff x="0" y="0"/>
            <a:chExt cx="4392859" cy="2872248"/>
          </a:xfrm>
          <a:solidFill>
            <a:srgbClr val="27C5D6"/>
          </a:solidFill>
          <a:scene3d>
            <a:camera prst="orthographicFront">
              <a:rot lat="0" lon="0" rev="0"/>
            </a:camera>
            <a:lightRig rig="balanced" dir="t">
              <a:rot lat="0" lon="0" rev="8700000"/>
            </a:lightRig>
          </a:scene3d>
        </p:grpSpPr>
        <p:sp>
          <p:nvSpPr>
            <p:cNvPr id="66"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grpFill/>
            <a:ln w="12700" cap="flat">
              <a:noFill/>
              <a:miter lim="400000"/>
            </a:ln>
            <a:effectLst>
              <a:outerShdw blurRad="44450" dist="27940" dir="5400000" algn="ctr">
                <a:srgbClr val="000000">
                  <a:alpha val="32000"/>
                </a:srgbClr>
              </a:outerShdw>
            </a:effectLst>
            <a:sp3d/>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67" name="Shape 345"/>
            <p:cNvSpPr/>
            <p:nvPr/>
          </p:nvSpPr>
          <p:spPr>
            <a:xfrm>
              <a:off x="1086541" y="1289712"/>
              <a:ext cx="2972476" cy="431800"/>
            </a:xfrm>
            <a:prstGeom prst="rect">
              <a:avLst/>
            </a:prstGeom>
            <a:grpFill/>
            <a:ln w="12700" cap="flat">
              <a:noFill/>
              <a:miter lim="400000"/>
            </a:ln>
            <a:effectLst>
              <a:outerShdw blurRad="44450" dist="27940" dir="5400000" algn="ctr">
                <a:srgbClr val="000000">
                  <a:alpha val="32000"/>
                </a:srgbClr>
              </a:outerShdw>
            </a:effectLst>
            <a:sp3d>
              <a:bevelT w="190500" h="38100"/>
            </a:sp3d>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8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8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68" name="Group 352"/>
          <p:cNvGrpSpPr/>
          <p:nvPr/>
        </p:nvGrpSpPr>
        <p:grpSpPr>
          <a:xfrm>
            <a:off x="8232706" y="2098118"/>
            <a:ext cx="2520460" cy="1436457"/>
            <a:chOff x="0" y="0"/>
            <a:chExt cx="4392859" cy="2872248"/>
          </a:xfrm>
          <a:solidFill>
            <a:srgbClr val="FFABB1"/>
          </a:solidFill>
          <a:scene3d>
            <a:camera prst="orthographicFront">
              <a:rot lat="0" lon="0" rev="0"/>
            </a:camera>
            <a:lightRig rig="balanced" dir="t">
              <a:rot lat="0" lon="0" rev="8700000"/>
            </a:lightRig>
          </a:scene3d>
        </p:grpSpPr>
        <p:sp>
          <p:nvSpPr>
            <p:cNvPr id="69"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grpFill/>
            <a:ln w="12700" cap="flat">
              <a:noFill/>
              <a:miter lim="400000"/>
            </a:ln>
            <a:effectLst>
              <a:outerShdw blurRad="44450" dist="27940" dir="5400000" algn="ctr">
                <a:srgbClr val="000000">
                  <a:alpha val="32000"/>
                </a:srgbClr>
              </a:outerShdw>
            </a:effectLst>
            <a:sp3d/>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70" name="Shape 350"/>
            <p:cNvSpPr/>
            <p:nvPr/>
          </p:nvSpPr>
          <p:spPr>
            <a:xfrm>
              <a:off x="1186403" y="1289712"/>
              <a:ext cx="2924718" cy="431800"/>
            </a:xfrm>
            <a:prstGeom prst="rect">
              <a:avLst/>
            </a:prstGeom>
            <a:grpFill/>
            <a:ln w="12700" cap="flat">
              <a:noFill/>
              <a:miter lim="400000"/>
            </a:ln>
            <a:effectLst>
              <a:outerShdw blurRad="44450" dist="27940" dir="5400000" algn="ctr">
                <a:srgbClr val="000000">
                  <a:alpha val="32000"/>
                </a:srgbClr>
              </a:outerShdw>
            </a:effectLst>
            <a:sp3d>
              <a:bevelT w="190500" h="38100"/>
            </a:sp3d>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8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8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71" name="Group 360"/>
          <p:cNvGrpSpPr/>
          <p:nvPr/>
        </p:nvGrpSpPr>
        <p:grpSpPr>
          <a:xfrm>
            <a:off x="2573399" y="3329277"/>
            <a:ext cx="488040" cy="425396"/>
            <a:chOff x="0" y="0"/>
            <a:chExt cx="850594" cy="850594"/>
          </a:xfrm>
          <a:solidFill>
            <a:srgbClr val="27C5D6"/>
          </a:solidFill>
        </p:grpSpPr>
        <p:sp>
          <p:nvSpPr>
            <p:cNvPr id="72"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73" name="Shape 359"/>
            <p:cNvSpPr/>
            <p:nvPr/>
          </p:nvSpPr>
          <p:spPr>
            <a:xfrm>
              <a:off x="300082" y="114147"/>
              <a:ext cx="250430" cy="622301"/>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800" dirty="0">
                  <a:solidFill>
                    <a:schemeClr val="bg1"/>
                  </a:solidFill>
                  <a:latin typeface="Arial" panose="020B0604020202020204" pitchFamily="34" charset="0"/>
                  <a:cs typeface="Arial" panose="020B0604020202020204" pitchFamily="34" charset="0"/>
                </a:rPr>
                <a:t>1</a:t>
              </a:r>
            </a:p>
          </p:txBody>
        </p:sp>
      </p:grpSp>
      <p:grpSp>
        <p:nvGrpSpPr>
          <p:cNvPr id="74" name="Group 363"/>
          <p:cNvGrpSpPr/>
          <p:nvPr/>
        </p:nvGrpSpPr>
        <p:grpSpPr>
          <a:xfrm>
            <a:off x="4773225" y="3329277"/>
            <a:ext cx="488040" cy="425396"/>
            <a:chOff x="0" y="0"/>
            <a:chExt cx="850594" cy="850594"/>
          </a:xfrm>
          <a:solidFill>
            <a:srgbClr val="FFABB1"/>
          </a:solidFill>
        </p:grpSpPr>
        <p:sp>
          <p:nvSpPr>
            <p:cNvPr id="75"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76" name="Shape 362"/>
            <p:cNvSpPr/>
            <p:nvPr/>
          </p:nvSpPr>
          <p:spPr>
            <a:xfrm>
              <a:off x="311484" y="148363"/>
              <a:ext cx="223507" cy="553869"/>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800">
                  <a:solidFill>
                    <a:schemeClr val="bg1"/>
                  </a:solidFill>
                  <a:latin typeface="Arial" panose="020B0604020202020204" pitchFamily="34" charset="0"/>
                  <a:cs typeface="Arial" panose="020B0604020202020204" pitchFamily="34" charset="0"/>
                </a:rPr>
                <a:t>2</a:t>
              </a:r>
            </a:p>
          </p:txBody>
        </p:sp>
      </p:grpSp>
      <p:grpSp>
        <p:nvGrpSpPr>
          <p:cNvPr id="77" name="Group 366"/>
          <p:cNvGrpSpPr/>
          <p:nvPr/>
        </p:nvGrpSpPr>
        <p:grpSpPr>
          <a:xfrm>
            <a:off x="7018020" y="3329277"/>
            <a:ext cx="488040" cy="425396"/>
            <a:chOff x="0" y="0"/>
            <a:chExt cx="850594" cy="850594"/>
          </a:xfrm>
          <a:solidFill>
            <a:srgbClr val="27C5D6"/>
          </a:solidFill>
        </p:grpSpPr>
        <p:sp>
          <p:nvSpPr>
            <p:cNvPr id="78"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79" name="Shape 365"/>
            <p:cNvSpPr/>
            <p:nvPr/>
          </p:nvSpPr>
          <p:spPr>
            <a:xfrm>
              <a:off x="311484" y="148363"/>
              <a:ext cx="223507" cy="553869"/>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800">
                  <a:solidFill>
                    <a:schemeClr val="bg1"/>
                  </a:solidFill>
                  <a:latin typeface="Arial" panose="020B0604020202020204" pitchFamily="34" charset="0"/>
                  <a:cs typeface="Arial" panose="020B0604020202020204" pitchFamily="34" charset="0"/>
                </a:rPr>
                <a:t>3</a:t>
              </a:r>
            </a:p>
          </p:txBody>
        </p:sp>
      </p:grpSp>
      <p:grpSp>
        <p:nvGrpSpPr>
          <p:cNvPr id="80" name="Group 369"/>
          <p:cNvGrpSpPr/>
          <p:nvPr/>
        </p:nvGrpSpPr>
        <p:grpSpPr>
          <a:xfrm>
            <a:off x="9248916" y="3329277"/>
            <a:ext cx="488040" cy="425396"/>
            <a:chOff x="0" y="0"/>
            <a:chExt cx="850594" cy="850594"/>
          </a:xfrm>
          <a:solidFill>
            <a:srgbClr val="FFABB1"/>
          </a:solidFill>
        </p:grpSpPr>
        <p:sp>
          <p:nvSpPr>
            <p:cNvPr id="81"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82" name="Shape 368"/>
            <p:cNvSpPr/>
            <p:nvPr/>
          </p:nvSpPr>
          <p:spPr>
            <a:xfrm>
              <a:off x="292120" y="114147"/>
              <a:ext cx="362944" cy="622301"/>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800" dirty="0">
                  <a:solidFill>
                    <a:schemeClr val="bg1"/>
                  </a:solidFill>
                  <a:latin typeface="Arial" panose="020B0604020202020204" pitchFamily="34" charset="0"/>
                  <a:cs typeface="Arial" panose="020B0604020202020204" pitchFamily="34" charset="0"/>
                </a:rPr>
                <a:t>4</a:t>
              </a:r>
            </a:p>
          </p:txBody>
        </p:sp>
      </p:grpSp>
      <p:sp>
        <p:nvSpPr>
          <p:cNvPr id="83" name="Shape 373"/>
          <p:cNvSpPr/>
          <p:nvPr/>
        </p:nvSpPr>
        <p:spPr>
          <a:xfrm>
            <a:off x="1915423" y="4102977"/>
            <a:ext cx="1801943" cy="16619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500" dirty="0">
                <a:solidFill>
                  <a:schemeClr val="bg1">
                    <a:lumMod val="50000"/>
                  </a:schemeClr>
                </a:solidFill>
                <a:latin typeface="微软雅黑" pitchFamily="34" charset="-122"/>
                <a:ea typeface="微软雅黑" pitchFamily="34" charset="-122"/>
              </a:rPr>
              <a:t>详写内容</a:t>
            </a:r>
            <a:r>
              <a:rPr lang="en-US" altLang="zh-CN" sz="1500" dirty="0">
                <a:solidFill>
                  <a:schemeClr val="bg1">
                    <a:lumMod val="50000"/>
                  </a:schemeClr>
                </a:solidFill>
                <a:latin typeface="微软雅黑" pitchFamily="34" charset="-122"/>
                <a:ea typeface="微软雅黑" pitchFamily="34" charset="-122"/>
              </a:rPr>
              <a:t>……</a:t>
            </a:r>
            <a:r>
              <a:rPr lang="zh-CN" altLang="en-US" sz="15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500" dirty="0">
              <a:solidFill>
                <a:schemeClr val="bg1">
                  <a:lumMod val="50000"/>
                </a:schemeClr>
              </a:solidFill>
              <a:latin typeface="微软雅黑" pitchFamily="34" charset="-122"/>
              <a:ea typeface="微软雅黑" pitchFamily="34" charset="-122"/>
            </a:endParaRPr>
          </a:p>
        </p:txBody>
      </p:sp>
      <p:sp>
        <p:nvSpPr>
          <p:cNvPr id="84" name="Shape 376"/>
          <p:cNvSpPr/>
          <p:nvPr/>
        </p:nvSpPr>
        <p:spPr>
          <a:xfrm>
            <a:off x="4158065" y="4102977"/>
            <a:ext cx="1801942" cy="16619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500" dirty="0">
                <a:solidFill>
                  <a:schemeClr val="bg1">
                    <a:lumMod val="50000"/>
                  </a:schemeClr>
                </a:solidFill>
                <a:latin typeface="微软雅黑" pitchFamily="34" charset="-122"/>
                <a:ea typeface="微软雅黑" pitchFamily="34" charset="-122"/>
              </a:rPr>
              <a:t>详写内容</a:t>
            </a:r>
            <a:r>
              <a:rPr lang="en-US" altLang="zh-CN" sz="1500" dirty="0">
                <a:solidFill>
                  <a:schemeClr val="bg1">
                    <a:lumMod val="50000"/>
                  </a:schemeClr>
                </a:solidFill>
                <a:latin typeface="微软雅黑" pitchFamily="34" charset="-122"/>
                <a:ea typeface="微软雅黑" pitchFamily="34" charset="-122"/>
              </a:rPr>
              <a:t>……</a:t>
            </a:r>
            <a:r>
              <a:rPr lang="zh-CN" altLang="en-US" sz="15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500" dirty="0">
              <a:solidFill>
                <a:schemeClr val="bg1">
                  <a:lumMod val="50000"/>
                </a:schemeClr>
              </a:solidFill>
              <a:latin typeface="微软雅黑" pitchFamily="34" charset="-122"/>
              <a:ea typeface="微软雅黑" pitchFamily="34" charset="-122"/>
            </a:endParaRPr>
          </a:p>
        </p:txBody>
      </p:sp>
      <p:sp>
        <p:nvSpPr>
          <p:cNvPr id="85" name="Shape 379"/>
          <p:cNvSpPr/>
          <p:nvPr/>
        </p:nvSpPr>
        <p:spPr>
          <a:xfrm>
            <a:off x="6361559" y="4102977"/>
            <a:ext cx="1801942" cy="16619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500" dirty="0">
                <a:solidFill>
                  <a:schemeClr val="bg1">
                    <a:lumMod val="50000"/>
                  </a:schemeClr>
                </a:solidFill>
                <a:latin typeface="微软雅黑" pitchFamily="34" charset="-122"/>
                <a:ea typeface="微软雅黑" pitchFamily="34" charset="-122"/>
              </a:rPr>
              <a:t>详写内容</a:t>
            </a:r>
            <a:r>
              <a:rPr lang="en-US" altLang="zh-CN" sz="1500" dirty="0">
                <a:solidFill>
                  <a:schemeClr val="bg1">
                    <a:lumMod val="50000"/>
                  </a:schemeClr>
                </a:solidFill>
                <a:latin typeface="微软雅黑" pitchFamily="34" charset="-122"/>
                <a:ea typeface="微软雅黑" pitchFamily="34" charset="-122"/>
              </a:rPr>
              <a:t>……</a:t>
            </a:r>
            <a:r>
              <a:rPr lang="zh-CN" altLang="en-US" sz="15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500" dirty="0">
              <a:solidFill>
                <a:schemeClr val="bg1">
                  <a:lumMod val="50000"/>
                </a:schemeClr>
              </a:solidFill>
              <a:latin typeface="微软雅黑" pitchFamily="34" charset="-122"/>
              <a:ea typeface="微软雅黑" pitchFamily="34" charset="-122"/>
            </a:endParaRPr>
          </a:p>
        </p:txBody>
      </p:sp>
      <p:sp>
        <p:nvSpPr>
          <p:cNvPr id="86" name="Shape 382"/>
          <p:cNvSpPr/>
          <p:nvPr/>
        </p:nvSpPr>
        <p:spPr>
          <a:xfrm>
            <a:off x="8636082" y="4102977"/>
            <a:ext cx="1801943" cy="16619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zh-CN" altLang="en-US" sz="1500" dirty="0">
                <a:solidFill>
                  <a:schemeClr val="bg1">
                    <a:lumMod val="50000"/>
                  </a:schemeClr>
                </a:solidFill>
                <a:latin typeface="微软雅黑" pitchFamily="34" charset="-122"/>
                <a:ea typeface="微软雅黑" pitchFamily="34" charset="-122"/>
              </a:rPr>
              <a:t>详写内容</a:t>
            </a:r>
            <a:r>
              <a:rPr lang="en-US" altLang="zh-CN" sz="1500" dirty="0">
                <a:solidFill>
                  <a:schemeClr val="bg1">
                    <a:lumMod val="50000"/>
                  </a:schemeClr>
                </a:solidFill>
                <a:latin typeface="微软雅黑" pitchFamily="34" charset="-122"/>
                <a:ea typeface="微软雅黑" pitchFamily="34" charset="-122"/>
              </a:rPr>
              <a:t>……</a:t>
            </a:r>
            <a:r>
              <a:rPr lang="zh-CN" altLang="en-US" sz="15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5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71555164"/>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par>
                                <p:cTn id="19" presetID="2" presetClass="entr" presetSubtype="8" fill="hold" grpId="0" nodeType="withEffect">
                                  <p:stCondLst>
                                    <p:cond delay="400"/>
                                  </p:stCondLst>
                                  <p:iterate>
                                    <p:tmAbs val="0"/>
                                  </p:iterate>
                                  <p:childTnLst>
                                    <p:set>
                                      <p:cBhvr>
                                        <p:cTn id="20" fill="hold"/>
                                        <p:tgtEl>
                                          <p:spTgt spid="68"/>
                                        </p:tgtEl>
                                        <p:attrNameLst>
                                          <p:attrName>style.visibility</p:attrName>
                                        </p:attrNameLst>
                                      </p:cBhvr>
                                      <p:to>
                                        <p:strVal val="visible"/>
                                      </p:to>
                                    </p:set>
                                    <p:anim calcmode="lin" valueType="num">
                                      <p:cBhvr>
                                        <p:cTn id="21" dur="800" fill="hold"/>
                                        <p:tgtEl>
                                          <p:spTgt spid="68"/>
                                        </p:tgtEl>
                                        <p:attrNameLst>
                                          <p:attrName>ppt_x</p:attrName>
                                        </p:attrNameLst>
                                      </p:cBhvr>
                                      <p:tavLst>
                                        <p:tav tm="0">
                                          <p:val>
                                            <p:strVal val="0-#ppt_w/2"/>
                                          </p:val>
                                        </p:tav>
                                        <p:tav tm="100000">
                                          <p:val>
                                            <p:strVal val="#ppt_x"/>
                                          </p:val>
                                        </p:tav>
                                      </p:tavLst>
                                    </p:anim>
                                    <p:anim calcmode="lin" valueType="num">
                                      <p:cBhvr>
                                        <p:cTn id="22" dur="800" fill="hold"/>
                                        <p:tgtEl>
                                          <p:spTgt spid="68"/>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800"/>
                                  </p:stCondLst>
                                  <p:iterate>
                                    <p:tmAbs val="0"/>
                                  </p:iterate>
                                  <p:childTnLst>
                                    <p:set>
                                      <p:cBhvr>
                                        <p:cTn id="24" fill="hold"/>
                                        <p:tgtEl>
                                          <p:spTgt spid="65"/>
                                        </p:tgtEl>
                                        <p:attrNameLst>
                                          <p:attrName>style.visibility</p:attrName>
                                        </p:attrNameLst>
                                      </p:cBhvr>
                                      <p:to>
                                        <p:strVal val="visible"/>
                                      </p:to>
                                    </p:set>
                                    <p:anim calcmode="lin" valueType="num">
                                      <p:cBhvr>
                                        <p:cTn id="25" dur="800" fill="hold"/>
                                        <p:tgtEl>
                                          <p:spTgt spid="65"/>
                                        </p:tgtEl>
                                        <p:attrNameLst>
                                          <p:attrName>ppt_x</p:attrName>
                                        </p:attrNameLst>
                                      </p:cBhvr>
                                      <p:tavLst>
                                        <p:tav tm="0">
                                          <p:val>
                                            <p:strVal val="0-#ppt_w/2"/>
                                          </p:val>
                                        </p:tav>
                                        <p:tav tm="100000">
                                          <p:val>
                                            <p:strVal val="#ppt_x"/>
                                          </p:val>
                                        </p:tav>
                                      </p:tavLst>
                                    </p:anim>
                                    <p:anim calcmode="lin" valueType="num">
                                      <p:cBhvr>
                                        <p:cTn id="26" dur="800" fill="hold"/>
                                        <p:tgtEl>
                                          <p:spTgt spid="65"/>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200"/>
                                  </p:stCondLst>
                                  <p:iterate>
                                    <p:tmAbs val="0"/>
                                  </p:iterate>
                                  <p:childTnLst>
                                    <p:set>
                                      <p:cBhvr>
                                        <p:cTn id="28" fill="hold"/>
                                        <p:tgtEl>
                                          <p:spTgt spid="62"/>
                                        </p:tgtEl>
                                        <p:attrNameLst>
                                          <p:attrName>style.visibility</p:attrName>
                                        </p:attrNameLst>
                                      </p:cBhvr>
                                      <p:to>
                                        <p:strVal val="visible"/>
                                      </p:to>
                                    </p:set>
                                    <p:anim calcmode="lin" valueType="num">
                                      <p:cBhvr>
                                        <p:cTn id="29" dur="800" fill="hold"/>
                                        <p:tgtEl>
                                          <p:spTgt spid="62"/>
                                        </p:tgtEl>
                                        <p:attrNameLst>
                                          <p:attrName>ppt_x</p:attrName>
                                        </p:attrNameLst>
                                      </p:cBhvr>
                                      <p:tavLst>
                                        <p:tav tm="0">
                                          <p:val>
                                            <p:strVal val="0-#ppt_w/2"/>
                                          </p:val>
                                        </p:tav>
                                        <p:tav tm="100000">
                                          <p:val>
                                            <p:strVal val="#ppt_x"/>
                                          </p:val>
                                        </p:tav>
                                      </p:tavLst>
                                    </p:anim>
                                    <p:anim calcmode="lin" valueType="num">
                                      <p:cBhvr>
                                        <p:cTn id="30" dur="800" fill="hold"/>
                                        <p:tgtEl>
                                          <p:spTgt spid="62"/>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1600"/>
                                  </p:stCondLst>
                                  <p:iterate>
                                    <p:tmAbs val="0"/>
                                  </p:iterate>
                                  <p:childTnLst>
                                    <p:set>
                                      <p:cBhvr>
                                        <p:cTn id="32" fill="hold"/>
                                        <p:tgtEl>
                                          <p:spTgt spid="32"/>
                                        </p:tgtEl>
                                        <p:attrNameLst>
                                          <p:attrName>style.visibility</p:attrName>
                                        </p:attrNameLst>
                                      </p:cBhvr>
                                      <p:to>
                                        <p:strVal val="visible"/>
                                      </p:to>
                                    </p:set>
                                    <p:anim calcmode="lin" valueType="num">
                                      <p:cBhvr>
                                        <p:cTn id="33" dur="800" fill="hold"/>
                                        <p:tgtEl>
                                          <p:spTgt spid="32"/>
                                        </p:tgtEl>
                                        <p:attrNameLst>
                                          <p:attrName>ppt_x</p:attrName>
                                        </p:attrNameLst>
                                      </p:cBhvr>
                                      <p:tavLst>
                                        <p:tav tm="0">
                                          <p:val>
                                            <p:strVal val="0-#ppt_w/2"/>
                                          </p:val>
                                        </p:tav>
                                        <p:tav tm="100000">
                                          <p:val>
                                            <p:strVal val="#ppt_x"/>
                                          </p:val>
                                        </p:tav>
                                      </p:tavLst>
                                    </p:anim>
                                    <p:anim calcmode="lin" valueType="num">
                                      <p:cBhvr>
                                        <p:cTn id="34" dur="800" fill="hold"/>
                                        <p:tgtEl>
                                          <p:spTgt spid="32"/>
                                        </p:tgtEl>
                                        <p:attrNameLst>
                                          <p:attrName>ppt_y</p:attrName>
                                        </p:attrNameLst>
                                      </p:cBhvr>
                                      <p:tavLst>
                                        <p:tav tm="0">
                                          <p:val>
                                            <p:strVal val="#ppt_y"/>
                                          </p:val>
                                        </p:tav>
                                        <p:tav tm="100000">
                                          <p:val>
                                            <p:strVal val="#ppt_y"/>
                                          </p:val>
                                        </p:tav>
                                      </p:tavLst>
                                    </p:anim>
                                  </p:childTnLst>
                                </p:cTn>
                              </p:par>
                            </p:childTnLst>
                          </p:cTn>
                        </p:par>
                        <p:par>
                          <p:cTn id="35" fill="hold">
                            <p:stCondLst>
                              <p:cond delay="2900"/>
                            </p:stCondLst>
                            <p:childTnLst>
                              <p:par>
                                <p:cTn id="36" presetID="2" presetClass="entr" presetSubtype="4" fill="hold" grpId="0" nodeType="afterEffect">
                                  <p:stCondLst>
                                    <p:cond delay="0"/>
                                  </p:stCondLst>
                                  <p:iterate>
                                    <p:tmAbs val="0"/>
                                  </p:iterate>
                                  <p:childTnLst>
                                    <p:set>
                                      <p:cBhvr>
                                        <p:cTn id="37" fill="hold"/>
                                        <p:tgtEl>
                                          <p:spTgt spid="71"/>
                                        </p:tgtEl>
                                        <p:attrNameLst>
                                          <p:attrName>style.visibility</p:attrName>
                                        </p:attrNameLst>
                                      </p:cBhvr>
                                      <p:to>
                                        <p:strVal val="visible"/>
                                      </p:to>
                                    </p:set>
                                    <p:anim calcmode="lin" valueType="num">
                                      <p:cBhvr>
                                        <p:cTn id="38" dur="600" fill="hold"/>
                                        <p:tgtEl>
                                          <p:spTgt spid="71"/>
                                        </p:tgtEl>
                                        <p:attrNameLst>
                                          <p:attrName>ppt_x</p:attrName>
                                        </p:attrNameLst>
                                      </p:cBhvr>
                                      <p:tavLst>
                                        <p:tav tm="0">
                                          <p:val>
                                            <p:strVal val="#ppt_x"/>
                                          </p:val>
                                        </p:tav>
                                        <p:tav tm="100000">
                                          <p:val>
                                            <p:strVal val="#ppt_x"/>
                                          </p:val>
                                        </p:tav>
                                      </p:tavLst>
                                    </p:anim>
                                    <p:anim calcmode="lin" valueType="num">
                                      <p:cBhvr>
                                        <p:cTn id="39" dur="600" fill="hold"/>
                                        <p:tgtEl>
                                          <p:spTgt spid="71"/>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iterate>
                                    <p:tmAbs val="0"/>
                                  </p:iterate>
                                  <p:childTnLst>
                                    <p:set>
                                      <p:cBhvr>
                                        <p:cTn id="41" fill="hold"/>
                                        <p:tgtEl>
                                          <p:spTgt spid="74"/>
                                        </p:tgtEl>
                                        <p:attrNameLst>
                                          <p:attrName>style.visibility</p:attrName>
                                        </p:attrNameLst>
                                      </p:cBhvr>
                                      <p:to>
                                        <p:strVal val="visible"/>
                                      </p:to>
                                    </p:set>
                                    <p:anim calcmode="lin" valueType="num">
                                      <p:cBhvr>
                                        <p:cTn id="42" dur="600" fill="hold"/>
                                        <p:tgtEl>
                                          <p:spTgt spid="74"/>
                                        </p:tgtEl>
                                        <p:attrNameLst>
                                          <p:attrName>ppt_x</p:attrName>
                                        </p:attrNameLst>
                                      </p:cBhvr>
                                      <p:tavLst>
                                        <p:tav tm="0">
                                          <p:val>
                                            <p:strVal val="#ppt_x"/>
                                          </p:val>
                                        </p:tav>
                                        <p:tav tm="100000">
                                          <p:val>
                                            <p:strVal val="#ppt_x"/>
                                          </p:val>
                                        </p:tav>
                                      </p:tavLst>
                                    </p:anim>
                                    <p:anim calcmode="lin" valueType="num">
                                      <p:cBhvr>
                                        <p:cTn id="43" dur="600" fill="hold"/>
                                        <p:tgtEl>
                                          <p:spTgt spid="7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400"/>
                                  </p:stCondLst>
                                  <p:iterate>
                                    <p:tmAbs val="0"/>
                                  </p:iterate>
                                  <p:childTnLst>
                                    <p:set>
                                      <p:cBhvr>
                                        <p:cTn id="45" fill="hold"/>
                                        <p:tgtEl>
                                          <p:spTgt spid="77"/>
                                        </p:tgtEl>
                                        <p:attrNameLst>
                                          <p:attrName>style.visibility</p:attrName>
                                        </p:attrNameLst>
                                      </p:cBhvr>
                                      <p:to>
                                        <p:strVal val="visible"/>
                                      </p:to>
                                    </p:set>
                                    <p:anim calcmode="lin" valueType="num">
                                      <p:cBhvr>
                                        <p:cTn id="46" dur="600" fill="hold"/>
                                        <p:tgtEl>
                                          <p:spTgt spid="77"/>
                                        </p:tgtEl>
                                        <p:attrNameLst>
                                          <p:attrName>ppt_x</p:attrName>
                                        </p:attrNameLst>
                                      </p:cBhvr>
                                      <p:tavLst>
                                        <p:tav tm="0">
                                          <p:val>
                                            <p:strVal val="#ppt_x"/>
                                          </p:val>
                                        </p:tav>
                                        <p:tav tm="100000">
                                          <p:val>
                                            <p:strVal val="#ppt_x"/>
                                          </p:val>
                                        </p:tav>
                                      </p:tavLst>
                                    </p:anim>
                                    <p:anim calcmode="lin" valueType="num">
                                      <p:cBhvr>
                                        <p:cTn id="47" dur="600" fill="hold"/>
                                        <p:tgtEl>
                                          <p:spTgt spid="77"/>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600"/>
                                  </p:stCondLst>
                                  <p:iterate>
                                    <p:tmAbs val="0"/>
                                  </p:iterate>
                                  <p:childTnLst>
                                    <p:set>
                                      <p:cBhvr>
                                        <p:cTn id="49" fill="hold"/>
                                        <p:tgtEl>
                                          <p:spTgt spid="80"/>
                                        </p:tgtEl>
                                        <p:attrNameLst>
                                          <p:attrName>style.visibility</p:attrName>
                                        </p:attrNameLst>
                                      </p:cBhvr>
                                      <p:to>
                                        <p:strVal val="visible"/>
                                      </p:to>
                                    </p:set>
                                    <p:anim calcmode="lin" valueType="num">
                                      <p:cBhvr>
                                        <p:cTn id="50" dur="600" fill="hold"/>
                                        <p:tgtEl>
                                          <p:spTgt spid="80"/>
                                        </p:tgtEl>
                                        <p:attrNameLst>
                                          <p:attrName>ppt_x</p:attrName>
                                        </p:attrNameLst>
                                      </p:cBhvr>
                                      <p:tavLst>
                                        <p:tav tm="0">
                                          <p:val>
                                            <p:strVal val="#ppt_x"/>
                                          </p:val>
                                        </p:tav>
                                        <p:tav tm="100000">
                                          <p:val>
                                            <p:strVal val="#ppt_x"/>
                                          </p:val>
                                        </p:tav>
                                      </p:tavLst>
                                    </p:anim>
                                    <p:anim calcmode="lin" valueType="num">
                                      <p:cBhvr>
                                        <p:cTn id="51" dur="600" fill="hold"/>
                                        <p:tgtEl>
                                          <p:spTgt spid="80"/>
                                        </p:tgtEl>
                                        <p:attrNameLst>
                                          <p:attrName>ppt_y</p:attrName>
                                        </p:attrNameLst>
                                      </p:cBhvr>
                                      <p:tavLst>
                                        <p:tav tm="0">
                                          <p:val>
                                            <p:strVal val="1+#ppt_h/2"/>
                                          </p:val>
                                        </p:tav>
                                        <p:tav tm="100000">
                                          <p:val>
                                            <p:strVal val="#ppt_y"/>
                                          </p:val>
                                        </p:tav>
                                      </p:tavLst>
                                    </p:anim>
                                  </p:childTnLst>
                                </p:cTn>
                              </p:par>
                            </p:childTnLst>
                          </p:cTn>
                        </p:par>
                        <p:par>
                          <p:cTn id="52" fill="hold">
                            <p:stCondLst>
                              <p:cond delay="4100"/>
                            </p:stCondLst>
                            <p:childTnLst>
                              <p:par>
                                <p:cTn id="53" presetID="10" presetClass="entr" presetSubtype="0"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Effect transition="in" filter="fade">
                                      <p:cBhvr>
                                        <p:cTn id="55" dur="500"/>
                                        <p:tgtEl>
                                          <p:spTgt spid="83"/>
                                        </p:tgtEl>
                                      </p:cBhvr>
                                    </p:animEffect>
                                  </p:childTnLst>
                                </p:cTn>
                              </p:par>
                            </p:childTnLst>
                          </p:cTn>
                        </p:par>
                        <p:par>
                          <p:cTn id="56" fill="hold">
                            <p:stCondLst>
                              <p:cond delay="4600"/>
                            </p:stCondLst>
                            <p:childTnLst>
                              <p:par>
                                <p:cTn id="57" presetID="10" presetClass="entr" presetSubtype="0" fill="hold" grpId="0"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childTnLst>
                          </p:cTn>
                        </p:par>
                        <p:par>
                          <p:cTn id="60" fill="hold">
                            <p:stCondLst>
                              <p:cond delay="5100"/>
                            </p:stCondLst>
                            <p:childTnLst>
                              <p:par>
                                <p:cTn id="61" presetID="10" presetClass="entr" presetSubtype="0" fill="hold" grpId="0" nodeType="afterEffect">
                                  <p:stCondLst>
                                    <p:cond delay="0"/>
                                  </p:stCondLst>
                                  <p:childTnLst>
                                    <p:set>
                                      <p:cBhvr>
                                        <p:cTn id="62" dur="1" fill="hold">
                                          <p:stCondLst>
                                            <p:cond delay="0"/>
                                          </p:stCondLst>
                                        </p:cTn>
                                        <p:tgtEl>
                                          <p:spTgt spid="85"/>
                                        </p:tgtEl>
                                        <p:attrNameLst>
                                          <p:attrName>style.visibility</p:attrName>
                                        </p:attrNameLst>
                                      </p:cBhvr>
                                      <p:to>
                                        <p:strVal val="visible"/>
                                      </p:to>
                                    </p:set>
                                    <p:animEffect transition="in" filter="fade">
                                      <p:cBhvr>
                                        <p:cTn id="63" dur="500"/>
                                        <p:tgtEl>
                                          <p:spTgt spid="85"/>
                                        </p:tgtEl>
                                      </p:cBhvr>
                                    </p:animEffect>
                                  </p:childTnLst>
                                </p:cTn>
                              </p:par>
                            </p:childTnLst>
                          </p:cTn>
                        </p:par>
                        <p:par>
                          <p:cTn id="64" fill="hold">
                            <p:stCondLst>
                              <p:cond delay="5600"/>
                            </p:stCondLst>
                            <p:childTnLst>
                              <p:par>
                                <p:cTn id="65" presetID="10" presetClass="entr" presetSubtype="0" fill="hold" grpId="0" nodeType="afterEffect">
                                  <p:stCondLst>
                                    <p:cond delay="0"/>
                                  </p:stCondLst>
                                  <p:childTnLst>
                                    <p:set>
                                      <p:cBhvr>
                                        <p:cTn id="66" dur="1" fill="hold">
                                          <p:stCondLst>
                                            <p:cond delay="0"/>
                                          </p:stCondLst>
                                        </p:cTn>
                                        <p:tgtEl>
                                          <p:spTgt spid="86"/>
                                        </p:tgtEl>
                                        <p:attrNameLst>
                                          <p:attrName>style.visibility</p:attrName>
                                        </p:attrNameLst>
                                      </p:cBhvr>
                                      <p:to>
                                        <p:strVal val="visible"/>
                                      </p:to>
                                    </p:set>
                                    <p:animEffect transition="in" filter="fade">
                                      <p:cBhvr>
                                        <p:cTn id="67"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32" grpId="0" advAuto="0"/>
      <p:bldP spid="62" grpId="0" advAuto="0"/>
      <p:bldP spid="65" grpId="0" advAuto="0"/>
      <p:bldP spid="68" grpId="0" advAuto="0"/>
      <p:bldP spid="71" grpId="0" advAuto="0"/>
      <p:bldP spid="74" grpId="0" advAuto="0"/>
      <p:bldP spid="77" grpId="0" advAuto="0"/>
      <p:bldP spid="80" grpId="0" advAuto="0"/>
      <p:bldP spid="83" grpId="0"/>
      <p:bldP spid="84" grpId="0"/>
      <p:bldP spid="85" grpId="0"/>
      <p:bldP spid="8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点击加入标题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 name="任意多边形 6"/>
          <p:cNvSpPr/>
          <p:nvPr/>
        </p:nvSpPr>
        <p:spPr>
          <a:xfrm>
            <a:off x="4351149" y="2154309"/>
            <a:ext cx="1669631" cy="1455321"/>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rgbClr val="27C5D6"/>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sz="1500" dirty="0"/>
          </a:p>
        </p:txBody>
      </p:sp>
      <p:sp>
        <p:nvSpPr>
          <p:cNvPr id="8" name="任意多边形 7"/>
          <p:cNvSpPr/>
          <p:nvPr/>
        </p:nvSpPr>
        <p:spPr>
          <a:xfrm>
            <a:off x="6528943" y="2154309"/>
            <a:ext cx="1669631" cy="1455321"/>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rgbClr val="FFABB1"/>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sz="1500" dirty="0"/>
          </a:p>
        </p:txBody>
      </p:sp>
      <p:sp>
        <p:nvSpPr>
          <p:cNvPr id="9" name="任意多边形 8"/>
          <p:cNvSpPr/>
          <p:nvPr/>
        </p:nvSpPr>
        <p:spPr>
          <a:xfrm>
            <a:off x="4351149" y="3949746"/>
            <a:ext cx="1669631" cy="1455321"/>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rgbClr val="FFABB1"/>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sz="1500" dirty="0"/>
          </a:p>
        </p:txBody>
      </p:sp>
      <p:sp>
        <p:nvSpPr>
          <p:cNvPr id="10" name="任意多边形 9"/>
          <p:cNvSpPr/>
          <p:nvPr/>
        </p:nvSpPr>
        <p:spPr>
          <a:xfrm>
            <a:off x="6528943" y="3949746"/>
            <a:ext cx="1669631" cy="1455321"/>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rgbClr val="27C5D6"/>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sz="1500" dirty="0"/>
          </a:p>
        </p:txBody>
      </p:sp>
      <p:grpSp>
        <p:nvGrpSpPr>
          <p:cNvPr id="11" name="组合 10"/>
          <p:cNvGrpSpPr/>
          <p:nvPr/>
        </p:nvGrpSpPr>
        <p:grpSpPr>
          <a:xfrm>
            <a:off x="1797272" y="2392586"/>
            <a:ext cx="2455360" cy="892564"/>
            <a:chOff x="1258030" y="3593783"/>
            <a:chExt cx="2139699" cy="892357"/>
          </a:xfrm>
        </p:grpSpPr>
        <p:sp>
          <p:nvSpPr>
            <p:cNvPr id="12" name="文本框 9"/>
            <p:cNvSpPr txBox="1"/>
            <p:nvPr/>
          </p:nvSpPr>
          <p:spPr>
            <a:xfrm>
              <a:off x="1258030" y="3593783"/>
              <a:ext cx="870789" cy="569255"/>
            </a:xfrm>
            <a:prstGeom prst="rect">
              <a:avLst/>
            </a:prstGeom>
            <a:noFill/>
          </p:spPr>
          <p:txBody>
            <a:bodyPr wrap="square" rtlCol="0">
              <a:spAutoFit/>
            </a:bodyPr>
            <a:lstStyle/>
            <a:p>
              <a:pPr algn="ctr"/>
              <a:r>
                <a:rPr lang="en-US" altLang="zh-CN" sz="3100" dirty="0">
                  <a:solidFill>
                    <a:schemeClr val="tx1">
                      <a:lumMod val="50000"/>
                      <a:lumOff val="50000"/>
                    </a:schemeClr>
                  </a:solidFill>
                  <a:latin typeface="Impact" panose="020B0806030902050204" pitchFamily="34" charset="0"/>
                </a:rPr>
                <a:t>01</a:t>
              </a:r>
              <a:endParaRPr lang="zh-CN" altLang="en-US" sz="3100" dirty="0">
                <a:solidFill>
                  <a:schemeClr val="tx1">
                    <a:lumMod val="50000"/>
                    <a:lumOff val="50000"/>
                  </a:schemeClr>
                </a:solidFill>
                <a:latin typeface="Impact" panose="020B0806030902050204" pitchFamily="34" charset="0"/>
              </a:endParaRPr>
            </a:p>
          </p:txBody>
        </p:sp>
        <p:sp>
          <p:nvSpPr>
            <p:cNvPr id="13" name="文本框 10"/>
            <p:cNvSpPr txBox="1"/>
            <p:nvPr/>
          </p:nvSpPr>
          <p:spPr>
            <a:xfrm>
              <a:off x="1799069" y="3696239"/>
              <a:ext cx="1598660" cy="323090"/>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4" name="文本框 11"/>
            <p:cNvSpPr txBox="1"/>
            <p:nvPr/>
          </p:nvSpPr>
          <p:spPr>
            <a:xfrm>
              <a:off x="1438395" y="3993811"/>
              <a:ext cx="1915200" cy="492329"/>
            </a:xfrm>
            <a:prstGeom prst="rect">
              <a:avLst/>
            </a:prstGeom>
            <a:noFill/>
          </p:spPr>
          <p:txBody>
            <a:bodyPr wrap="square" rtlCol="0">
              <a:spAutoFit/>
            </a:bodyPr>
            <a:lstStyle/>
            <a:p>
              <a:pPr algn="just"/>
              <a:r>
                <a:rPr lang="zh-CN" altLang="en-US" sz="1300" dirty="0">
                  <a:solidFill>
                    <a:schemeClr val="bg1">
                      <a:lumMod val="50000"/>
                    </a:scheme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5" name="组合 14"/>
          <p:cNvGrpSpPr/>
          <p:nvPr/>
        </p:nvGrpSpPr>
        <p:grpSpPr>
          <a:xfrm>
            <a:off x="8203818" y="2392586"/>
            <a:ext cx="2455360" cy="892564"/>
            <a:chOff x="1258030" y="3593783"/>
            <a:chExt cx="2139699" cy="892357"/>
          </a:xfrm>
        </p:grpSpPr>
        <p:sp>
          <p:nvSpPr>
            <p:cNvPr id="16" name="文本框 13"/>
            <p:cNvSpPr txBox="1"/>
            <p:nvPr/>
          </p:nvSpPr>
          <p:spPr>
            <a:xfrm>
              <a:off x="1258030" y="3593783"/>
              <a:ext cx="870789" cy="569255"/>
            </a:xfrm>
            <a:prstGeom prst="rect">
              <a:avLst/>
            </a:prstGeom>
            <a:noFill/>
          </p:spPr>
          <p:txBody>
            <a:bodyPr wrap="square" rtlCol="0">
              <a:spAutoFit/>
            </a:bodyPr>
            <a:lstStyle/>
            <a:p>
              <a:pPr algn="ctr"/>
              <a:r>
                <a:rPr lang="en-US" altLang="zh-CN" sz="3100" dirty="0">
                  <a:solidFill>
                    <a:schemeClr val="tx1">
                      <a:lumMod val="50000"/>
                      <a:lumOff val="50000"/>
                    </a:schemeClr>
                  </a:solidFill>
                  <a:latin typeface="Impact" panose="020B0806030902050204" pitchFamily="34" charset="0"/>
                </a:rPr>
                <a:t>02</a:t>
              </a:r>
              <a:endParaRPr lang="zh-CN" altLang="en-US" sz="3100" dirty="0">
                <a:solidFill>
                  <a:schemeClr val="tx1">
                    <a:lumMod val="50000"/>
                    <a:lumOff val="50000"/>
                  </a:schemeClr>
                </a:solidFill>
                <a:latin typeface="Impact" panose="020B0806030902050204" pitchFamily="34" charset="0"/>
              </a:endParaRPr>
            </a:p>
          </p:txBody>
        </p:sp>
        <p:sp>
          <p:nvSpPr>
            <p:cNvPr id="17" name="文本框 14"/>
            <p:cNvSpPr txBox="1"/>
            <p:nvPr/>
          </p:nvSpPr>
          <p:spPr>
            <a:xfrm>
              <a:off x="1799069" y="3696239"/>
              <a:ext cx="1598660" cy="323090"/>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8" name="文本框 15"/>
            <p:cNvSpPr txBox="1"/>
            <p:nvPr/>
          </p:nvSpPr>
          <p:spPr>
            <a:xfrm>
              <a:off x="1438395" y="3993811"/>
              <a:ext cx="1915200" cy="492329"/>
            </a:xfrm>
            <a:prstGeom prst="rect">
              <a:avLst/>
            </a:prstGeom>
            <a:noFill/>
          </p:spPr>
          <p:txBody>
            <a:bodyPr wrap="square" rtlCol="0">
              <a:spAutoFit/>
            </a:bodyPr>
            <a:lstStyle/>
            <a:p>
              <a:pPr algn="just"/>
              <a:r>
                <a:rPr lang="zh-CN" altLang="en-US" sz="1300" dirty="0">
                  <a:solidFill>
                    <a:schemeClr val="bg1">
                      <a:lumMod val="50000"/>
                    </a:scheme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9" name="组合 18"/>
          <p:cNvGrpSpPr/>
          <p:nvPr/>
        </p:nvGrpSpPr>
        <p:grpSpPr>
          <a:xfrm>
            <a:off x="1797272" y="4170998"/>
            <a:ext cx="2455360" cy="892564"/>
            <a:chOff x="1258030" y="3593783"/>
            <a:chExt cx="2139699" cy="892357"/>
          </a:xfrm>
        </p:grpSpPr>
        <p:sp>
          <p:nvSpPr>
            <p:cNvPr id="20" name="文本框 17"/>
            <p:cNvSpPr txBox="1"/>
            <p:nvPr/>
          </p:nvSpPr>
          <p:spPr>
            <a:xfrm>
              <a:off x="1258030" y="3593783"/>
              <a:ext cx="870789" cy="569255"/>
            </a:xfrm>
            <a:prstGeom prst="rect">
              <a:avLst/>
            </a:prstGeom>
            <a:noFill/>
          </p:spPr>
          <p:txBody>
            <a:bodyPr wrap="square" rtlCol="0">
              <a:spAutoFit/>
            </a:bodyPr>
            <a:lstStyle/>
            <a:p>
              <a:pPr algn="ctr"/>
              <a:r>
                <a:rPr lang="en-US" altLang="zh-CN" sz="3100" dirty="0">
                  <a:solidFill>
                    <a:schemeClr val="tx1">
                      <a:lumMod val="50000"/>
                      <a:lumOff val="50000"/>
                    </a:schemeClr>
                  </a:solidFill>
                  <a:latin typeface="Impact" panose="020B0806030902050204" pitchFamily="34" charset="0"/>
                </a:rPr>
                <a:t>04</a:t>
              </a:r>
              <a:endParaRPr lang="zh-CN" altLang="en-US" sz="3100" dirty="0">
                <a:solidFill>
                  <a:schemeClr val="tx1">
                    <a:lumMod val="50000"/>
                    <a:lumOff val="50000"/>
                  </a:schemeClr>
                </a:solidFill>
                <a:latin typeface="Impact" panose="020B0806030902050204" pitchFamily="34" charset="0"/>
              </a:endParaRPr>
            </a:p>
          </p:txBody>
        </p:sp>
        <p:sp>
          <p:nvSpPr>
            <p:cNvPr id="21" name="文本框 18"/>
            <p:cNvSpPr txBox="1"/>
            <p:nvPr/>
          </p:nvSpPr>
          <p:spPr>
            <a:xfrm>
              <a:off x="1799069" y="3696239"/>
              <a:ext cx="1598660" cy="323090"/>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22" name="文本框 19"/>
            <p:cNvSpPr txBox="1"/>
            <p:nvPr/>
          </p:nvSpPr>
          <p:spPr>
            <a:xfrm>
              <a:off x="1438395" y="3993811"/>
              <a:ext cx="1915200" cy="492329"/>
            </a:xfrm>
            <a:prstGeom prst="rect">
              <a:avLst/>
            </a:prstGeom>
            <a:noFill/>
          </p:spPr>
          <p:txBody>
            <a:bodyPr wrap="square" rtlCol="0">
              <a:spAutoFit/>
            </a:bodyPr>
            <a:lstStyle/>
            <a:p>
              <a:pPr algn="just"/>
              <a:r>
                <a:rPr lang="zh-CN" altLang="en-US" sz="1300" dirty="0">
                  <a:solidFill>
                    <a:schemeClr val="bg1">
                      <a:lumMod val="50000"/>
                    </a:scheme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3" name="组合 22"/>
          <p:cNvGrpSpPr/>
          <p:nvPr/>
        </p:nvGrpSpPr>
        <p:grpSpPr>
          <a:xfrm>
            <a:off x="8203818" y="4170998"/>
            <a:ext cx="2455360" cy="892564"/>
            <a:chOff x="1258030" y="3593783"/>
            <a:chExt cx="2139699" cy="892357"/>
          </a:xfrm>
        </p:grpSpPr>
        <p:sp>
          <p:nvSpPr>
            <p:cNvPr id="24" name="文本框 21"/>
            <p:cNvSpPr txBox="1"/>
            <p:nvPr/>
          </p:nvSpPr>
          <p:spPr>
            <a:xfrm>
              <a:off x="1258030" y="3593783"/>
              <a:ext cx="870789" cy="569255"/>
            </a:xfrm>
            <a:prstGeom prst="rect">
              <a:avLst/>
            </a:prstGeom>
            <a:noFill/>
          </p:spPr>
          <p:txBody>
            <a:bodyPr wrap="square" rtlCol="0">
              <a:spAutoFit/>
            </a:bodyPr>
            <a:lstStyle/>
            <a:p>
              <a:pPr algn="ctr"/>
              <a:r>
                <a:rPr lang="en-US" altLang="zh-CN" sz="3100" dirty="0">
                  <a:solidFill>
                    <a:schemeClr val="tx1">
                      <a:lumMod val="50000"/>
                      <a:lumOff val="50000"/>
                    </a:schemeClr>
                  </a:solidFill>
                  <a:latin typeface="Impact" panose="020B0806030902050204" pitchFamily="34" charset="0"/>
                </a:rPr>
                <a:t>03</a:t>
              </a:r>
              <a:endParaRPr lang="zh-CN" altLang="en-US" sz="3100" dirty="0">
                <a:solidFill>
                  <a:schemeClr val="tx1">
                    <a:lumMod val="50000"/>
                    <a:lumOff val="50000"/>
                  </a:schemeClr>
                </a:solidFill>
                <a:latin typeface="Impact" panose="020B0806030902050204" pitchFamily="34" charset="0"/>
              </a:endParaRPr>
            </a:p>
          </p:txBody>
        </p:sp>
        <p:sp>
          <p:nvSpPr>
            <p:cNvPr id="25" name="文本框 22"/>
            <p:cNvSpPr txBox="1"/>
            <p:nvPr/>
          </p:nvSpPr>
          <p:spPr>
            <a:xfrm>
              <a:off x="1799069" y="3696239"/>
              <a:ext cx="1598660" cy="323090"/>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26" name="文本框 23"/>
            <p:cNvSpPr txBox="1"/>
            <p:nvPr/>
          </p:nvSpPr>
          <p:spPr>
            <a:xfrm>
              <a:off x="1438395" y="3993811"/>
              <a:ext cx="1915200" cy="492329"/>
            </a:xfrm>
            <a:prstGeom prst="rect">
              <a:avLst/>
            </a:prstGeom>
            <a:noFill/>
          </p:spPr>
          <p:txBody>
            <a:bodyPr wrap="square" rtlCol="0">
              <a:spAutoFit/>
            </a:bodyPr>
            <a:lstStyle/>
            <a:p>
              <a:pPr algn="just"/>
              <a:r>
                <a:rPr lang="zh-CN" altLang="en-US" sz="1300" dirty="0">
                  <a:solidFill>
                    <a:schemeClr val="bg1">
                      <a:lumMod val="50000"/>
                    </a:scheme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7" name="组合 26"/>
          <p:cNvGrpSpPr/>
          <p:nvPr/>
        </p:nvGrpSpPr>
        <p:grpSpPr>
          <a:xfrm>
            <a:off x="4960472" y="4442200"/>
            <a:ext cx="451764" cy="479976"/>
            <a:chOff x="3683997" y="856343"/>
            <a:chExt cx="576394" cy="702571"/>
          </a:xfrm>
          <a:solidFill>
            <a:srgbClr val="FFABB1"/>
          </a:solidFill>
        </p:grpSpPr>
        <p:sp>
          <p:nvSpPr>
            <p:cNvPr id="28"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29"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grpSp>
      <p:grpSp>
        <p:nvGrpSpPr>
          <p:cNvPr id="30" name="组合 29"/>
          <p:cNvGrpSpPr/>
          <p:nvPr/>
        </p:nvGrpSpPr>
        <p:grpSpPr>
          <a:xfrm>
            <a:off x="7110403" y="2667887"/>
            <a:ext cx="529159" cy="428006"/>
            <a:chOff x="7903081" y="894379"/>
            <a:chExt cx="675141" cy="626498"/>
          </a:xfrm>
          <a:solidFill>
            <a:srgbClr val="FFABB1"/>
          </a:solidFill>
        </p:grpSpPr>
        <p:sp>
          <p:nvSpPr>
            <p:cNvPr id="31"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32"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33"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grpSp>
      <p:grpSp>
        <p:nvGrpSpPr>
          <p:cNvPr id="34" name="组合 33"/>
          <p:cNvGrpSpPr/>
          <p:nvPr/>
        </p:nvGrpSpPr>
        <p:grpSpPr>
          <a:xfrm>
            <a:off x="4919417" y="2634614"/>
            <a:ext cx="560404" cy="479976"/>
            <a:chOff x="5037571" y="856343"/>
            <a:chExt cx="715006" cy="702571"/>
          </a:xfrm>
          <a:solidFill>
            <a:srgbClr val="27C5D6"/>
          </a:solidFill>
        </p:grpSpPr>
        <p:sp>
          <p:nvSpPr>
            <p:cNvPr id="35"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36"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37"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grpSp>
      <p:grpSp>
        <p:nvGrpSpPr>
          <p:cNvPr id="38" name="组合 37"/>
          <p:cNvGrpSpPr/>
          <p:nvPr/>
        </p:nvGrpSpPr>
        <p:grpSpPr>
          <a:xfrm>
            <a:off x="7110403" y="4448661"/>
            <a:ext cx="555817" cy="457490"/>
            <a:chOff x="6460269" y="872801"/>
            <a:chExt cx="709154" cy="669655"/>
          </a:xfrm>
          <a:solidFill>
            <a:srgbClr val="27C5D6"/>
          </a:solidFill>
        </p:grpSpPr>
        <p:sp>
          <p:nvSpPr>
            <p:cNvPr id="39"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40"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grpSp>
    </p:spTree>
    <p:extLst>
      <p:ext uri="{BB962C8B-B14F-4D97-AF65-F5344CB8AC3E}">
        <p14:creationId xmlns:p14="http://schemas.microsoft.com/office/powerpoint/2010/main" val="4040666121"/>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5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100" fill="hold"/>
                                        <p:tgtEl>
                                          <p:spTgt spid="7"/>
                                        </p:tgtEl>
                                        <p:attrNameLst>
                                          <p:attrName>ppt_w</p:attrName>
                                        </p:attrNameLst>
                                      </p:cBhvr>
                                      <p:tavLst>
                                        <p:tav tm="0">
                                          <p:val>
                                            <p:fltVal val="0"/>
                                          </p:val>
                                        </p:tav>
                                        <p:tav tm="100000">
                                          <p:val>
                                            <p:strVal val="#ppt_w"/>
                                          </p:val>
                                        </p:tav>
                                      </p:tavLst>
                                    </p:anim>
                                    <p:anim calcmode="lin" valueType="num">
                                      <p:cBhvr>
                                        <p:cTn id="23" dur="100" fill="hold"/>
                                        <p:tgtEl>
                                          <p:spTgt spid="7"/>
                                        </p:tgtEl>
                                        <p:attrNameLst>
                                          <p:attrName>ppt_h</p:attrName>
                                        </p:attrNameLst>
                                      </p:cBhvr>
                                      <p:tavLst>
                                        <p:tav tm="0">
                                          <p:val>
                                            <p:fltVal val="0"/>
                                          </p:val>
                                        </p:tav>
                                        <p:tav tm="100000">
                                          <p:val>
                                            <p:strVal val="#ppt_h"/>
                                          </p:val>
                                        </p:tav>
                                      </p:tavLst>
                                    </p:anim>
                                    <p:animEffect transition="in" filter="fade">
                                      <p:cBhvr>
                                        <p:cTn id="24" dur="100"/>
                                        <p:tgtEl>
                                          <p:spTgt spid="7"/>
                                        </p:tgtEl>
                                      </p:cBhvr>
                                    </p:animEffect>
                                  </p:childTnLst>
                                </p:cTn>
                              </p:par>
                              <p:par>
                                <p:cTn id="25" presetID="6" presetClass="emph" presetSubtype="0" fill="hold" grpId="1" nodeType="withEffect">
                                  <p:stCondLst>
                                    <p:cond delay="100"/>
                                  </p:stCondLst>
                                  <p:childTnLst>
                                    <p:animScale>
                                      <p:cBhvr>
                                        <p:cTn id="26" dur="100" fill="hold"/>
                                        <p:tgtEl>
                                          <p:spTgt spid="7"/>
                                        </p:tgtEl>
                                      </p:cBhvr>
                                      <p:by x="110000" y="110000"/>
                                    </p:animScale>
                                  </p:childTnLst>
                                </p:cTn>
                              </p:par>
                              <p:par>
                                <p:cTn id="27" presetID="6" presetClass="emph" presetSubtype="0" fill="hold" grpId="2" nodeType="withEffect">
                                  <p:stCondLst>
                                    <p:cond delay="200"/>
                                  </p:stCondLst>
                                  <p:childTnLst>
                                    <p:animScale>
                                      <p:cBhvr>
                                        <p:cTn id="28" dur="200" fill="hold"/>
                                        <p:tgtEl>
                                          <p:spTgt spid="7"/>
                                        </p:tgtEl>
                                      </p:cBhvr>
                                      <p:by x="90000" y="90000"/>
                                    </p:animScale>
                                  </p:childTnLst>
                                </p:cTn>
                              </p:par>
                              <p:par>
                                <p:cTn id="29" presetID="6" presetClass="emph" presetSubtype="0" fill="hold" grpId="3" nodeType="withEffect">
                                  <p:stCondLst>
                                    <p:cond delay="400"/>
                                  </p:stCondLst>
                                  <p:childTnLst>
                                    <p:animScale>
                                      <p:cBhvr>
                                        <p:cTn id="30" dur="100" fill="hold"/>
                                        <p:tgtEl>
                                          <p:spTgt spid="7"/>
                                        </p:tgtEl>
                                      </p:cBhvr>
                                      <p:by x="105000" y="105000"/>
                                    </p:animScale>
                                  </p:childTnLst>
                                </p:cTn>
                              </p:par>
                              <p:par>
                                <p:cTn id="31" presetID="6" presetClass="emph" presetSubtype="0" fill="hold" grpId="4" nodeType="withEffect">
                                  <p:stCondLst>
                                    <p:cond delay="500"/>
                                  </p:stCondLst>
                                  <p:childTnLst>
                                    <p:animScale>
                                      <p:cBhvr>
                                        <p:cTn id="32" dur="200" fill="hold"/>
                                        <p:tgtEl>
                                          <p:spTgt spid="7"/>
                                        </p:tgtEl>
                                      </p:cBhvr>
                                      <p:by x="95000" y="95000"/>
                                    </p:animScale>
                                  </p:childTnLst>
                                </p:cTn>
                              </p:par>
                            </p:childTnLst>
                          </p:cTn>
                        </p:par>
                        <p:par>
                          <p:cTn id="33" fill="hold">
                            <p:stCondLst>
                              <p:cond delay="1800"/>
                            </p:stCondLst>
                            <p:childTnLst>
                              <p:par>
                                <p:cTn id="34" presetID="53" presetClass="entr" presetSubtype="16"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100" fill="hold"/>
                                        <p:tgtEl>
                                          <p:spTgt spid="8"/>
                                        </p:tgtEl>
                                        <p:attrNameLst>
                                          <p:attrName>ppt_w</p:attrName>
                                        </p:attrNameLst>
                                      </p:cBhvr>
                                      <p:tavLst>
                                        <p:tav tm="0">
                                          <p:val>
                                            <p:fltVal val="0"/>
                                          </p:val>
                                        </p:tav>
                                        <p:tav tm="100000">
                                          <p:val>
                                            <p:strVal val="#ppt_w"/>
                                          </p:val>
                                        </p:tav>
                                      </p:tavLst>
                                    </p:anim>
                                    <p:anim calcmode="lin" valueType="num">
                                      <p:cBhvr>
                                        <p:cTn id="37" dur="100" fill="hold"/>
                                        <p:tgtEl>
                                          <p:spTgt spid="8"/>
                                        </p:tgtEl>
                                        <p:attrNameLst>
                                          <p:attrName>ppt_h</p:attrName>
                                        </p:attrNameLst>
                                      </p:cBhvr>
                                      <p:tavLst>
                                        <p:tav tm="0">
                                          <p:val>
                                            <p:fltVal val="0"/>
                                          </p:val>
                                        </p:tav>
                                        <p:tav tm="100000">
                                          <p:val>
                                            <p:strVal val="#ppt_h"/>
                                          </p:val>
                                        </p:tav>
                                      </p:tavLst>
                                    </p:anim>
                                    <p:animEffect transition="in" filter="fade">
                                      <p:cBhvr>
                                        <p:cTn id="38" dur="100"/>
                                        <p:tgtEl>
                                          <p:spTgt spid="8"/>
                                        </p:tgtEl>
                                      </p:cBhvr>
                                    </p:animEffect>
                                  </p:childTnLst>
                                </p:cTn>
                              </p:par>
                              <p:par>
                                <p:cTn id="39" presetID="6" presetClass="emph" presetSubtype="0" fill="hold" grpId="1" nodeType="withEffect">
                                  <p:stCondLst>
                                    <p:cond delay="100"/>
                                  </p:stCondLst>
                                  <p:childTnLst>
                                    <p:animScale>
                                      <p:cBhvr>
                                        <p:cTn id="40" dur="100" fill="hold"/>
                                        <p:tgtEl>
                                          <p:spTgt spid="8"/>
                                        </p:tgtEl>
                                      </p:cBhvr>
                                      <p:by x="110000" y="110000"/>
                                    </p:animScale>
                                  </p:childTnLst>
                                </p:cTn>
                              </p:par>
                              <p:par>
                                <p:cTn id="41" presetID="6" presetClass="emph" presetSubtype="0" fill="hold" grpId="2" nodeType="withEffect">
                                  <p:stCondLst>
                                    <p:cond delay="200"/>
                                  </p:stCondLst>
                                  <p:childTnLst>
                                    <p:animScale>
                                      <p:cBhvr>
                                        <p:cTn id="42" dur="200" fill="hold"/>
                                        <p:tgtEl>
                                          <p:spTgt spid="8"/>
                                        </p:tgtEl>
                                      </p:cBhvr>
                                      <p:by x="90000" y="90000"/>
                                    </p:animScale>
                                  </p:childTnLst>
                                </p:cTn>
                              </p:par>
                              <p:par>
                                <p:cTn id="43" presetID="6" presetClass="emph" presetSubtype="0" fill="hold" grpId="3" nodeType="withEffect">
                                  <p:stCondLst>
                                    <p:cond delay="400"/>
                                  </p:stCondLst>
                                  <p:childTnLst>
                                    <p:animScale>
                                      <p:cBhvr>
                                        <p:cTn id="44" dur="100" fill="hold"/>
                                        <p:tgtEl>
                                          <p:spTgt spid="8"/>
                                        </p:tgtEl>
                                      </p:cBhvr>
                                      <p:by x="105000" y="105000"/>
                                    </p:animScale>
                                  </p:childTnLst>
                                </p:cTn>
                              </p:par>
                              <p:par>
                                <p:cTn id="45" presetID="6" presetClass="emph" presetSubtype="0" fill="hold" grpId="4" nodeType="withEffect">
                                  <p:stCondLst>
                                    <p:cond delay="500"/>
                                  </p:stCondLst>
                                  <p:childTnLst>
                                    <p:animScale>
                                      <p:cBhvr>
                                        <p:cTn id="46" dur="200" fill="hold"/>
                                        <p:tgtEl>
                                          <p:spTgt spid="8"/>
                                        </p:tgtEl>
                                      </p:cBhvr>
                                      <p:by x="95000" y="95000"/>
                                    </p:animScale>
                                  </p:childTnLst>
                                </p:cTn>
                              </p:par>
                            </p:childTnLst>
                          </p:cTn>
                        </p:par>
                        <p:par>
                          <p:cTn id="47" fill="hold">
                            <p:stCondLst>
                              <p:cond delay="2500"/>
                            </p:stCondLst>
                            <p:childTnLst>
                              <p:par>
                                <p:cTn id="48" presetID="53" presetClass="entr" presetSubtype="16"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100" fill="hold"/>
                                        <p:tgtEl>
                                          <p:spTgt spid="9"/>
                                        </p:tgtEl>
                                        <p:attrNameLst>
                                          <p:attrName>ppt_w</p:attrName>
                                        </p:attrNameLst>
                                      </p:cBhvr>
                                      <p:tavLst>
                                        <p:tav tm="0">
                                          <p:val>
                                            <p:fltVal val="0"/>
                                          </p:val>
                                        </p:tav>
                                        <p:tav tm="100000">
                                          <p:val>
                                            <p:strVal val="#ppt_w"/>
                                          </p:val>
                                        </p:tav>
                                      </p:tavLst>
                                    </p:anim>
                                    <p:anim calcmode="lin" valueType="num">
                                      <p:cBhvr>
                                        <p:cTn id="51" dur="100" fill="hold"/>
                                        <p:tgtEl>
                                          <p:spTgt spid="9"/>
                                        </p:tgtEl>
                                        <p:attrNameLst>
                                          <p:attrName>ppt_h</p:attrName>
                                        </p:attrNameLst>
                                      </p:cBhvr>
                                      <p:tavLst>
                                        <p:tav tm="0">
                                          <p:val>
                                            <p:fltVal val="0"/>
                                          </p:val>
                                        </p:tav>
                                        <p:tav tm="100000">
                                          <p:val>
                                            <p:strVal val="#ppt_h"/>
                                          </p:val>
                                        </p:tav>
                                      </p:tavLst>
                                    </p:anim>
                                    <p:animEffect transition="in" filter="fade">
                                      <p:cBhvr>
                                        <p:cTn id="52" dur="100"/>
                                        <p:tgtEl>
                                          <p:spTgt spid="9"/>
                                        </p:tgtEl>
                                      </p:cBhvr>
                                    </p:animEffect>
                                  </p:childTnLst>
                                </p:cTn>
                              </p:par>
                              <p:par>
                                <p:cTn id="53" presetID="6" presetClass="emph" presetSubtype="0" fill="hold" grpId="1" nodeType="withEffect">
                                  <p:stCondLst>
                                    <p:cond delay="100"/>
                                  </p:stCondLst>
                                  <p:childTnLst>
                                    <p:animScale>
                                      <p:cBhvr>
                                        <p:cTn id="54" dur="100" fill="hold"/>
                                        <p:tgtEl>
                                          <p:spTgt spid="9"/>
                                        </p:tgtEl>
                                      </p:cBhvr>
                                      <p:by x="110000" y="110000"/>
                                    </p:animScale>
                                  </p:childTnLst>
                                </p:cTn>
                              </p:par>
                              <p:par>
                                <p:cTn id="55" presetID="6" presetClass="emph" presetSubtype="0" fill="hold" grpId="2" nodeType="withEffect">
                                  <p:stCondLst>
                                    <p:cond delay="200"/>
                                  </p:stCondLst>
                                  <p:childTnLst>
                                    <p:animScale>
                                      <p:cBhvr>
                                        <p:cTn id="56" dur="200" fill="hold"/>
                                        <p:tgtEl>
                                          <p:spTgt spid="9"/>
                                        </p:tgtEl>
                                      </p:cBhvr>
                                      <p:by x="90000" y="90000"/>
                                    </p:animScale>
                                  </p:childTnLst>
                                </p:cTn>
                              </p:par>
                              <p:par>
                                <p:cTn id="57" presetID="6" presetClass="emph" presetSubtype="0" fill="hold" grpId="3" nodeType="withEffect">
                                  <p:stCondLst>
                                    <p:cond delay="400"/>
                                  </p:stCondLst>
                                  <p:childTnLst>
                                    <p:animScale>
                                      <p:cBhvr>
                                        <p:cTn id="58" dur="100" fill="hold"/>
                                        <p:tgtEl>
                                          <p:spTgt spid="9"/>
                                        </p:tgtEl>
                                      </p:cBhvr>
                                      <p:by x="105000" y="105000"/>
                                    </p:animScale>
                                  </p:childTnLst>
                                </p:cTn>
                              </p:par>
                              <p:par>
                                <p:cTn id="59" presetID="6" presetClass="emph" presetSubtype="0" fill="hold" grpId="4" nodeType="withEffect">
                                  <p:stCondLst>
                                    <p:cond delay="500"/>
                                  </p:stCondLst>
                                  <p:childTnLst>
                                    <p:animScale>
                                      <p:cBhvr>
                                        <p:cTn id="60" dur="200" fill="hold"/>
                                        <p:tgtEl>
                                          <p:spTgt spid="9"/>
                                        </p:tgtEl>
                                      </p:cBhvr>
                                      <p:by x="95000" y="95000"/>
                                    </p:animScale>
                                  </p:childTnLst>
                                </p:cTn>
                              </p:par>
                            </p:childTnLst>
                          </p:cTn>
                        </p:par>
                        <p:par>
                          <p:cTn id="61" fill="hold">
                            <p:stCondLst>
                              <p:cond delay="3200"/>
                            </p:stCondLst>
                            <p:childTnLst>
                              <p:par>
                                <p:cTn id="62" presetID="53" presetClass="entr" presetSubtype="16"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 calcmode="lin" valueType="num">
                                      <p:cBhvr>
                                        <p:cTn id="64" dur="100" fill="hold"/>
                                        <p:tgtEl>
                                          <p:spTgt spid="10"/>
                                        </p:tgtEl>
                                        <p:attrNameLst>
                                          <p:attrName>ppt_w</p:attrName>
                                        </p:attrNameLst>
                                      </p:cBhvr>
                                      <p:tavLst>
                                        <p:tav tm="0">
                                          <p:val>
                                            <p:fltVal val="0"/>
                                          </p:val>
                                        </p:tav>
                                        <p:tav tm="100000">
                                          <p:val>
                                            <p:strVal val="#ppt_w"/>
                                          </p:val>
                                        </p:tav>
                                      </p:tavLst>
                                    </p:anim>
                                    <p:anim calcmode="lin" valueType="num">
                                      <p:cBhvr>
                                        <p:cTn id="65" dur="100" fill="hold"/>
                                        <p:tgtEl>
                                          <p:spTgt spid="10"/>
                                        </p:tgtEl>
                                        <p:attrNameLst>
                                          <p:attrName>ppt_h</p:attrName>
                                        </p:attrNameLst>
                                      </p:cBhvr>
                                      <p:tavLst>
                                        <p:tav tm="0">
                                          <p:val>
                                            <p:fltVal val="0"/>
                                          </p:val>
                                        </p:tav>
                                        <p:tav tm="100000">
                                          <p:val>
                                            <p:strVal val="#ppt_h"/>
                                          </p:val>
                                        </p:tav>
                                      </p:tavLst>
                                    </p:anim>
                                    <p:animEffect transition="in" filter="fade">
                                      <p:cBhvr>
                                        <p:cTn id="66" dur="100"/>
                                        <p:tgtEl>
                                          <p:spTgt spid="10"/>
                                        </p:tgtEl>
                                      </p:cBhvr>
                                    </p:animEffect>
                                  </p:childTnLst>
                                </p:cTn>
                              </p:par>
                              <p:par>
                                <p:cTn id="67" presetID="6" presetClass="emph" presetSubtype="0" fill="hold" grpId="1" nodeType="withEffect">
                                  <p:stCondLst>
                                    <p:cond delay="100"/>
                                  </p:stCondLst>
                                  <p:childTnLst>
                                    <p:animScale>
                                      <p:cBhvr>
                                        <p:cTn id="68" dur="100" fill="hold"/>
                                        <p:tgtEl>
                                          <p:spTgt spid="10"/>
                                        </p:tgtEl>
                                      </p:cBhvr>
                                      <p:by x="110000" y="110000"/>
                                    </p:animScale>
                                  </p:childTnLst>
                                </p:cTn>
                              </p:par>
                              <p:par>
                                <p:cTn id="69" presetID="6" presetClass="emph" presetSubtype="0" fill="hold" grpId="2" nodeType="withEffect">
                                  <p:stCondLst>
                                    <p:cond delay="200"/>
                                  </p:stCondLst>
                                  <p:childTnLst>
                                    <p:animScale>
                                      <p:cBhvr>
                                        <p:cTn id="70" dur="200" fill="hold"/>
                                        <p:tgtEl>
                                          <p:spTgt spid="10"/>
                                        </p:tgtEl>
                                      </p:cBhvr>
                                      <p:by x="90000" y="90000"/>
                                    </p:animScale>
                                  </p:childTnLst>
                                </p:cTn>
                              </p:par>
                              <p:par>
                                <p:cTn id="71" presetID="6" presetClass="emph" presetSubtype="0" fill="hold" grpId="3" nodeType="withEffect">
                                  <p:stCondLst>
                                    <p:cond delay="400"/>
                                  </p:stCondLst>
                                  <p:childTnLst>
                                    <p:animScale>
                                      <p:cBhvr>
                                        <p:cTn id="72" dur="100" fill="hold"/>
                                        <p:tgtEl>
                                          <p:spTgt spid="10"/>
                                        </p:tgtEl>
                                      </p:cBhvr>
                                      <p:by x="105000" y="105000"/>
                                    </p:animScale>
                                  </p:childTnLst>
                                </p:cTn>
                              </p:par>
                              <p:par>
                                <p:cTn id="73" presetID="6" presetClass="emph" presetSubtype="0" fill="hold" grpId="4" nodeType="withEffect">
                                  <p:stCondLst>
                                    <p:cond delay="500"/>
                                  </p:stCondLst>
                                  <p:childTnLst>
                                    <p:animScale>
                                      <p:cBhvr>
                                        <p:cTn id="74" dur="200" fill="hold"/>
                                        <p:tgtEl>
                                          <p:spTgt spid="10"/>
                                        </p:tgtEl>
                                      </p:cBhvr>
                                      <p:by x="95000" y="95000"/>
                                    </p:animScale>
                                  </p:childTnLst>
                                </p:cTn>
                              </p:par>
                            </p:childTnLst>
                          </p:cTn>
                        </p:par>
                        <p:par>
                          <p:cTn id="75" fill="hold">
                            <p:stCondLst>
                              <p:cond delay="3900"/>
                            </p:stCondLst>
                            <p:childTnLst>
                              <p:par>
                                <p:cTn id="76" presetID="21" presetClass="entr" presetSubtype="1" fill="hold" nodeType="after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wheel(1)">
                                      <p:cBhvr>
                                        <p:cTn id="78" dur="750"/>
                                        <p:tgtEl>
                                          <p:spTgt spid="34"/>
                                        </p:tgtEl>
                                      </p:cBhvr>
                                    </p:animEffect>
                                  </p:childTnLst>
                                </p:cTn>
                              </p:par>
                              <p:par>
                                <p:cTn id="79" presetID="21" presetClass="entr" presetSubtype="1" fill="hold" nodeType="withEffect">
                                  <p:stCondLst>
                                    <p:cond delay="250"/>
                                  </p:stCondLst>
                                  <p:childTnLst>
                                    <p:set>
                                      <p:cBhvr>
                                        <p:cTn id="80" dur="1" fill="hold">
                                          <p:stCondLst>
                                            <p:cond delay="0"/>
                                          </p:stCondLst>
                                        </p:cTn>
                                        <p:tgtEl>
                                          <p:spTgt spid="30"/>
                                        </p:tgtEl>
                                        <p:attrNameLst>
                                          <p:attrName>style.visibility</p:attrName>
                                        </p:attrNameLst>
                                      </p:cBhvr>
                                      <p:to>
                                        <p:strVal val="visible"/>
                                      </p:to>
                                    </p:set>
                                    <p:animEffect transition="in" filter="wheel(1)">
                                      <p:cBhvr>
                                        <p:cTn id="81" dur="750"/>
                                        <p:tgtEl>
                                          <p:spTgt spid="30"/>
                                        </p:tgtEl>
                                      </p:cBhvr>
                                    </p:animEffect>
                                  </p:childTnLst>
                                </p:cTn>
                              </p:par>
                              <p:par>
                                <p:cTn id="82" presetID="21" presetClass="entr" presetSubtype="1" fill="hold" nodeType="withEffect">
                                  <p:stCondLst>
                                    <p:cond delay="500"/>
                                  </p:stCondLst>
                                  <p:childTnLst>
                                    <p:set>
                                      <p:cBhvr>
                                        <p:cTn id="83" dur="1" fill="hold">
                                          <p:stCondLst>
                                            <p:cond delay="0"/>
                                          </p:stCondLst>
                                        </p:cTn>
                                        <p:tgtEl>
                                          <p:spTgt spid="27"/>
                                        </p:tgtEl>
                                        <p:attrNameLst>
                                          <p:attrName>style.visibility</p:attrName>
                                        </p:attrNameLst>
                                      </p:cBhvr>
                                      <p:to>
                                        <p:strVal val="visible"/>
                                      </p:to>
                                    </p:set>
                                    <p:animEffect transition="in" filter="wheel(1)">
                                      <p:cBhvr>
                                        <p:cTn id="84" dur="750"/>
                                        <p:tgtEl>
                                          <p:spTgt spid="27"/>
                                        </p:tgtEl>
                                      </p:cBhvr>
                                    </p:animEffect>
                                  </p:childTnLst>
                                </p:cTn>
                              </p:par>
                              <p:par>
                                <p:cTn id="85" presetID="21" presetClass="entr" presetSubtype="1" fill="hold" nodeType="withEffect">
                                  <p:stCondLst>
                                    <p:cond delay="750"/>
                                  </p:stCondLst>
                                  <p:childTnLst>
                                    <p:set>
                                      <p:cBhvr>
                                        <p:cTn id="86" dur="1" fill="hold">
                                          <p:stCondLst>
                                            <p:cond delay="0"/>
                                          </p:stCondLst>
                                        </p:cTn>
                                        <p:tgtEl>
                                          <p:spTgt spid="38"/>
                                        </p:tgtEl>
                                        <p:attrNameLst>
                                          <p:attrName>style.visibility</p:attrName>
                                        </p:attrNameLst>
                                      </p:cBhvr>
                                      <p:to>
                                        <p:strVal val="visible"/>
                                      </p:to>
                                    </p:set>
                                    <p:animEffect transition="in" filter="wheel(1)">
                                      <p:cBhvr>
                                        <p:cTn id="87" dur="750"/>
                                        <p:tgtEl>
                                          <p:spTgt spid="38"/>
                                        </p:tgtEl>
                                      </p:cBhvr>
                                    </p:animEffect>
                                  </p:childTnLst>
                                </p:cTn>
                              </p:par>
                            </p:childTnLst>
                          </p:cTn>
                        </p:par>
                        <p:par>
                          <p:cTn id="88" fill="hold">
                            <p:stCondLst>
                              <p:cond delay="5400"/>
                            </p:stCondLst>
                            <p:childTnLst>
                              <p:par>
                                <p:cTn id="89" presetID="37" presetClass="entr" presetSubtype="0" fill="hold"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1000"/>
                                        <p:tgtEl>
                                          <p:spTgt spid="11"/>
                                        </p:tgtEl>
                                      </p:cBhvr>
                                    </p:animEffect>
                                    <p:anim calcmode="lin" valueType="num">
                                      <p:cBhvr>
                                        <p:cTn id="92" dur="1000" fill="hold"/>
                                        <p:tgtEl>
                                          <p:spTgt spid="11"/>
                                        </p:tgtEl>
                                        <p:attrNameLst>
                                          <p:attrName>ppt_x</p:attrName>
                                        </p:attrNameLst>
                                      </p:cBhvr>
                                      <p:tavLst>
                                        <p:tav tm="0">
                                          <p:val>
                                            <p:strVal val="#ppt_x"/>
                                          </p:val>
                                        </p:tav>
                                        <p:tav tm="100000">
                                          <p:val>
                                            <p:strVal val="#ppt_x"/>
                                          </p:val>
                                        </p:tav>
                                      </p:tavLst>
                                    </p:anim>
                                    <p:anim calcmode="lin" valueType="num">
                                      <p:cBhvr>
                                        <p:cTn id="93" dur="900" decel="100000" fill="hold"/>
                                        <p:tgtEl>
                                          <p:spTgt spid="11"/>
                                        </p:tgtEl>
                                        <p:attrNameLst>
                                          <p:attrName>ppt_y</p:attrName>
                                        </p:attrNameLst>
                                      </p:cBhvr>
                                      <p:tavLst>
                                        <p:tav tm="0">
                                          <p:val>
                                            <p:strVal val="#ppt_y+1"/>
                                          </p:val>
                                        </p:tav>
                                        <p:tav tm="100000">
                                          <p:val>
                                            <p:strVal val="#ppt_y-.03"/>
                                          </p:val>
                                        </p:tav>
                                      </p:tavLst>
                                    </p:anim>
                                    <p:anim calcmode="lin" valueType="num">
                                      <p:cBhvr>
                                        <p:cTn id="9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95" presetID="37" presetClass="entr" presetSubtype="0" fill="hold" nodeType="withEffect">
                                  <p:stCondLst>
                                    <p:cond delay="250"/>
                                  </p:stCondLst>
                                  <p:childTnLst>
                                    <p:set>
                                      <p:cBhvr>
                                        <p:cTn id="96" dur="1" fill="hold">
                                          <p:stCondLst>
                                            <p:cond delay="0"/>
                                          </p:stCondLst>
                                        </p:cTn>
                                        <p:tgtEl>
                                          <p:spTgt spid="15"/>
                                        </p:tgtEl>
                                        <p:attrNameLst>
                                          <p:attrName>style.visibility</p:attrName>
                                        </p:attrNameLst>
                                      </p:cBhvr>
                                      <p:to>
                                        <p:strVal val="visible"/>
                                      </p:to>
                                    </p:set>
                                    <p:animEffect transition="in" filter="fade">
                                      <p:cBhvr>
                                        <p:cTn id="97" dur="1000"/>
                                        <p:tgtEl>
                                          <p:spTgt spid="15"/>
                                        </p:tgtEl>
                                      </p:cBhvr>
                                    </p:animEffect>
                                    <p:anim calcmode="lin" valueType="num">
                                      <p:cBhvr>
                                        <p:cTn id="98" dur="1000" fill="hold"/>
                                        <p:tgtEl>
                                          <p:spTgt spid="15"/>
                                        </p:tgtEl>
                                        <p:attrNameLst>
                                          <p:attrName>ppt_x</p:attrName>
                                        </p:attrNameLst>
                                      </p:cBhvr>
                                      <p:tavLst>
                                        <p:tav tm="0">
                                          <p:val>
                                            <p:strVal val="#ppt_x"/>
                                          </p:val>
                                        </p:tav>
                                        <p:tav tm="100000">
                                          <p:val>
                                            <p:strVal val="#ppt_x"/>
                                          </p:val>
                                        </p:tav>
                                      </p:tavLst>
                                    </p:anim>
                                    <p:anim calcmode="lin" valueType="num">
                                      <p:cBhvr>
                                        <p:cTn id="99" dur="900" decel="100000" fill="hold"/>
                                        <p:tgtEl>
                                          <p:spTgt spid="15"/>
                                        </p:tgtEl>
                                        <p:attrNameLst>
                                          <p:attrName>ppt_y</p:attrName>
                                        </p:attrNameLst>
                                      </p:cBhvr>
                                      <p:tavLst>
                                        <p:tav tm="0">
                                          <p:val>
                                            <p:strVal val="#ppt_y+1"/>
                                          </p:val>
                                        </p:tav>
                                        <p:tav tm="100000">
                                          <p:val>
                                            <p:strVal val="#ppt_y-.03"/>
                                          </p:val>
                                        </p:tav>
                                      </p:tavLst>
                                    </p:anim>
                                    <p:anim calcmode="lin" valueType="num">
                                      <p:cBhvr>
                                        <p:cTn id="10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101" presetID="37" presetClass="entr" presetSubtype="0" fill="hold" nodeType="withEffect">
                                  <p:stCondLst>
                                    <p:cond delay="500"/>
                                  </p:stCondLst>
                                  <p:childTnLst>
                                    <p:set>
                                      <p:cBhvr>
                                        <p:cTn id="102" dur="1" fill="hold">
                                          <p:stCondLst>
                                            <p:cond delay="0"/>
                                          </p:stCondLst>
                                        </p:cTn>
                                        <p:tgtEl>
                                          <p:spTgt spid="19"/>
                                        </p:tgtEl>
                                        <p:attrNameLst>
                                          <p:attrName>style.visibility</p:attrName>
                                        </p:attrNameLst>
                                      </p:cBhvr>
                                      <p:to>
                                        <p:strVal val="visible"/>
                                      </p:to>
                                    </p:set>
                                    <p:animEffect transition="in" filter="fade">
                                      <p:cBhvr>
                                        <p:cTn id="103" dur="1000"/>
                                        <p:tgtEl>
                                          <p:spTgt spid="19"/>
                                        </p:tgtEl>
                                      </p:cBhvr>
                                    </p:animEffect>
                                    <p:anim calcmode="lin" valueType="num">
                                      <p:cBhvr>
                                        <p:cTn id="104" dur="1000" fill="hold"/>
                                        <p:tgtEl>
                                          <p:spTgt spid="19"/>
                                        </p:tgtEl>
                                        <p:attrNameLst>
                                          <p:attrName>ppt_x</p:attrName>
                                        </p:attrNameLst>
                                      </p:cBhvr>
                                      <p:tavLst>
                                        <p:tav tm="0">
                                          <p:val>
                                            <p:strVal val="#ppt_x"/>
                                          </p:val>
                                        </p:tav>
                                        <p:tav tm="100000">
                                          <p:val>
                                            <p:strVal val="#ppt_x"/>
                                          </p:val>
                                        </p:tav>
                                      </p:tavLst>
                                    </p:anim>
                                    <p:anim calcmode="lin" valueType="num">
                                      <p:cBhvr>
                                        <p:cTn id="105" dur="900" decel="100000" fill="hold"/>
                                        <p:tgtEl>
                                          <p:spTgt spid="19"/>
                                        </p:tgtEl>
                                        <p:attrNameLst>
                                          <p:attrName>ppt_y</p:attrName>
                                        </p:attrNameLst>
                                      </p:cBhvr>
                                      <p:tavLst>
                                        <p:tav tm="0">
                                          <p:val>
                                            <p:strVal val="#ppt_y+1"/>
                                          </p:val>
                                        </p:tav>
                                        <p:tav tm="100000">
                                          <p:val>
                                            <p:strVal val="#ppt_y-.03"/>
                                          </p:val>
                                        </p:tav>
                                      </p:tavLst>
                                    </p:anim>
                                    <p:anim calcmode="lin" valueType="num">
                                      <p:cBhvr>
                                        <p:cTn id="106"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107" presetID="37" presetClass="entr" presetSubtype="0" fill="hold" nodeType="withEffect">
                                  <p:stCondLst>
                                    <p:cond delay="750"/>
                                  </p:stCondLst>
                                  <p:childTnLst>
                                    <p:set>
                                      <p:cBhvr>
                                        <p:cTn id="108" dur="1" fill="hold">
                                          <p:stCondLst>
                                            <p:cond delay="0"/>
                                          </p:stCondLst>
                                        </p:cTn>
                                        <p:tgtEl>
                                          <p:spTgt spid="23"/>
                                        </p:tgtEl>
                                        <p:attrNameLst>
                                          <p:attrName>style.visibility</p:attrName>
                                        </p:attrNameLst>
                                      </p:cBhvr>
                                      <p:to>
                                        <p:strVal val="visible"/>
                                      </p:to>
                                    </p:set>
                                    <p:animEffect transition="in" filter="fade">
                                      <p:cBhvr>
                                        <p:cTn id="109" dur="1000"/>
                                        <p:tgtEl>
                                          <p:spTgt spid="23"/>
                                        </p:tgtEl>
                                      </p:cBhvr>
                                    </p:animEffect>
                                    <p:anim calcmode="lin" valueType="num">
                                      <p:cBhvr>
                                        <p:cTn id="110" dur="1000" fill="hold"/>
                                        <p:tgtEl>
                                          <p:spTgt spid="23"/>
                                        </p:tgtEl>
                                        <p:attrNameLst>
                                          <p:attrName>ppt_x</p:attrName>
                                        </p:attrNameLst>
                                      </p:cBhvr>
                                      <p:tavLst>
                                        <p:tav tm="0">
                                          <p:val>
                                            <p:strVal val="#ppt_x"/>
                                          </p:val>
                                        </p:tav>
                                        <p:tav tm="100000">
                                          <p:val>
                                            <p:strVal val="#ppt_x"/>
                                          </p:val>
                                        </p:tav>
                                      </p:tavLst>
                                    </p:anim>
                                    <p:anim calcmode="lin" valueType="num">
                                      <p:cBhvr>
                                        <p:cTn id="111" dur="900" decel="100000" fill="hold"/>
                                        <p:tgtEl>
                                          <p:spTgt spid="23"/>
                                        </p:tgtEl>
                                        <p:attrNameLst>
                                          <p:attrName>ppt_y</p:attrName>
                                        </p:attrNameLst>
                                      </p:cBhvr>
                                      <p:tavLst>
                                        <p:tav tm="0">
                                          <p:val>
                                            <p:strVal val="#ppt_y+1"/>
                                          </p:val>
                                        </p:tav>
                                        <p:tav tm="100000">
                                          <p:val>
                                            <p:strVal val="#ppt_y-.03"/>
                                          </p:val>
                                        </p:tav>
                                      </p:tavLst>
                                    </p:anim>
                                    <p:anim calcmode="lin" valueType="num">
                                      <p:cBhvr>
                                        <p:cTn id="112"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7" grpId="1" animBg="1"/>
      <p:bldP spid="7" grpId="2" animBg="1"/>
      <p:bldP spid="7" grpId="3" animBg="1"/>
      <p:bldP spid="7" grpId="4" animBg="1"/>
      <p:bldP spid="8" grpId="0" animBg="1"/>
      <p:bldP spid="8" grpId="1" animBg="1"/>
      <p:bldP spid="8" grpId="2" animBg="1"/>
      <p:bldP spid="8" grpId="3" animBg="1"/>
      <p:bldP spid="8" grpId="4" animBg="1"/>
      <p:bldP spid="9" grpId="0" animBg="1"/>
      <p:bldP spid="9" grpId="1" animBg="1"/>
      <p:bldP spid="9" grpId="2" animBg="1"/>
      <p:bldP spid="9" grpId="3" animBg="1"/>
      <p:bldP spid="9" grpId="4" animBg="1"/>
      <p:bldP spid="10" grpId="0" animBg="1"/>
      <p:bldP spid="10" grpId="1" animBg="1"/>
      <p:bldP spid="10" grpId="2" animBg="1"/>
      <p:bldP spid="10" grpId="3" animBg="1"/>
      <p:bldP spid="10" grpId="4"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732443"/>
            <a:ext cx="12192001" cy="1955347"/>
          </a:xfrm>
          <a:prstGeom prst="rect">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grpSp>
        <p:nvGrpSpPr>
          <p:cNvPr id="3" name="组合 2"/>
          <p:cNvGrpSpPr/>
          <p:nvPr/>
        </p:nvGrpSpPr>
        <p:grpSpPr>
          <a:xfrm>
            <a:off x="1611472" y="2016263"/>
            <a:ext cx="1295569" cy="1295100"/>
            <a:chOff x="304800" y="673100"/>
            <a:chExt cx="4000500" cy="4000500"/>
          </a:xfrm>
          <a:effectLst>
            <a:outerShdw blurRad="444500" dist="228600" dir="6840000" algn="tr" rotWithShape="0">
              <a:prstClr val="black">
                <a:alpha val="75000"/>
              </a:prstClr>
            </a:outerShdw>
          </a:effectLst>
        </p:grpSpPr>
        <p:sp>
          <p:nvSpPr>
            <p:cNvPr id="4" name="同心圆 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5" name="椭圆 4"/>
            <p:cNvSpPr/>
            <p:nvPr/>
          </p:nvSpPr>
          <p:spPr>
            <a:xfrm>
              <a:off x="392113" y="760413"/>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6" name="组合 5"/>
          <p:cNvGrpSpPr/>
          <p:nvPr/>
        </p:nvGrpSpPr>
        <p:grpSpPr>
          <a:xfrm>
            <a:off x="3072162" y="2001950"/>
            <a:ext cx="1295569" cy="1295100"/>
            <a:chOff x="304800" y="673100"/>
            <a:chExt cx="4000500" cy="4000500"/>
          </a:xfrm>
          <a:effectLst>
            <a:outerShdw blurRad="444500" dist="228600" dir="6840000" algn="tr" rotWithShape="0">
              <a:prstClr val="black">
                <a:alpha val="75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8" name="椭圆 7"/>
            <p:cNvSpPr/>
            <p:nvPr/>
          </p:nvSpPr>
          <p:spPr>
            <a:xfrm>
              <a:off x="392113" y="760413"/>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9" name="组合 8"/>
          <p:cNvGrpSpPr/>
          <p:nvPr/>
        </p:nvGrpSpPr>
        <p:grpSpPr>
          <a:xfrm>
            <a:off x="4507449" y="2016262"/>
            <a:ext cx="1295569" cy="1295100"/>
            <a:chOff x="304800" y="673100"/>
            <a:chExt cx="4000500" cy="4000500"/>
          </a:xfrm>
          <a:effectLst>
            <a:outerShdw blurRad="444500" dist="228600" dir="6840000" algn="tr" rotWithShape="0">
              <a:prstClr val="black">
                <a:alpha val="75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1" name="椭圆 10"/>
            <p:cNvSpPr/>
            <p:nvPr/>
          </p:nvSpPr>
          <p:spPr>
            <a:xfrm>
              <a:off x="392113" y="760413"/>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12" name="组合 11"/>
          <p:cNvGrpSpPr/>
          <p:nvPr/>
        </p:nvGrpSpPr>
        <p:grpSpPr>
          <a:xfrm>
            <a:off x="5955437" y="2016262"/>
            <a:ext cx="1295569" cy="1295100"/>
            <a:chOff x="304800" y="673100"/>
            <a:chExt cx="4000500" cy="4000500"/>
          </a:xfrm>
          <a:effectLst>
            <a:outerShdw blurRad="444500" dist="228600" dir="6840000" algn="tr" rotWithShape="0">
              <a:prstClr val="black">
                <a:alpha val="75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ABB1"/>
                </a:solidFill>
                <a:ea typeface="微软雅黑" pitchFamily="34" charset="-122"/>
              </a:endParaRPr>
            </a:p>
          </p:txBody>
        </p:sp>
        <p:sp>
          <p:nvSpPr>
            <p:cNvPr id="14" name="椭圆 13"/>
            <p:cNvSpPr/>
            <p:nvPr/>
          </p:nvSpPr>
          <p:spPr>
            <a:xfrm>
              <a:off x="392113" y="760413"/>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ABB1"/>
                </a:solidFill>
                <a:ea typeface="微软雅黑" pitchFamily="34" charset="-122"/>
              </a:endParaRPr>
            </a:p>
          </p:txBody>
        </p:sp>
      </p:grpSp>
      <p:sp>
        <p:nvSpPr>
          <p:cNvPr id="15" name="矩形 14"/>
          <p:cNvSpPr/>
          <p:nvPr/>
        </p:nvSpPr>
        <p:spPr>
          <a:xfrm>
            <a:off x="8967369" y="1732443"/>
            <a:ext cx="241331" cy="1955347"/>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16" name="TextBox 15"/>
          <p:cNvSpPr txBox="1"/>
          <p:nvPr/>
        </p:nvSpPr>
        <p:spPr>
          <a:xfrm>
            <a:off x="1801287" y="2147453"/>
            <a:ext cx="954035" cy="1015626"/>
          </a:xfrm>
          <a:prstGeom prst="rect">
            <a:avLst/>
          </a:prstGeom>
          <a:noFill/>
        </p:spPr>
        <p:txBody>
          <a:bodyPr wrap="none" lIns="91404" tIns="45702" rIns="91404" bIns="45702" rtlCol="0">
            <a:spAutoFit/>
          </a:bodyPr>
          <a:lstStyle/>
          <a:p>
            <a:pPr algn="ctr"/>
            <a:r>
              <a:rPr lang="zh-CN" altLang="en-US" sz="6000" b="1" dirty="0" smtClean="0">
                <a:solidFill>
                  <a:srgbClr val="27C5D6"/>
                </a:solidFill>
                <a:latin typeface="微软雅黑" pitchFamily="34" charset="-122"/>
                <a:ea typeface="微软雅黑" pitchFamily="34" charset="-122"/>
              </a:rPr>
              <a:t>谢</a:t>
            </a:r>
            <a:endParaRPr lang="zh-CN" altLang="en-US" sz="6000" b="1" dirty="0">
              <a:solidFill>
                <a:srgbClr val="27C5D6"/>
              </a:solidFill>
              <a:latin typeface="微软雅黑" pitchFamily="34" charset="-122"/>
              <a:ea typeface="微软雅黑" pitchFamily="34" charset="-122"/>
            </a:endParaRPr>
          </a:p>
        </p:txBody>
      </p:sp>
      <p:sp>
        <p:nvSpPr>
          <p:cNvPr id="17" name="TextBox 16"/>
          <p:cNvSpPr txBox="1"/>
          <p:nvPr/>
        </p:nvSpPr>
        <p:spPr>
          <a:xfrm>
            <a:off x="3223874" y="2137056"/>
            <a:ext cx="954036" cy="1015626"/>
          </a:xfrm>
          <a:prstGeom prst="rect">
            <a:avLst/>
          </a:prstGeom>
          <a:noFill/>
        </p:spPr>
        <p:txBody>
          <a:bodyPr wrap="none" lIns="91404" tIns="45702" rIns="91404" bIns="45702" rtlCol="0">
            <a:spAutoFit/>
          </a:bodyPr>
          <a:lstStyle/>
          <a:p>
            <a:pPr algn="ctr"/>
            <a:r>
              <a:rPr lang="zh-CN" altLang="en-US" sz="6000" b="1" dirty="0" smtClean="0">
                <a:solidFill>
                  <a:srgbClr val="FFABB1"/>
                </a:solidFill>
                <a:latin typeface="微软雅黑" pitchFamily="34" charset="-122"/>
                <a:ea typeface="微软雅黑" pitchFamily="34" charset="-122"/>
              </a:rPr>
              <a:t>谢</a:t>
            </a:r>
            <a:endParaRPr lang="zh-CN" altLang="en-US" sz="6000" b="1" dirty="0">
              <a:solidFill>
                <a:srgbClr val="FFABB1"/>
              </a:solidFill>
              <a:latin typeface="微软雅黑" pitchFamily="34" charset="-122"/>
              <a:ea typeface="微软雅黑" pitchFamily="34" charset="-122"/>
            </a:endParaRPr>
          </a:p>
        </p:txBody>
      </p:sp>
      <p:sp>
        <p:nvSpPr>
          <p:cNvPr id="18" name="TextBox 17"/>
          <p:cNvSpPr txBox="1"/>
          <p:nvPr/>
        </p:nvSpPr>
        <p:spPr>
          <a:xfrm>
            <a:off x="4716320" y="2156101"/>
            <a:ext cx="954035" cy="1015626"/>
          </a:xfrm>
          <a:prstGeom prst="rect">
            <a:avLst/>
          </a:prstGeom>
          <a:noFill/>
        </p:spPr>
        <p:txBody>
          <a:bodyPr wrap="none" lIns="91404" tIns="45702" rIns="91404" bIns="45702" rtlCol="0">
            <a:spAutoFit/>
          </a:bodyPr>
          <a:lstStyle/>
          <a:p>
            <a:pPr algn="ctr"/>
            <a:r>
              <a:rPr lang="zh-CN" altLang="en-US" sz="6000" b="1" dirty="0" smtClean="0">
                <a:solidFill>
                  <a:srgbClr val="27C5D6"/>
                </a:solidFill>
                <a:latin typeface="微软雅黑" pitchFamily="34" charset="-122"/>
                <a:ea typeface="微软雅黑" pitchFamily="34" charset="-122"/>
              </a:rPr>
              <a:t>指</a:t>
            </a:r>
            <a:endParaRPr lang="zh-CN" altLang="en-US" sz="6000" b="1" dirty="0">
              <a:solidFill>
                <a:srgbClr val="27C5D6"/>
              </a:solidFill>
              <a:latin typeface="微软雅黑" pitchFamily="34" charset="-122"/>
              <a:ea typeface="微软雅黑" pitchFamily="34" charset="-122"/>
            </a:endParaRPr>
          </a:p>
        </p:txBody>
      </p:sp>
      <p:sp>
        <p:nvSpPr>
          <p:cNvPr id="19" name="TextBox 18"/>
          <p:cNvSpPr txBox="1"/>
          <p:nvPr/>
        </p:nvSpPr>
        <p:spPr>
          <a:xfrm>
            <a:off x="6164307" y="2156101"/>
            <a:ext cx="954036" cy="1015626"/>
          </a:xfrm>
          <a:prstGeom prst="rect">
            <a:avLst/>
          </a:prstGeom>
          <a:noFill/>
        </p:spPr>
        <p:txBody>
          <a:bodyPr wrap="none" lIns="91404" tIns="45702" rIns="91404" bIns="45702" rtlCol="0">
            <a:spAutoFit/>
          </a:bodyPr>
          <a:lstStyle/>
          <a:p>
            <a:pPr algn="ctr"/>
            <a:r>
              <a:rPr lang="zh-CN" altLang="en-US" sz="6000" b="1" dirty="0" smtClean="0">
                <a:solidFill>
                  <a:srgbClr val="FFABB1"/>
                </a:solidFill>
                <a:latin typeface="微软雅黑" pitchFamily="34" charset="-122"/>
                <a:ea typeface="微软雅黑" pitchFamily="34" charset="-122"/>
              </a:rPr>
              <a:t>导</a:t>
            </a:r>
            <a:endParaRPr lang="zh-CN" altLang="en-US" sz="6000" b="1" dirty="0">
              <a:solidFill>
                <a:srgbClr val="FFABB1"/>
              </a:solidFill>
              <a:latin typeface="微软雅黑" pitchFamily="34" charset="-122"/>
              <a:ea typeface="微软雅黑" pitchFamily="34" charset="-122"/>
            </a:endParaRPr>
          </a:p>
        </p:txBody>
      </p:sp>
      <p:sp>
        <p:nvSpPr>
          <p:cNvPr id="20" name="TextBox 19"/>
          <p:cNvSpPr txBox="1"/>
          <p:nvPr/>
        </p:nvSpPr>
        <p:spPr>
          <a:xfrm>
            <a:off x="1786101" y="4352850"/>
            <a:ext cx="5473320" cy="507713"/>
          </a:xfrm>
          <a:prstGeom prst="rect">
            <a:avLst/>
          </a:prstGeom>
          <a:noFill/>
          <a:effectLst/>
        </p:spPr>
        <p:txBody>
          <a:bodyPr wrap="square" lIns="91404" tIns="45702" rIns="91404" bIns="45702" rtlCol="0">
            <a:spAutoFit/>
          </a:bodyPr>
          <a:lstStyle/>
          <a:p>
            <a:r>
              <a:rPr lang="en-US" altLang="zh-CN" sz="900" dirty="0">
                <a:solidFill>
                  <a:schemeClr val="bg1">
                    <a:lumMod val="65000"/>
                  </a:schemeClr>
                </a:solidFill>
                <a:latin typeface="微软雅黑" pitchFamily="34" charset="-122"/>
                <a:ea typeface="微软雅黑" pitchFamily="34" charset="-122"/>
              </a:rPr>
              <a:t>Your content to play here, or through your copy, paste in this box, and select only </a:t>
            </a:r>
          </a:p>
          <a:p>
            <a:r>
              <a:rPr lang="en-US" altLang="zh-CN" sz="900" dirty="0">
                <a:solidFill>
                  <a:schemeClr val="bg1">
                    <a:lumMod val="65000"/>
                  </a:schemeClr>
                </a:solidFill>
                <a:latin typeface="微软雅黑" pitchFamily="34" charset="-122"/>
                <a:ea typeface="微软雅黑" pitchFamily="34" charset="-122"/>
              </a:rPr>
              <a:t>the text. Your content to play here, or through your copy, paste in </a:t>
            </a:r>
          </a:p>
          <a:p>
            <a:r>
              <a:rPr lang="en-US" altLang="zh-CN" sz="900" dirty="0">
                <a:solidFill>
                  <a:schemeClr val="bg1">
                    <a:lumMod val="65000"/>
                  </a:schemeClr>
                </a:solidFill>
                <a:latin typeface="微软雅黑" pitchFamily="34" charset="-122"/>
                <a:ea typeface="微软雅黑" pitchFamily="34" charset="-122"/>
              </a:rPr>
              <a:t>this box, and select only the text.</a:t>
            </a:r>
          </a:p>
        </p:txBody>
      </p:sp>
      <p:grpSp>
        <p:nvGrpSpPr>
          <p:cNvPr id="21" name="组合 20"/>
          <p:cNvGrpSpPr/>
          <p:nvPr/>
        </p:nvGrpSpPr>
        <p:grpSpPr>
          <a:xfrm>
            <a:off x="2780287" y="5002190"/>
            <a:ext cx="305687" cy="305573"/>
            <a:chOff x="5196486" y="5946187"/>
            <a:chExt cx="305647" cy="305644"/>
          </a:xfrm>
        </p:grpSpPr>
        <p:grpSp>
          <p:nvGrpSpPr>
            <p:cNvPr id="22" name="组合 21"/>
            <p:cNvGrpSpPr/>
            <p:nvPr/>
          </p:nvGrpSpPr>
          <p:grpSpPr>
            <a:xfrm>
              <a:off x="5196486" y="5946187"/>
              <a:ext cx="305647" cy="305644"/>
              <a:chOff x="1517330" y="1125257"/>
              <a:chExt cx="2204282" cy="2204282"/>
            </a:xfrm>
          </p:grpSpPr>
          <p:sp>
            <p:nvSpPr>
              <p:cNvPr id="24" name="椭圆 23"/>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719372" y="1327298"/>
                <a:ext cx="1800200" cy="1800200"/>
              </a:xfrm>
              <a:prstGeom prst="ellipse">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3" name="Freeform 44"/>
            <p:cNvSpPr>
              <a:spLocks noEditPoints="1"/>
            </p:cNvSpPr>
            <p:nvPr/>
          </p:nvSpPr>
          <p:spPr bwMode="auto">
            <a:xfrm>
              <a:off x="5276888" y="6030324"/>
              <a:ext cx="170620" cy="137369"/>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grpSp>
        <p:nvGrpSpPr>
          <p:cNvPr id="26" name="组合 25"/>
          <p:cNvGrpSpPr/>
          <p:nvPr/>
        </p:nvGrpSpPr>
        <p:grpSpPr>
          <a:xfrm>
            <a:off x="3222744" y="5002190"/>
            <a:ext cx="305687" cy="305573"/>
            <a:chOff x="5638883" y="5946187"/>
            <a:chExt cx="305647" cy="305644"/>
          </a:xfrm>
        </p:grpSpPr>
        <p:grpSp>
          <p:nvGrpSpPr>
            <p:cNvPr id="27" name="组合 26"/>
            <p:cNvGrpSpPr/>
            <p:nvPr/>
          </p:nvGrpSpPr>
          <p:grpSpPr>
            <a:xfrm>
              <a:off x="5638883" y="5946187"/>
              <a:ext cx="305647" cy="305644"/>
              <a:chOff x="1517330" y="1125257"/>
              <a:chExt cx="2204282" cy="2204282"/>
            </a:xfrm>
          </p:grpSpPr>
          <p:sp>
            <p:nvSpPr>
              <p:cNvPr id="29" name="椭圆 28"/>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719372" y="1327298"/>
                <a:ext cx="1800200" cy="1800200"/>
              </a:xfrm>
              <a:prstGeom prst="ellipse">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8" name="Freeform 6"/>
            <p:cNvSpPr>
              <a:spLocks noEditPoints="1"/>
            </p:cNvSpPr>
            <p:nvPr/>
          </p:nvSpPr>
          <p:spPr bwMode="auto">
            <a:xfrm>
              <a:off x="5694390" y="6035130"/>
              <a:ext cx="194632" cy="113061"/>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组合 30"/>
          <p:cNvGrpSpPr/>
          <p:nvPr/>
        </p:nvGrpSpPr>
        <p:grpSpPr>
          <a:xfrm>
            <a:off x="1883453" y="5002190"/>
            <a:ext cx="305687" cy="305573"/>
            <a:chOff x="4299766" y="5946187"/>
            <a:chExt cx="305647" cy="305644"/>
          </a:xfrm>
        </p:grpSpPr>
        <p:grpSp>
          <p:nvGrpSpPr>
            <p:cNvPr id="32" name="组合 31"/>
            <p:cNvGrpSpPr/>
            <p:nvPr/>
          </p:nvGrpSpPr>
          <p:grpSpPr>
            <a:xfrm>
              <a:off x="4299766" y="5946187"/>
              <a:ext cx="305647" cy="305644"/>
              <a:chOff x="1517330" y="1125257"/>
              <a:chExt cx="2204282" cy="2204282"/>
            </a:xfrm>
          </p:grpSpPr>
          <p:sp>
            <p:nvSpPr>
              <p:cNvPr id="34" name="椭圆 33"/>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719372" y="1327298"/>
                <a:ext cx="1800200" cy="1800200"/>
              </a:xfrm>
              <a:prstGeom prst="ellipse">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3" name="Freeform 45"/>
            <p:cNvSpPr>
              <a:spLocks noEditPoints="1"/>
            </p:cNvSpPr>
            <p:nvPr/>
          </p:nvSpPr>
          <p:spPr bwMode="auto">
            <a:xfrm>
              <a:off x="4381353" y="6022165"/>
              <a:ext cx="142472" cy="14636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grpSp>
        <p:nvGrpSpPr>
          <p:cNvPr id="36" name="组合 35"/>
          <p:cNvGrpSpPr/>
          <p:nvPr/>
        </p:nvGrpSpPr>
        <p:grpSpPr>
          <a:xfrm>
            <a:off x="2324134" y="5002190"/>
            <a:ext cx="305687" cy="305573"/>
            <a:chOff x="4740390" y="5946187"/>
            <a:chExt cx="305647" cy="305644"/>
          </a:xfrm>
        </p:grpSpPr>
        <p:grpSp>
          <p:nvGrpSpPr>
            <p:cNvPr id="37" name="组合 36"/>
            <p:cNvGrpSpPr/>
            <p:nvPr/>
          </p:nvGrpSpPr>
          <p:grpSpPr>
            <a:xfrm>
              <a:off x="4740390" y="5946187"/>
              <a:ext cx="305647" cy="305644"/>
              <a:chOff x="1517330" y="1125257"/>
              <a:chExt cx="2204282" cy="2204282"/>
            </a:xfrm>
          </p:grpSpPr>
          <p:sp>
            <p:nvSpPr>
              <p:cNvPr id="39" name="椭圆 38"/>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719372" y="1327298"/>
                <a:ext cx="1800200" cy="1800200"/>
              </a:xfrm>
              <a:prstGeom prst="ellipse">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8" name="Freeform 39"/>
            <p:cNvSpPr>
              <a:spLocks noEditPoints="1"/>
            </p:cNvSpPr>
            <p:nvPr/>
          </p:nvSpPr>
          <p:spPr bwMode="auto">
            <a:xfrm>
              <a:off x="4814511" y="6022165"/>
              <a:ext cx="157403" cy="14552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lumMod val="95000"/>
              </a:schemeClr>
            </a:solidFill>
            <a:ln>
              <a:noFill/>
            </a:ln>
            <a:extLst/>
          </p:spPr>
          <p:txBody>
            <a:bodyPr vert="horz" wrap="square" lIns="81015" tIns="40507" rIns="81015" bIns="40507" numCol="1" anchor="t" anchorCtr="0" compatLnSpc="1">
              <a:prstTxWarp prst="textNoShape">
                <a:avLst/>
              </a:prstTxWarp>
            </a:bodyPr>
            <a:lstStyle/>
            <a:p>
              <a:endParaRPr lang="zh-CN" altLang="en-US"/>
            </a:p>
          </p:txBody>
        </p:sp>
      </p:grpSp>
      <p:sp>
        <p:nvSpPr>
          <p:cNvPr id="41" name="TextBox 2"/>
          <p:cNvSpPr>
            <a:spLocks noChangeArrowheads="1"/>
          </p:cNvSpPr>
          <p:nvPr/>
        </p:nvSpPr>
        <p:spPr bwMode="auto">
          <a:xfrm>
            <a:off x="384226" y="239658"/>
            <a:ext cx="2217575" cy="430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4" tIns="45702" rIns="91404" bIns="45702">
            <a:spAutoFit/>
          </a:bodyPr>
          <a:lstStyle/>
          <a:p>
            <a:pPr eaLnBrk="1" hangingPunct="1">
              <a:buFont typeface="Arial" pitchFamily="34" charset="0"/>
              <a:buNone/>
            </a:pPr>
            <a:r>
              <a:rPr lang="zh-CN" altLang="en-US" sz="2200" b="1" dirty="0" smtClean="0">
                <a:solidFill>
                  <a:srgbClr val="27C5D6"/>
                </a:solidFill>
                <a:latin typeface="微软雅黑" pitchFamily="34" charset="-122"/>
                <a:ea typeface="微软雅黑" pitchFamily="34" charset="-122"/>
                <a:sym typeface="微软雅黑" pitchFamily="34" charset="-122"/>
              </a:rPr>
              <a:t>讲演人：</a:t>
            </a:r>
            <a:r>
              <a:rPr lang="en-US" altLang="zh-CN" sz="2200" b="1" dirty="0">
                <a:solidFill>
                  <a:srgbClr val="27C5D6"/>
                </a:solidFill>
                <a:latin typeface="微软雅黑" pitchFamily="34" charset="-122"/>
                <a:ea typeface="微软雅黑" pitchFamily="34" charset="-122"/>
                <a:sym typeface="微软雅黑" pitchFamily="34" charset="-122"/>
              </a:rPr>
              <a:t>XXXX</a:t>
            </a:r>
            <a:endParaRPr lang="zh-CN" altLang="en-US" sz="2200" b="1" dirty="0">
              <a:solidFill>
                <a:srgbClr val="27C5D6"/>
              </a:solidFill>
              <a:latin typeface="微软雅黑" pitchFamily="34" charset="-122"/>
              <a:ea typeface="微软雅黑" pitchFamily="34" charset="-122"/>
              <a:sym typeface="微软雅黑" pitchFamily="34" charset="-122"/>
            </a:endParaRPr>
          </a:p>
        </p:txBody>
      </p:sp>
      <p:sp>
        <p:nvSpPr>
          <p:cNvPr id="42" name="等腰三角形 4"/>
          <p:cNvSpPr>
            <a:spLocks noChangeArrowheads="1"/>
          </p:cNvSpPr>
          <p:nvPr/>
        </p:nvSpPr>
        <p:spPr bwMode="auto">
          <a:xfrm rot="5400000">
            <a:off x="-18607" y="318583"/>
            <a:ext cx="329377" cy="285807"/>
          </a:xfrm>
          <a:prstGeom prst="triangle">
            <a:avLst>
              <a:gd name="adj" fmla="val 50000"/>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27C5D6"/>
              </a:solidFill>
              <a:latin typeface="宋体" pitchFamily="2" charset="-122"/>
              <a:sym typeface="宋体" pitchFamily="2" charset="-122"/>
            </a:endParaRPr>
          </a:p>
        </p:txBody>
      </p:sp>
      <p:sp>
        <p:nvSpPr>
          <p:cNvPr id="43" name="TextBox 5"/>
          <p:cNvSpPr>
            <a:spLocks noChangeArrowheads="1"/>
          </p:cNvSpPr>
          <p:nvPr/>
        </p:nvSpPr>
        <p:spPr bwMode="auto">
          <a:xfrm>
            <a:off x="1763639" y="3895046"/>
            <a:ext cx="5339278" cy="461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4" tIns="45702" rIns="91404" bIns="45702">
            <a:spAutoFit/>
          </a:bodyPr>
          <a:lstStyle/>
          <a:p>
            <a:pPr eaLnBrk="1" hangingPunct="1">
              <a:buFont typeface="Arial" pitchFamily="34" charset="0"/>
              <a:buNone/>
            </a:pPr>
            <a:r>
              <a:rPr lang="zh-CN" altLang="en-US" sz="2400" dirty="0" smtClean="0">
                <a:solidFill>
                  <a:schemeClr val="bg1">
                    <a:lumMod val="50000"/>
                  </a:schemeClr>
                </a:solidFill>
                <a:latin typeface="微软雅黑" pitchFamily="34" charset="-122"/>
                <a:ea typeface="微软雅黑" pitchFamily="34" charset="-122"/>
                <a:sym typeface="方正兰亭中黑_GBK" pitchFamily="2" charset="-122"/>
              </a:rPr>
              <a:t>通用实习生工作汇报</a:t>
            </a:r>
            <a:r>
              <a:rPr lang="en-US" altLang="zh-CN" sz="2400" dirty="0" smtClean="0">
                <a:solidFill>
                  <a:schemeClr val="bg1">
                    <a:lumMod val="50000"/>
                  </a:schemeClr>
                </a:solidFill>
                <a:latin typeface="微软雅黑" pitchFamily="34" charset="-122"/>
                <a:ea typeface="微软雅黑" pitchFamily="34" charset="-122"/>
                <a:sym typeface="方正兰亭中黑_GBK" pitchFamily="2" charset="-122"/>
              </a:rPr>
              <a:t>/</a:t>
            </a:r>
            <a:r>
              <a:rPr lang="zh-CN" altLang="en-US" sz="2400" dirty="0" smtClean="0">
                <a:solidFill>
                  <a:schemeClr val="bg1">
                    <a:lumMod val="50000"/>
                  </a:schemeClr>
                </a:solidFill>
                <a:latin typeface="微软雅黑" pitchFamily="34" charset="-122"/>
                <a:ea typeface="微软雅黑" pitchFamily="34" charset="-122"/>
                <a:sym typeface="方正兰亭中黑_GBK" pitchFamily="2" charset="-122"/>
              </a:rPr>
              <a:t>工作计划等演示</a:t>
            </a:r>
            <a:endParaRPr lang="zh-CN" altLang="en-US" sz="2400" dirty="0">
              <a:solidFill>
                <a:schemeClr val="bg1">
                  <a:lumMod val="50000"/>
                </a:schemeClr>
              </a:solidFill>
              <a:latin typeface="微软雅黑" pitchFamily="34" charset="-122"/>
              <a:ea typeface="微软雅黑" pitchFamily="34" charset="-122"/>
              <a:sym typeface="方正兰亭粗黑_GBK" charset="-122"/>
            </a:endParaRPr>
          </a:p>
        </p:txBody>
      </p:sp>
      <p:sp>
        <p:nvSpPr>
          <p:cNvPr id="44" name="矩形 6"/>
          <p:cNvSpPr>
            <a:spLocks noChangeArrowheads="1"/>
          </p:cNvSpPr>
          <p:nvPr/>
        </p:nvSpPr>
        <p:spPr bwMode="auto">
          <a:xfrm>
            <a:off x="-6547" y="6631042"/>
            <a:ext cx="3257309" cy="246004"/>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45" name="矩形 7"/>
          <p:cNvSpPr>
            <a:spLocks noChangeArrowheads="1"/>
          </p:cNvSpPr>
          <p:nvPr/>
        </p:nvSpPr>
        <p:spPr bwMode="auto">
          <a:xfrm>
            <a:off x="3249052" y="6631042"/>
            <a:ext cx="4590830" cy="246004"/>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46" name="矩形 8"/>
          <p:cNvSpPr>
            <a:spLocks noChangeArrowheads="1"/>
          </p:cNvSpPr>
          <p:nvPr/>
        </p:nvSpPr>
        <p:spPr bwMode="auto">
          <a:xfrm>
            <a:off x="6429051" y="6631042"/>
            <a:ext cx="3295724" cy="246004"/>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47" name="矩形 9"/>
          <p:cNvSpPr>
            <a:spLocks noChangeArrowheads="1"/>
          </p:cNvSpPr>
          <p:nvPr/>
        </p:nvSpPr>
        <p:spPr bwMode="auto">
          <a:xfrm>
            <a:off x="9724775" y="6631042"/>
            <a:ext cx="2469993" cy="246004"/>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pic>
        <p:nvPicPr>
          <p:cNvPr id="48" name="图片 4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160749" y="1732441"/>
            <a:ext cx="2706624" cy="2023872"/>
          </a:xfrm>
          <a:prstGeom prst="rect">
            <a:avLst/>
          </a:prstGeom>
        </p:spPr>
      </p:pic>
    </p:spTree>
    <p:extLst>
      <p:ext uri="{BB962C8B-B14F-4D97-AF65-F5344CB8AC3E}">
        <p14:creationId xmlns:p14="http://schemas.microsoft.com/office/powerpoint/2010/main" val="2711637222"/>
      </p:ext>
    </p:extLst>
  </p:cSld>
  <p:clrMapOvr>
    <a:masterClrMapping/>
  </p:clrMapOvr>
  <p:transition spd="slow" advClick="0" advTm="1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ppt_x</p:attrName>
                                            </p:attrNameLst>
                                          </p:cBhvr>
                                          <p:tavLst>
                                            <p:tav tm="0">
                                              <p:val>
                                                <p:strVal val="0-#ppt_w/2"/>
                                              </p:val>
                                            </p:tav>
                                            <p:tav tm="100000">
                                              <p:val>
                                                <p:strVal val="#ppt_x"/>
                                              </p:val>
                                            </p:tav>
                                          </p:tavLst>
                                        </p:anim>
                                        <p:anim calcmode="lin" valueType="num">
                                          <p:cBhvr>
                                            <p:cTn id="8" dur="5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p:cTn id="12" dur="500" fill="hold"/>
                                            <p:tgtEl>
                                              <p:spTgt spid="41"/>
                                            </p:tgtEl>
                                            <p:attrNameLst>
                                              <p:attrName>ppt_w</p:attrName>
                                            </p:attrNameLst>
                                          </p:cBhvr>
                                          <p:tavLst>
                                            <p:tav tm="0">
                                              <p:val>
                                                <p:fltVal val="0"/>
                                              </p:val>
                                            </p:tav>
                                            <p:tav tm="100000">
                                              <p:val>
                                                <p:strVal val="#ppt_w"/>
                                              </p:val>
                                            </p:tav>
                                          </p:tavLst>
                                        </p:anim>
                                        <p:anim calcmode="lin" valueType="num">
                                          <p:cBhvr>
                                            <p:cTn id="13" dur="500" fill="hold"/>
                                            <p:tgtEl>
                                              <p:spTgt spid="41"/>
                                            </p:tgtEl>
                                            <p:attrNameLst>
                                              <p:attrName>ppt_h</p:attrName>
                                            </p:attrNameLst>
                                          </p:cBhvr>
                                          <p:tavLst>
                                            <p:tav tm="0">
                                              <p:val>
                                                <p:fltVal val="0"/>
                                              </p:val>
                                            </p:tav>
                                            <p:tav tm="100000">
                                              <p:val>
                                                <p:strVal val="#ppt_h"/>
                                              </p:val>
                                            </p:tav>
                                          </p:tavLst>
                                        </p:anim>
                                        <p:animEffect>
                                          <p:cBhvr>
                                            <p:cTn id="14" dur="500"/>
                                            <p:tgtEl>
                                              <p:spTgt spid="41"/>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700"/>
                                            <p:tgtEl>
                                              <p:spTgt spid="2"/>
                                            </p:tgtEl>
                                          </p:cBhvr>
                                        </p:animEffect>
                                      </p:childTnLst>
                                    </p:cTn>
                                  </p:par>
                                </p:childTnLst>
                              </p:cTn>
                            </p:par>
                            <p:par>
                              <p:cTn id="18" fill="hold">
                                <p:stCondLst>
                                  <p:cond delay="1200"/>
                                </p:stCondLst>
                                <p:childTnLst>
                                  <p:par>
                                    <p:cTn id="19" presetID="2" presetClass="entr" presetSubtype="8" accel="35000" fill="hold" nodeType="afterEffect" p14:presetBounceEnd="55000">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14:bounceEnd="55000">
                                          <p:cBhvr additive="base">
                                            <p:cTn id="21" dur="1750" fill="hold"/>
                                            <p:tgtEl>
                                              <p:spTgt spid="3"/>
                                            </p:tgtEl>
                                            <p:attrNameLst>
                                              <p:attrName>ppt_x</p:attrName>
                                            </p:attrNameLst>
                                          </p:cBhvr>
                                          <p:tavLst>
                                            <p:tav tm="0">
                                              <p:val>
                                                <p:strVal val="0-#ppt_w/2"/>
                                              </p:val>
                                            </p:tav>
                                            <p:tav tm="100000">
                                              <p:val>
                                                <p:strVal val="#ppt_x"/>
                                              </p:val>
                                            </p:tav>
                                          </p:tavLst>
                                        </p:anim>
                                        <p:anim calcmode="lin" valueType="num" p14:bounceEnd="55000">
                                          <p:cBhvr additive="base">
                                            <p:cTn id="22" dur="1750" fill="hold"/>
                                            <p:tgtEl>
                                              <p:spTgt spid="3"/>
                                            </p:tgtEl>
                                            <p:attrNameLst>
                                              <p:attrName>ppt_y</p:attrName>
                                            </p:attrNameLst>
                                          </p:cBhvr>
                                          <p:tavLst>
                                            <p:tav tm="0">
                                              <p:val>
                                                <p:strVal val="#ppt_y"/>
                                              </p:val>
                                            </p:tav>
                                            <p:tav tm="100000">
                                              <p:val>
                                                <p:strVal val="#ppt_y"/>
                                              </p:val>
                                            </p:tav>
                                          </p:tavLst>
                                        </p:anim>
                                      </p:childTnLst>
                                    </p:cTn>
                                  </p:par>
                                  <p:par>
                                    <p:cTn id="23" presetID="2" presetClass="entr" presetSubtype="8" accel="35000" fill="hold" nodeType="withEffect" p14:presetBounceEnd="55000">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14:bounceEnd="55000">
                                          <p:cBhvr additive="base">
                                            <p:cTn id="25" dur="1750" fill="hold"/>
                                            <p:tgtEl>
                                              <p:spTgt spid="6"/>
                                            </p:tgtEl>
                                            <p:attrNameLst>
                                              <p:attrName>ppt_x</p:attrName>
                                            </p:attrNameLst>
                                          </p:cBhvr>
                                          <p:tavLst>
                                            <p:tav tm="0">
                                              <p:val>
                                                <p:strVal val="0-#ppt_w/2"/>
                                              </p:val>
                                            </p:tav>
                                            <p:tav tm="100000">
                                              <p:val>
                                                <p:strVal val="#ppt_x"/>
                                              </p:val>
                                            </p:tav>
                                          </p:tavLst>
                                        </p:anim>
                                        <p:anim calcmode="lin" valueType="num" p14:bounceEnd="55000">
                                          <p:cBhvr additive="base">
                                            <p:cTn id="26" dur="1750" fill="hold"/>
                                            <p:tgtEl>
                                              <p:spTgt spid="6"/>
                                            </p:tgtEl>
                                            <p:attrNameLst>
                                              <p:attrName>ppt_y</p:attrName>
                                            </p:attrNameLst>
                                          </p:cBhvr>
                                          <p:tavLst>
                                            <p:tav tm="0">
                                              <p:val>
                                                <p:strVal val="#ppt_y"/>
                                              </p:val>
                                            </p:tav>
                                            <p:tav tm="100000">
                                              <p:val>
                                                <p:strVal val="#ppt_y"/>
                                              </p:val>
                                            </p:tav>
                                          </p:tavLst>
                                        </p:anim>
                                      </p:childTnLst>
                                    </p:cTn>
                                  </p:par>
                                  <p:par>
                                    <p:cTn id="27" presetID="2" presetClass="entr" presetSubtype="8" accel="35000" fill="hold" nodeType="withEffect" p14:presetBounceEnd="55000">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14:bounceEnd="55000">
                                          <p:cBhvr additive="base">
                                            <p:cTn id="29" dur="1750" fill="hold"/>
                                            <p:tgtEl>
                                              <p:spTgt spid="9"/>
                                            </p:tgtEl>
                                            <p:attrNameLst>
                                              <p:attrName>ppt_x</p:attrName>
                                            </p:attrNameLst>
                                          </p:cBhvr>
                                          <p:tavLst>
                                            <p:tav tm="0">
                                              <p:val>
                                                <p:strVal val="0-#ppt_w/2"/>
                                              </p:val>
                                            </p:tav>
                                            <p:tav tm="100000">
                                              <p:val>
                                                <p:strVal val="#ppt_x"/>
                                              </p:val>
                                            </p:tav>
                                          </p:tavLst>
                                        </p:anim>
                                        <p:anim calcmode="lin" valueType="num" p14:bounceEnd="55000">
                                          <p:cBhvr additive="base">
                                            <p:cTn id="30" dur="1750" fill="hold"/>
                                            <p:tgtEl>
                                              <p:spTgt spid="9"/>
                                            </p:tgtEl>
                                            <p:attrNameLst>
                                              <p:attrName>ppt_y</p:attrName>
                                            </p:attrNameLst>
                                          </p:cBhvr>
                                          <p:tavLst>
                                            <p:tav tm="0">
                                              <p:val>
                                                <p:strVal val="#ppt_y"/>
                                              </p:val>
                                            </p:tav>
                                            <p:tav tm="100000">
                                              <p:val>
                                                <p:strVal val="#ppt_y"/>
                                              </p:val>
                                            </p:tav>
                                          </p:tavLst>
                                        </p:anim>
                                      </p:childTnLst>
                                    </p:cTn>
                                  </p:par>
                                  <p:par>
                                    <p:cTn id="31" presetID="2" presetClass="entr" presetSubtype="8" accel="35000" fill="hold" nodeType="withEffect" p14:presetBounceEnd="55000">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14:bounceEnd="55000">
                                          <p:cBhvr additive="base">
                                            <p:cTn id="33" dur="1750" fill="hold"/>
                                            <p:tgtEl>
                                              <p:spTgt spid="12"/>
                                            </p:tgtEl>
                                            <p:attrNameLst>
                                              <p:attrName>ppt_x</p:attrName>
                                            </p:attrNameLst>
                                          </p:cBhvr>
                                          <p:tavLst>
                                            <p:tav tm="0">
                                              <p:val>
                                                <p:strVal val="0-#ppt_w/2"/>
                                              </p:val>
                                            </p:tav>
                                            <p:tav tm="100000">
                                              <p:val>
                                                <p:strVal val="#ppt_x"/>
                                              </p:val>
                                            </p:tav>
                                          </p:tavLst>
                                        </p:anim>
                                        <p:anim calcmode="lin" valueType="num" p14:bounceEnd="55000">
                                          <p:cBhvr additive="base">
                                            <p:cTn id="34" dur="1750" fill="hold"/>
                                            <p:tgtEl>
                                              <p:spTgt spid="12"/>
                                            </p:tgtEl>
                                            <p:attrNameLst>
                                              <p:attrName>ppt_y</p:attrName>
                                            </p:attrNameLst>
                                          </p:cBhvr>
                                          <p:tavLst>
                                            <p:tav tm="0">
                                              <p:val>
                                                <p:strVal val="#ppt_y"/>
                                              </p:val>
                                            </p:tav>
                                            <p:tav tm="100000">
                                              <p:val>
                                                <p:strVal val="#ppt_y"/>
                                              </p:val>
                                            </p:tav>
                                          </p:tavLst>
                                        </p:anim>
                                      </p:childTnLst>
                                    </p:cTn>
                                  </p:par>
                                </p:childTnLst>
                              </p:cTn>
                            </p:par>
                            <p:par>
                              <p:cTn id="35" fill="hold">
                                <p:stCondLst>
                                  <p:cond delay="2950"/>
                                </p:stCondLst>
                                <p:childTnLst>
                                  <p:par>
                                    <p:cTn id="36" presetID="15" presetClass="entr" presetSubtype="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1000" fill="hold"/>
                                            <p:tgtEl>
                                              <p:spTgt spid="16"/>
                                            </p:tgtEl>
                                            <p:attrNameLst>
                                              <p:attrName>ppt_w</p:attrName>
                                            </p:attrNameLst>
                                          </p:cBhvr>
                                          <p:tavLst>
                                            <p:tav tm="0">
                                              <p:val>
                                                <p:fltVal val="0"/>
                                              </p:val>
                                            </p:tav>
                                            <p:tav tm="100000">
                                              <p:val>
                                                <p:strVal val="#ppt_w"/>
                                              </p:val>
                                            </p:tav>
                                          </p:tavLst>
                                        </p:anim>
                                        <p:anim calcmode="lin" valueType="num">
                                          <p:cBhvr>
                                            <p:cTn id="39" dur="1000" fill="hold"/>
                                            <p:tgtEl>
                                              <p:spTgt spid="16"/>
                                            </p:tgtEl>
                                            <p:attrNameLst>
                                              <p:attrName>ppt_h</p:attrName>
                                            </p:attrNameLst>
                                          </p:cBhvr>
                                          <p:tavLst>
                                            <p:tav tm="0">
                                              <p:val>
                                                <p:fltVal val="0"/>
                                              </p:val>
                                            </p:tav>
                                            <p:tav tm="100000">
                                              <p:val>
                                                <p:strVal val="#ppt_h"/>
                                              </p:val>
                                            </p:tav>
                                          </p:tavLst>
                                        </p:anim>
                                        <p:anim calcmode="lin" valueType="num">
                                          <p:cBhvr>
                                            <p:cTn id="40"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16"/>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150"/>
                                      </p:stCondLst>
                                      <p:childTnLst>
                                        <p:set>
                                          <p:cBhvr>
                                            <p:cTn id="43" dur="1" fill="hold">
                                              <p:stCondLst>
                                                <p:cond delay="0"/>
                                              </p:stCondLst>
                                            </p:cTn>
                                            <p:tgtEl>
                                              <p:spTgt spid="17"/>
                                            </p:tgtEl>
                                            <p:attrNameLst>
                                              <p:attrName>style.visibility</p:attrName>
                                            </p:attrNameLst>
                                          </p:cBhvr>
                                          <p:to>
                                            <p:strVal val="visible"/>
                                          </p:to>
                                        </p:set>
                                        <p:anim calcmode="lin" valueType="num">
                                          <p:cBhvr>
                                            <p:cTn id="44" dur="1000" fill="hold"/>
                                            <p:tgtEl>
                                              <p:spTgt spid="17"/>
                                            </p:tgtEl>
                                            <p:attrNameLst>
                                              <p:attrName>ppt_w</p:attrName>
                                            </p:attrNameLst>
                                          </p:cBhvr>
                                          <p:tavLst>
                                            <p:tav tm="0">
                                              <p:val>
                                                <p:fltVal val="0"/>
                                              </p:val>
                                            </p:tav>
                                            <p:tav tm="100000">
                                              <p:val>
                                                <p:strVal val="#ppt_w"/>
                                              </p:val>
                                            </p:tav>
                                          </p:tavLst>
                                        </p:anim>
                                        <p:anim calcmode="lin" valueType="num">
                                          <p:cBhvr>
                                            <p:cTn id="45" dur="1000" fill="hold"/>
                                            <p:tgtEl>
                                              <p:spTgt spid="17"/>
                                            </p:tgtEl>
                                            <p:attrNameLst>
                                              <p:attrName>ppt_h</p:attrName>
                                            </p:attrNameLst>
                                          </p:cBhvr>
                                          <p:tavLst>
                                            <p:tav tm="0">
                                              <p:val>
                                                <p:fltVal val="0"/>
                                              </p:val>
                                            </p:tav>
                                            <p:tav tm="100000">
                                              <p:val>
                                                <p:strVal val="#ppt_h"/>
                                              </p:val>
                                            </p:tav>
                                          </p:tavLst>
                                        </p:anim>
                                        <p:anim calcmode="lin" valueType="num">
                                          <p:cBhvr>
                                            <p:cTn id="46"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17"/>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250"/>
                                      </p:stCondLst>
                                      <p:childTnLst>
                                        <p:set>
                                          <p:cBhvr>
                                            <p:cTn id="49" dur="1" fill="hold">
                                              <p:stCondLst>
                                                <p:cond delay="0"/>
                                              </p:stCondLst>
                                            </p:cTn>
                                            <p:tgtEl>
                                              <p:spTgt spid="18"/>
                                            </p:tgtEl>
                                            <p:attrNameLst>
                                              <p:attrName>style.visibility</p:attrName>
                                            </p:attrNameLst>
                                          </p:cBhvr>
                                          <p:to>
                                            <p:strVal val="visible"/>
                                          </p:to>
                                        </p:set>
                                        <p:anim calcmode="lin" valueType="num">
                                          <p:cBhvr>
                                            <p:cTn id="50" dur="1000" fill="hold"/>
                                            <p:tgtEl>
                                              <p:spTgt spid="18"/>
                                            </p:tgtEl>
                                            <p:attrNameLst>
                                              <p:attrName>ppt_w</p:attrName>
                                            </p:attrNameLst>
                                          </p:cBhvr>
                                          <p:tavLst>
                                            <p:tav tm="0">
                                              <p:val>
                                                <p:fltVal val="0"/>
                                              </p:val>
                                            </p:tav>
                                            <p:tav tm="100000">
                                              <p:val>
                                                <p:strVal val="#ppt_w"/>
                                              </p:val>
                                            </p:tav>
                                          </p:tavLst>
                                        </p:anim>
                                        <p:anim calcmode="lin" valueType="num">
                                          <p:cBhvr>
                                            <p:cTn id="51" dur="1000" fill="hold"/>
                                            <p:tgtEl>
                                              <p:spTgt spid="18"/>
                                            </p:tgtEl>
                                            <p:attrNameLst>
                                              <p:attrName>ppt_h</p:attrName>
                                            </p:attrNameLst>
                                          </p:cBhvr>
                                          <p:tavLst>
                                            <p:tav tm="0">
                                              <p:val>
                                                <p:fltVal val="0"/>
                                              </p:val>
                                            </p:tav>
                                            <p:tav tm="100000">
                                              <p:val>
                                                <p:strVal val="#ppt_h"/>
                                              </p:val>
                                            </p:tav>
                                          </p:tavLst>
                                        </p:anim>
                                        <p:anim calcmode="lin" valueType="num">
                                          <p:cBhvr>
                                            <p:cTn id="52"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18"/>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150"/>
                                      </p:stCondLst>
                                      <p:childTnLst>
                                        <p:set>
                                          <p:cBhvr>
                                            <p:cTn id="55" dur="1" fill="hold">
                                              <p:stCondLst>
                                                <p:cond delay="0"/>
                                              </p:stCondLst>
                                            </p:cTn>
                                            <p:tgtEl>
                                              <p:spTgt spid="19"/>
                                            </p:tgtEl>
                                            <p:attrNameLst>
                                              <p:attrName>style.visibility</p:attrName>
                                            </p:attrNameLst>
                                          </p:cBhvr>
                                          <p:to>
                                            <p:strVal val="visible"/>
                                          </p:to>
                                        </p:set>
                                        <p:anim calcmode="lin" valueType="num">
                                          <p:cBhvr>
                                            <p:cTn id="56" dur="1000" fill="hold"/>
                                            <p:tgtEl>
                                              <p:spTgt spid="19"/>
                                            </p:tgtEl>
                                            <p:attrNameLst>
                                              <p:attrName>ppt_w</p:attrName>
                                            </p:attrNameLst>
                                          </p:cBhvr>
                                          <p:tavLst>
                                            <p:tav tm="0">
                                              <p:val>
                                                <p:fltVal val="0"/>
                                              </p:val>
                                            </p:tav>
                                            <p:tav tm="100000">
                                              <p:val>
                                                <p:strVal val="#ppt_w"/>
                                              </p:val>
                                            </p:tav>
                                          </p:tavLst>
                                        </p:anim>
                                        <p:anim calcmode="lin" valueType="num">
                                          <p:cBhvr>
                                            <p:cTn id="57" dur="1000" fill="hold"/>
                                            <p:tgtEl>
                                              <p:spTgt spid="19"/>
                                            </p:tgtEl>
                                            <p:attrNameLst>
                                              <p:attrName>ppt_h</p:attrName>
                                            </p:attrNameLst>
                                          </p:cBhvr>
                                          <p:tavLst>
                                            <p:tav tm="0">
                                              <p:val>
                                                <p:fltVal val="0"/>
                                              </p:val>
                                            </p:tav>
                                            <p:tav tm="100000">
                                              <p:val>
                                                <p:strVal val="#ppt_h"/>
                                              </p:val>
                                            </p:tav>
                                          </p:tavLst>
                                        </p:anim>
                                        <p:anim calcmode="lin" valueType="num">
                                          <p:cBhvr>
                                            <p:cTn id="58"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19"/>
                                            </p:tgtEl>
                                            <p:attrNameLst>
                                              <p:attrName>ppt_y</p:attrName>
                                            </p:attrNameLst>
                                          </p:cBhvr>
                                          <p:tavLst>
                                            <p:tav tm="0" fmla="#ppt_y+(sin(-2*pi*(1-$))*-#ppt_x+cos(-2*pi*(1-$))*(1-#ppt_y))*(1-$)">
                                              <p:val>
                                                <p:fltVal val="0"/>
                                              </p:val>
                                            </p:tav>
                                            <p:tav tm="100000">
                                              <p:val>
                                                <p:fltVal val="1"/>
                                              </p:val>
                                            </p:tav>
                                          </p:tavLst>
                                        </p:anim>
                                      </p:childTnLst>
                                    </p:cTn>
                                  </p:par>
                                </p:childTnLst>
                              </p:cTn>
                            </p:par>
                            <p:par>
                              <p:cTn id="60" fill="hold">
                                <p:stCondLst>
                                  <p:cond delay="4200"/>
                                </p:stCondLst>
                                <p:childTnLst>
                                  <p:par>
                                    <p:cTn id="61" presetID="14" presetClass="entr" presetSubtype="1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randombar(horizontal)">
                                          <p:cBhvr>
                                            <p:cTn id="63" dur="750"/>
                                            <p:tgtEl>
                                              <p:spTgt spid="15"/>
                                            </p:tgtEl>
                                          </p:cBhvr>
                                        </p:animEffect>
                                      </p:childTnLst>
                                    </p:cTn>
                                  </p:par>
                                  <p:par>
                                    <p:cTn id="64" presetID="31" presetClass="entr" presetSubtype="0" fill="hold" nodeType="with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p:cTn id="66" dur="1000" fill="hold"/>
                                            <p:tgtEl>
                                              <p:spTgt spid="48"/>
                                            </p:tgtEl>
                                            <p:attrNameLst>
                                              <p:attrName>ppt_w</p:attrName>
                                            </p:attrNameLst>
                                          </p:cBhvr>
                                          <p:tavLst>
                                            <p:tav tm="0">
                                              <p:val>
                                                <p:fltVal val="0"/>
                                              </p:val>
                                            </p:tav>
                                            <p:tav tm="100000">
                                              <p:val>
                                                <p:strVal val="#ppt_w"/>
                                              </p:val>
                                            </p:tav>
                                          </p:tavLst>
                                        </p:anim>
                                        <p:anim calcmode="lin" valueType="num">
                                          <p:cBhvr>
                                            <p:cTn id="67" dur="1000" fill="hold"/>
                                            <p:tgtEl>
                                              <p:spTgt spid="48"/>
                                            </p:tgtEl>
                                            <p:attrNameLst>
                                              <p:attrName>ppt_h</p:attrName>
                                            </p:attrNameLst>
                                          </p:cBhvr>
                                          <p:tavLst>
                                            <p:tav tm="0">
                                              <p:val>
                                                <p:fltVal val="0"/>
                                              </p:val>
                                            </p:tav>
                                            <p:tav tm="100000">
                                              <p:val>
                                                <p:strVal val="#ppt_h"/>
                                              </p:val>
                                            </p:tav>
                                          </p:tavLst>
                                        </p:anim>
                                        <p:anim calcmode="lin" valueType="num">
                                          <p:cBhvr>
                                            <p:cTn id="68" dur="1000" fill="hold"/>
                                            <p:tgtEl>
                                              <p:spTgt spid="48"/>
                                            </p:tgtEl>
                                            <p:attrNameLst>
                                              <p:attrName>style.rotation</p:attrName>
                                            </p:attrNameLst>
                                          </p:cBhvr>
                                          <p:tavLst>
                                            <p:tav tm="0">
                                              <p:val>
                                                <p:fltVal val="90"/>
                                              </p:val>
                                            </p:tav>
                                            <p:tav tm="100000">
                                              <p:val>
                                                <p:fltVal val="0"/>
                                              </p:val>
                                            </p:tav>
                                          </p:tavLst>
                                        </p:anim>
                                        <p:animEffect transition="in" filter="fade">
                                          <p:cBhvr>
                                            <p:cTn id="69" dur="1000"/>
                                            <p:tgtEl>
                                              <p:spTgt spid="48"/>
                                            </p:tgtEl>
                                          </p:cBhvr>
                                        </p:animEffect>
                                      </p:childTnLst>
                                    </p:cTn>
                                  </p:par>
                                </p:childTnLst>
                              </p:cTn>
                            </p:par>
                            <p:par>
                              <p:cTn id="70" fill="hold">
                                <p:stCondLst>
                                  <p:cond delay="52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43"/>
                                            </p:tgtEl>
                                            <p:attrNameLst>
                                              <p:attrName>style.visibility</p:attrName>
                                            </p:attrNameLst>
                                          </p:cBhvr>
                                          <p:to>
                                            <p:strVal val="visible"/>
                                          </p:to>
                                        </p:set>
                                        <p:anim calcmode="lin" valueType="num">
                                          <p:cBhvr>
                                            <p:cTn id="73"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43"/>
                                            </p:tgtEl>
                                            <p:attrNameLst>
                                              <p:attrName>ppt_y</p:attrName>
                                            </p:attrNameLst>
                                          </p:cBhvr>
                                          <p:tavLst>
                                            <p:tav tm="0">
                                              <p:val>
                                                <p:strVal val="#ppt_y"/>
                                              </p:val>
                                            </p:tav>
                                            <p:tav tm="100000">
                                              <p:val>
                                                <p:strVal val="#ppt_y"/>
                                              </p:val>
                                            </p:tav>
                                          </p:tavLst>
                                        </p:anim>
                                        <p:anim calcmode="lin" valueType="num">
                                          <p:cBhvr>
                                            <p:cTn id="75"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43"/>
                                            </p:tgtEl>
                                            <p:attrNameLst>
                                              <p:attrName>ppt_w</p:attrName>
                                            </p:attrNameLst>
                                          </p:cBhvr>
                                          <p:tavLst>
                                            <p:tav tm="0">
                                              <p:val>
                                                <p:strVal val="#ppt_w/10"/>
                                              </p:val>
                                            </p:tav>
                                            <p:tav tm="50000">
                                              <p:val>
                                                <p:strVal val="#ppt_w+.01"/>
                                              </p:val>
                                            </p:tav>
                                            <p:tav tm="100000">
                                              <p:val>
                                                <p:strVal val="#ppt_w"/>
                                              </p:val>
                                            </p:tav>
                                          </p:tavLst>
                                        </p:anim>
                                        <p:animEffect>
                                          <p:cBhvr>
                                            <p:cTn id="77" dur="500" tmFilter="0,0; .5, 1; 1, 1"/>
                                            <p:tgtEl>
                                              <p:spTgt spid="43"/>
                                            </p:tgtEl>
                                          </p:cBhvr>
                                        </p:animEffect>
                                      </p:childTnLst>
                                    </p:cTn>
                                  </p:par>
                                </p:childTnLst>
                              </p:cTn>
                            </p:par>
                            <p:par>
                              <p:cTn id="78" fill="hold">
                                <p:stCondLst>
                                  <p:cond delay="6500"/>
                                </p:stCondLst>
                                <p:childTnLst>
                                  <p:par>
                                    <p:cTn id="79" presetID="10" presetClass="entr" presetSubtype="0"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500"/>
                                            <p:tgtEl>
                                              <p:spTgt spid="20"/>
                                            </p:tgtEl>
                                          </p:cBhvr>
                                        </p:animEffect>
                                      </p:childTnLst>
                                    </p:cTn>
                                  </p:par>
                                </p:childTnLst>
                              </p:cTn>
                            </p:par>
                            <p:par>
                              <p:cTn id="82" fill="hold">
                                <p:stCondLst>
                                  <p:cond delay="7000"/>
                                </p:stCondLst>
                                <p:childTnLst>
                                  <p:par>
                                    <p:cTn id="83" presetID="2" presetClass="entr" presetSubtype="2" fill="hold" nodeType="after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additive="base">
                                            <p:cTn id="85" dur="500" fill="hold"/>
                                            <p:tgtEl>
                                              <p:spTgt spid="31"/>
                                            </p:tgtEl>
                                            <p:attrNameLst>
                                              <p:attrName>ppt_x</p:attrName>
                                            </p:attrNameLst>
                                          </p:cBhvr>
                                          <p:tavLst>
                                            <p:tav tm="0">
                                              <p:val>
                                                <p:strVal val="1+#ppt_w/2"/>
                                              </p:val>
                                            </p:tav>
                                            <p:tav tm="100000">
                                              <p:val>
                                                <p:strVal val="#ppt_x"/>
                                              </p:val>
                                            </p:tav>
                                          </p:tavLst>
                                        </p:anim>
                                        <p:anim calcmode="lin" valueType="num">
                                          <p:cBhvr additive="base">
                                            <p:cTn id="86" dur="500" fill="hold"/>
                                            <p:tgtEl>
                                              <p:spTgt spid="31"/>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stCondLst>
                                        <p:cond delay="200"/>
                                      </p:stCondLst>
                                      <p:childTnLst>
                                        <p:set>
                                          <p:cBhvr>
                                            <p:cTn id="88" dur="1" fill="hold">
                                              <p:stCondLst>
                                                <p:cond delay="0"/>
                                              </p:stCondLst>
                                            </p:cTn>
                                            <p:tgtEl>
                                              <p:spTgt spid="36"/>
                                            </p:tgtEl>
                                            <p:attrNameLst>
                                              <p:attrName>style.visibility</p:attrName>
                                            </p:attrNameLst>
                                          </p:cBhvr>
                                          <p:to>
                                            <p:strVal val="visible"/>
                                          </p:to>
                                        </p:set>
                                        <p:anim calcmode="lin" valueType="num">
                                          <p:cBhvr additive="base">
                                            <p:cTn id="89" dur="500" fill="hold"/>
                                            <p:tgtEl>
                                              <p:spTgt spid="36"/>
                                            </p:tgtEl>
                                            <p:attrNameLst>
                                              <p:attrName>ppt_x</p:attrName>
                                            </p:attrNameLst>
                                          </p:cBhvr>
                                          <p:tavLst>
                                            <p:tav tm="0">
                                              <p:val>
                                                <p:strVal val="1+#ppt_w/2"/>
                                              </p:val>
                                            </p:tav>
                                            <p:tav tm="100000">
                                              <p:val>
                                                <p:strVal val="#ppt_x"/>
                                              </p:val>
                                            </p:tav>
                                          </p:tavLst>
                                        </p:anim>
                                        <p:anim calcmode="lin" valueType="num">
                                          <p:cBhvr additive="base">
                                            <p:cTn id="90" dur="500" fill="hold"/>
                                            <p:tgtEl>
                                              <p:spTgt spid="36"/>
                                            </p:tgtEl>
                                            <p:attrNameLst>
                                              <p:attrName>ppt_y</p:attrName>
                                            </p:attrNameLst>
                                          </p:cBhvr>
                                          <p:tavLst>
                                            <p:tav tm="0">
                                              <p:val>
                                                <p:strVal val="#ppt_y"/>
                                              </p:val>
                                            </p:tav>
                                            <p:tav tm="100000">
                                              <p:val>
                                                <p:strVal val="#ppt_y"/>
                                              </p:val>
                                            </p:tav>
                                          </p:tavLst>
                                        </p:anim>
                                      </p:childTnLst>
                                    </p:cTn>
                                  </p:par>
                                  <p:par>
                                    <p:cTn id="91" presetID="2" presetClass="entr" presetSubtype="2" fill="hold" nodeType="withEffect">
                                      <p:stCondLst>
                                        <p:cond delay="400"/>
                                      </p:stCondLst>
                                      <p:childTnLst>
                                        <p:set>
                                          <p:cBhvr>
                                            <p:cTn id="92" dur="1" fill="hold">
                                              <p:stCondLst>
                                                <p:cond delay="0"/>
                                              </p:stCondLst>
                                            </p:cTn>
                                            <p:tgtEl>
                                              <p:spTgt spid="21"/>
                                            </p:tgtEl>
                                            <p:attrNameLst>
                                              <p:attrName>style.visibility</p:attrName>
                                            </p:attrNameLst>
                                          </p:cBhvr>
                                          <p:to>
                                            <p:strVal val="visible"/>
                                          </p:to>
                                        </p:set>
                                        <p:anim calcmode="lin" valueType="num">
                                          <p:cBhvr additive="base">
                                            <p:cTn id="93" dur="500" fill="hold"/>
                                            <p:tgtEl>
                                              <p:spTgt spid="21"/>
                                            </p:tgtEl>
                                            <p:attrNameLst>
                                              <p:attrName>ppt_x</p:attrName>
                                            </p:attrNameLst>
                                          </p:cBhvr>
                                          <p:tavLst>
                                            <p:tav tm="0">
                                              <p:val>
                                                <p:strVal val="1+#ppt_w/2"/>
                                              </p:val>
                                            </p:tav>
                                            <p:tav tm="100000">
                                              <p:val>
                                                <p:strVal val="#ppt_x"/>
                                              </p:val>
                                            </p:tav>
                                          </p:tavLst>
                                        </p:anim>
                                        <p:anim calcmode="lin" valueType="num">
                                          <p:cBhvr additive="base">
                                            <p:cTn id="94" dur="500" fill="hold"/>
                                            <p:tgtEl>
                                              <p:spTgt spid="21"/>
                                            </p:tgtEl>
                                            <p:attrNameLst>
                                              <p:attrName>ppt_y</p:attrName>
                                            </p:attrNameLst>
                                          </p:cBhvr>
                                          <p:tavLst>
                                            <p:tav tm="0">
                                              <p:val>
                                                <p:strVal val="#ppt_y"/>
                                              </p:val>
                                            </p:tav>
                                            <p:tav tm="100000">
                                              <p:val>
                                                <p:strVal val="#ppt_y"/>
                                              </p:val>
                                            </p:tav>
                                          </p:tavLst>
                                        </p:anim>
                                      </p:childTnLst>
                                    </p:cTn>
                                  </p:par>
                                  <p:par>
                                    <p:cTn id="95" presetID="2" presetClass="entr" presetSubtype="2" fill="hold" nodeType="withEffect">
                                      <p:stCondLst>
                                        <p:cond delay="600"/>
                                      </p:stCondLst>
                                      <p:childTnLst>
                                        <p:set>
                                          <p:cBhvr>
                                            <p:cTn id="96" dur="1" fill="hold">
                                              <p:stCondLst>
                                                <p:cond delay="0"/>
                                              </p:stCondLst>
                                            </p:cTn>
                                            <p:tgtEl>
                                              <p:spTgt spid="26"/>
                                            </p:tgtEl>
                                            <p:attrNameLst>
                                              <p:attrName>style.visibility</p:attrName>
                                            </p:attrNameLst>
                                          </p:cBhvr>
                                          <p:to>
                                            <p:strVal val="visible"/>
                                          </p:to>
                                        </p:set>
                                        <p:anim calcmode="lin" valueType="num">
                                          <p:cBhvr additive="base">
                                            <p:cTn id="97" dur="500" fill="hold"/>
                                            <p:tgtEl>
                                              <p:spTgt spid="26"/>
                                            </p:tgtEl>
                                            <p:attrNameLst>
                                              <p:attrName>ppt_x</p:attrName>
                                            </p:attrNameLst>
                                          </p:cBhvr>
                                          <p:tavLst>
                                            <p:tav tm="0">
                                              <p:val>
                                                <p:strVal val="1+#ppt_w/2"/>
                                              </p:val>
                                            </p:tav>
                                            <p:tav tm="100000">
                                              <p:val>
                                                <p:strVal val="#ppt_x"/>
                                              </p:val>
                                            </p:tav>
                                          </p:tavLst>
                                        </p:anim>
                                        <p:anim calcmode="lin" valueType="num">
                                          <p:cBhvr additive="base">
                                            <p:cTn id="98" dur="500" fill="hold"/>
                                            <p:tgtEl>
                                              <p:spTgt spid="26"/>
                                            </p:tgtEl>
                                            <p:attrNameLst>
                                              <p:attrName>ppt_y</p:attrName>
                                            </p:attrNameLst>
                                          </p:cBhvr>
                                          <p:tavLst>
                                            <p:tav tm="0">
                                              <p:val>
                                                <p:strVal val="#ppt_y"/>
                                              </p:val>
                                            </p:tav>
                                            <p:tav tm="100000">
                                              <p:val>
                                                <p:strVal val="#ppt_y"/>
                                              </p:val>
                                            </p:tav>
                                          </p:tavLst>
                                        </p:anim>
                                      </p:childTnLst>
                                    </p:cTn>
                                  </p:par>
                                  <p:par>
                                    <p:cTn id="99" presetID="32" presetClass="emph" presetSubtype="0" fill="hold" grpId="0" nodeType="withEffect">
                                      <p:stCondLst>
                                        <p:cond delay="600"/>
                                      </p:stCondLst>
                                      <p:childTnLst>
                                        <p:animRot by="120000">
                                          <p:cBhvr>
                                            <p:cTn id="100" dur="125" fill="hold">
                                              <p:stCondLst>
                                                <p:cond delay="0"/>
                                              </p:stCondLst>
                                            </p:cTn>
                                            <p:tgtEl>
                                              <p:spTgt spid="44"/>
                                            </p:tgtEl>
                                            <p:attrNameLst>
                                              <p:attrName>r</p:attrName>
                                            </p:attrNameLst>
                                          </p:cBhvr>
                                        </p:animRot>
                                        <p:animRot by="-240000">
                                          <p:cBhvr>
                                            <p:cTn id="101" dur="250" fill="hold">
                                              <p:stCondLst>
                                                <p:cond delay="250"/>
                                              </p:stCondLst>
                                            </p:cTn>
                                            <p:tgtEl>
                                              <p:spTgt spid="44"/>
                                            </p:tgtEl>
                                            <p:attrNameLst>
                                              <p:attrName>r</p:attrName>
                                            </p:attrNameLst>
                                          </p:cBhvr>
                                        </p:animRot>
                                        <p:animRot by="240000">
                                          <p:cBhvr>
                                            <p:cTn id="102" dur="250" fill="hold">
                                              <p:stCondLst>
                                                <p:cond delay="500"/>
                                              </p:stCondLst>
                                            </p:cTn>
                                            <p:tgtEl>
                                              <p:spTgt spid="44"/>
                                            </p:tgtEl>
                                            <p:attrNameLst>
                                              <p:attrName>r</p:attrName>
                                            </p:attrNameLst>
                                          </p:cBhvr>
                                        </p:animRot>
                                        <p:animRot by="-240000">
                                          <p:cBhvr>
                                            <p:cTn id="103" dur="250" fill="hold">
                                              <p:stCondLst>
                                                <p:cond delay="750"/>
                                              </p:stCondLst>
                                            </p:cTn>
                                            <p:tgtEl>
                                              <p:spTgt spid="44"/>
                                            </p:tgtEl>
                                            <p:attrNameLst>
                                              <p:attrName>r</p:attrName>
                                            </p:attrNameLst>
                                          </p:cBhvr>
                                        </p:animRot>
                                        <p:animRot by="120000">
                                          <p:cBhvr>
                                            <p:cTn id="104" dur="250" fill="hold">
                                              <p:stCondLst>
                                                <p:cond delay="1000"/>
                                              </p:stCondLst>
                                            </p:cTn>
                                            <p:tgtEl>
                                              <p:spTgt spid="44"/>
                                            </p:tgtEl>
                                            <p:attrNameLst>
                                              <p:attrName>r</p:attrName>
                                            </p:attrNameLst>
                                          </p:cBhvr>
                                        </p:animRot>
                                      </p:childTnLst>
                                    </p:cTn>
                                  </p:par>
                                  <p:par>
                                    <p:cTn id="105" presetID="32" presetClass="emph" presetSubtype="0" fill="hold" grpId="0" nodeType="withEffect">
                                      <p:stCondLst>
                                        <p:cond delay="600"/>
                                      </p:stCondLst>
                                      <p:childTnLst>
                                        <p:animRot by="120000">
                                          <p:cBhvr>
                                            <p:cTn id="106" dur="125" fill="hold">
                                              <p:stCondLst>
                                                <p:cond delay="0"/>
                                              </p:stCondLst>
                                            </p:cTn>
                                            <p:tgtEl>
                                              <p:spTgt spid="45"/>
                                            </p:tgtEl>
                                            <p:attrNameLst>
                                              <p:attrName>r</p:attrName>
                                            </p:attrNameLst>
                                          </p:cBhvr>
                                        </p:animRot>
                                        <p:animRot by="-240000">
                                          <p:cBhvr>
                                            <p:cTn id="107" dur="250" fill="hold">
                                              <p:stCondLst>
                                                <p:cond delay="250"/>
                                              </p:stCondLst>
                                            </p:cTn>
                                            <p:tgtEl>
                                              <p:spTgt spid="45"/>
                                            </p:tgtEl>
                                            <p:attrNameLst>
                                              <p:attrName>r</p:attrName>
                                            </p:attrNameLst>
                                          </p:cBhvr>
                                        </p:animRot>
                                        <p:animRot by="240000">
                                          <p:cBhvr>
                                            <p:cTn id="108" dur="250" fill="hold">
                                              <p:stCondLst>
                                                <p:cond delay="500"/>
                                              </p:stCondLst>
                                            </p:cTn>
                                            <p:tgtEl>
                                              <p:spTgt spid="45"/>
                                            </p:tgtEl>
                                            <p:attrNameLst>
                                              <p:attrName>r</p:attrName>
                                            </p:attrNameLst>
                                          </p:cBhvr>
                                        </p:animRot>
                                        <p:animRot by="-240000">
                                          <p:cBhvr>
                                            <p:cTn id="109" dur="250" fill="hold">
                                              <p:stCondLst>
                                                <p:cond delay="750"/>
                                              </p:stCondLst>
                                            </p:cTn>
                                            <p:tgtEl>
                                              <p:spTgt spid="45"/>
                                            </p:tgtEl>
                                            <p:attrNameLst>
                                              <p:attrName>r</p:attrName>
                                            </p:attrNameLst>
                                          </p:cBhvr>
                                        </p:animRot>
                                        <p:animRot by="120000">
                                          <p:cBhvr>
                                            <p:cTn id="110" dur="250" fill="hold">
                                              <p:stCondLst>
                                                <p:cond delay="1000"/>
                                              </p:stCondLst>
                                            </p:cTn>
                                            <p:tgtEl>
                                              <p:spTgt spid="45"/>
                                            </p:tgtEl>
                                            <p:attrNameLst>
                                              <p:attrName>r</p:attrName>
                                            </p:attrNameLst>
                                          </p:cBhvr>
                                        </p:animRot>
                                      </p:childTnLst>
                                    </p:cTn>
                                  </p:par>
                                  <p:par>
                                    <p:cTn id="111" presetID="32" presetClass="emph" presetSubtype="0" fill="hold" grpId="0" nodeType="withEffect">
                                      <p:stCondLst>
                                        <p:cond delay="600"/>
                                      </p:stCondLst>
                                      <p:childTnLst>
                                        <p:animRot by="120000">
                                          <p:cBhvr>
                                            <p:cTn id="112" dur="125" fill="hold">
                                              <p:stCondLst>
                                                <p:cond delay="0"/>
                                              </p:stCondLst>
                                            </p:cTn>
                                            <p:tgtEl>
                                              <p:spTgt spid="46"/>
                                            </p:tgtEl>
                                            <p:attrNameLst>
                                              <p:attrName>r</p:attrName>
                                            </p:attrNameLst>
                                          </p:cBhvr>
                                        </p:animRot>
                                        <p:animRot by="-240000">
                                          <p:cBhvr>
                                            <p:cTn id="113" dur="250" fill="hold">
                                              <p:stCondLst>
                                                <p:cond delay="250"/>
                                              </p:stCondLst>
                                            </p:cTn>
                                            <p:tgtEl>
                                              <p:spTgt spid="46"/>
                                            </p:tgtEl>
                                            <p:attrNameLst>
                                              <p:attrName>r</p:attrName>
                                            </p:attrNameLst>
                                          </p:cBhvr>
                                        </p:animRot>
                                        <p:animRot by="240000">
                                          <p:cBhvr>
                                            <p:cTn id="114" dur="250" fill="hold">
                                              <p:stCondLst>
                                                <p:cond delay="500"/>
                                              </p:stCondLst>
                                            </p:cTn>
                                            <p:tgtEl>
                                              <p:spTgt spid="46"/>
                                            </p:tgtEl>
                                            <p:attrNameLst>
                                              <p:attrName>r</p:attrName>
                                            </p:attrNameLst>
                                          </p:cBhvr>
                                        </p:animRot>
                                        <p:animRot by="-240000">
                                          <p:cBhvr>
                                            <p:cTn id="115" dur="250" fill="hold">
                                              <p:stCondLst>
                                                <p:cond delay="750"/>
                                              </p:stCondLst>
                                            </p:cTn>
                                            <p:tgtEl>
                                              <p:spTgt spid="46"/>
                                            </p:tgtEl>
                                            <p:attrNameLst>
                                              <p:attrName>r</p:attrName>
                                            </p:attrNameLst>
                                          </p:cBhvr>
                                        </p:animRot>
                                        <p:animRot by="120000">
                                          <p:cBhvr>
                                            <p:cTn id="116" dur="250" fill="hold">
                                              <p:stCondLst>
                                                <p:cond delay="1000"/>
                                              </p:stCondLst>
                                            </p:cTn>
                                            <p:tgtEl>
                                              <p:spTgt spid="46"/>
                                            </p:tgtEl>
                                            <p:attrNameLst>
                                              <p:attrName>r</p:attrName>
                                            </p:attrNameLst>
                                          </p:cBhvr>
                                        </p:animRot>
                                      </p:childTnLst>
                                    </p:cTn>
                                  </p:par>
                                  <p:par>
                                    <p:cTn id="117" presetID="32" presetClass="emph" presetSubtype="0" fill="hold" grpId="0" nodeType="withEffect">
                                      <p:stCondLst>
                                        <p:cond delay="600"/>
                                      </p:stCondLst>
                                      <p:childTnLst>
                                        <p:animRot by="120000">
                                          <p:cBhvr>
                                            <p:cTn id="118" dur="125" fill="hold">
                                              <p:stCondLst>
                                                <p:cond delay="0"/>
                                              </p:stCondLst>
                                            </p:cTn>
                                            <p:tgtEl>
                                              <p:spTgt spid="47"/>
                                            </p:tgtEl>
                                            <p:attrNameLst>
                                              <p:attrName>r</p:attrName>
                                            </p:attrNameLst>
                                          </p:cBhvr>
                                        </p:animRot>
                                        <p:animRot by="-240000">
                                          <p:cBhvr>
                                            <p:cTn id="119" dur="250" fill="hold">
                                              <p:stCondLst>
                                                <p:cond delay="250"/>
                                              </p:stCondLst>
                                            </p:cTn>
                                            <p:tgtEl>
                                              <p:spTgt spid="47"/>
                                            </p:tgtEl>
                                            <p:attrNameLst>
                                              <p:attrName>r</p:attrName>
                                            </p:attrNameLst>
                                          </p:cBhvr>
                                        </p:animRot>
                                        <p:animRot by="240000">
                                          <p:cBhvr>
                                            <p:cTn id="120" dur="250" fill="hold">
                                              <p:stCondLst>
                                                <p:cond delay="500"/>
                                              </p:stCondLst>
                                            </p:cTn>
                                            <p:tgtEl>
                                              <p:spTgt spid="47"/>
                                            </p:tgtEl>
                                            <p:attrNameLst>
                                              <p:attrName>r</p:attrName>
                                            </p:attrNameLst>
                                          </p:cBhvr>
                                        </p:animRot>
                                        <p:animRot by="-240000">
                                          <p:cBhvr>
                                            <p:cTn id="121" dur="250" fill="hold">
                                              <p:stCondLst>
                                                <p:cond delay="750"/>
                                              </p:stCondLst>
                                            </p:cTn>
                                            <p:tgtEl>
                                              <p:spTgt spid="47"/>
                                            </p:tgtEl>
                                            <p:attrNameLst>
                                              <p:attrName>r</p:attrName>
                                            </p:attrNameLst>
                                          </p:cBhvr>
                                        </p:animRot>
                                        <p:animRot by="120000">
                                          <p:cBhvr>
                                            <p:cTn id="122" dur="250" fill="hold">
                                              <p:stCondLst>
                                                <p:cond delay="1000"/>
                                              </p:stCondLst>
                                            </p:cTn>
                                            <p:tgtEl>
                                              <p:spTgt spid="4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16" grpId="0"/>
          <p:bldP spid="17" grpId="0"/>
          <p:bldP spid="18" grpId="0"/>
          <p:bldP spid="19" grpId="0"/>
          <p:bldP spid="20" grpId="0"/>
          <p:bldP spid="41" grpId="0" bldLvl="0" autoUpdateAnimBg="0"/>
          <p:bldP spid="42" grpId="0" bldLvl="0" animBg="1" autoUpdateAnimBg="0"/>
          <p:bldP spid="43" grpId="0" bldLvl="0" autoUpdateAnimBg="0"/>
          <p:bldP spid="44" grpId="0" animBg="1"/>
          <p:bldP spid="45" grpId="0" animBg="1"/>
          <p:bldP spid="46" grpId="0" animBg="1"/>
          <p:bldP spid="4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ppt_x</p:attrName>
                                            </p:attrNameLst>
                                          </p:cBhvr>
                                          <p:tavLst>
                                            <p:tav tm="0">
                                              <p:val>
                                                <p:strVal val="0-#ppt_w/2"/>
                                              </p:val>
                                            </p:tav>
                                            <p:tav tm="100000">
                                              <p:val>
                                                <p:strVal val="#ppt_x"/>
                                              </p:val>
                                            </p:tav>
                                          </p:tavLst>
                                        </p:anim>
                                        <p:anim calcmode="lin" valueType="num">
                                          <p:cBhvr>
                                            <p:cTn id="8" dur="5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p:cTn id="12" dur="500" fill="hold"/>
                                            <p:tgtEl>
                                              <p:spTgt spid="41"/>
                                            </p:tgtEl>
                                            <p:attrNameLst>
                                              <p:attrName>ppt_w</p:attrName>
                                            </p:attrNameLst>
                                          </p:cBhvr>
                                          <p:tavLst>
                                            <p:tav tm="0">
                                              <p:val>
                                                <p:fltVal val="0"/>
                                              </p:val>
                                            </p:tav>
                                            <p:tav tm="100000">
                                              <p:val>
                                                <p:strVal val="#ppt_w"/>
                                              </p:val>
                                            </p:tav>
                                          </p:tavLst>
                                        </p:anim>
                                        <p:anim calcmode="lin" valueType="num">
                                          <p:cBhvr>
                                            <p:cTn id="13" dur="500" fill="hold"/>
                                            <p:tgtEl>
                                              <p:spTgt spid="41"/>
                                            </p:tgtEl>
                                            <p:attrNameLst>
                                              <p:attrName>ppt_h</p:attrName>
                                            </p:attrNameLst>
                                          </p:cBhvr>
                                          <p:tavLst>
                                            <p:tav tm="0">
                                              <p:val>
                                                <p:fltVal val="0"/>
                                              </p:val>
                                            </p:tav>
                                            <p:tav tm="100000">
                                              <p:val>
                                                <p:strVal val="#ppt_h"/>
                                              </p:val>
                                            </p:tav>
                                          </p:tavLst>
                                        </p:anim>
                                        <p:animEffect>
                                          <p:cBhvr>
                                            <p:cTn id="14" dur="500"/>
                                            <p:tgtEl>
                                              <p:spTgt spid="41"/>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700"/>
                                            <p:tgtEl>
                                              <p:spTgt spid="2"/>
                                            </p:tgtEl>
                                          </p:cBhvr>
                                        </p:animEffect>
                                      </p:childTnLst>
                                    </p:cTn>
                                  </p:par>
                                </p:childTnLst>
                              </p:cTn>
                            </p:par>
                            <p:par>
                              <p:cTn id="18" fill="hold">
                                <p:stCondLst>
                                  <p:cond delay="1200"/>
                                </p:stCondLst>
                                <p:childTnLst>
                                  <p:par>
                                    <p:cTn id="19" presetID="2" presetClass="entr" presetSubtype="8" accel="3500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1750" fill="hold"/>
                                            <p:tgtEl>
                                              <p:spTgt spid="3"/>
                                            </p:tgtEl>
                                            <p:attrNameLst>
                                              <p:attrName>ppt_x</p:attrName>
                                            </p:attrNameLst>
                                          </p:cBhvr>
                                          <p:tavLst>
                                            <p:tav tm="0">
                                              <p:val>
                                                <p:strVal val="0-#ppt_w/2"/>
                                              </p:val>
                                            </p:tav>
                                            <p:tav tm="100000">
                                              <p:val>
                                                <p:strVal val="#ppt_x"/>
                                              </p:val>
                                            </p:tav>
                                          </p:tavLst>
                                        </p:anim>
                                        <p:anim calcmode="lin" valueType="num">
                                          <p:cBhvr additive="base">
                                            <p:cTn id="22" dur="1750" fill="hold"/>
                                            <p:tgtEl>
                                              <p:spTgt spid="3"/>
                                            </p:tgtEl>
                                            <p:attrNameLst>
                                              <p:attrName>ppt_y</p:attrName>
                                            </p:attrNameLst>
                                          </p:cBhvr>
                                          <p:tavLst>
                                            <p:tav tm="0">
                                              <p:val>
                                                <p:strVal val="#ppt_y"/>
                                              </p:val>
                                            </p:tav>
                                            <p:tav tm="100000">
                                              <p:val>
                                                <p:strVal val="#ppt_y"/>
                                              </p:val>
                                            </p:tav>
                                          </p:tavLst>
                                        </p:anim>
                                      </p:childTnLst>
                                    </p:cTn>
                                  </p:par>
                                  <p:par>
                                    <p:cTn id="23" presetID="2" presetClass="entr" presetSubtype="8" accel="3500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1750" fill="hold"/>
                                            <p:tgtEl>
                                              <p:spTgt spid="6"/>
                                            </p:tgtEl>
                                            <p:attrNameLst>
                                              <p:attrName>ppt_x</p:attrName>
                                            </p:attrNameLst>
                                          </p:cBhvr>
                                          <p:tavLst>
                                            <p:tav tm="0">
                                              <p:val>
                                                <p:strVal val="0-#ppt_w/2"/>
                                              </p:val>
                                            </p:tav>
                                            <p:tav tm="100000">
                                              <p:val>
                                                <p:strVal val="#ppt_x"/>
                                              </p:val>
                                            </p:tav>
                                          </p:tavLst>
                                        </p:anim>
                                        <p:anim calcmode="lin" valueType="num">
                                          <p:cBhvr additive="base">
                                            <p:cTn id="26" dur="1750" fill="hold"/>
                                            <p:tgtEl>
                                              <p:spTgt spid="6"/>
                                            </p:tgtEl>
                                            <p:attrNameLst>
                                              <p:attrName>ppt_y</p:attrName>
                                            </p:attrNameLst>
                                          </p:cBhvr>
                                          <p:tavLst>
                                            <p:tav tm="0">
                                              <p:val>
                                                <p:strVal val="#ppt_y"/>
                                              </p:val>
                                            </p:tav>
                                            <p:tav tm="100000">
                                              <p:val>
                                                <p:strVal val="#ppt_y"/>
                                              </p:val>
                                            </p:tav>
                                          </p:tavLst>
                                        </p:anim>
                                      </p:childTnLst>
                                    </p:cTn>
                                  </p:par>
                                  <p:par>
                                    <p:cTn id="27" presetID="2" presetClass="entr" presetSubtype="8" accel="3500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750" fill="hold"/>
                                            <p:tgtEl>
                                              <p:spTgt spid="9"/>
                                            </p:tgtEl>
                                            <p:attrNameLst>
                                              <p:attrName>ppt_x</p:attrName>
                                            </p:attrNameLst>
                                          </p:cBhvr>
                                          <p:tavLst>
                                            <p:tav tm="0">
                                              <p:val>
                                                <p:strVal val="0-#ppt_w/2"/>
                                              </p:val>
                                            </p:tav>
                                            <p:tav tm="100000">
                                              <p:val>
                                                <p:strVal val="#ppt_x"/>
                                              </p:val>
                                            </p:tav>
                                          </p:tavLst>
                                        </p:anim>
                                        <p:anim calcmode="lin" valueType="num">
                                          <p:cBhvr additive="base">
                                            <p:cTn id="30" dur="1750" fill="hold"/>
                                            <p:tgtEl>
                                              <p:spTgt spid="9"/>
                                            </p:tgtEl>
                                            <p:attrNameLst>
                                              <p:attrName>ppt_y</p:attrName>
                                            </p:attrNameLst>
                                          </p:cBhvr>
                                          <p:tavLst>
                                            <p:tav tm="0">
                                              <p:val>
                                                <p:strVal val="#ppt_y"/>
                                              </p:val>
                                            </p:tav>
                                            <p:tav tm="100000">
                                              <p:val>
                                                <p:strVal val="#ppt_y"/>
                                              </p:val>
                                            </p:tav>
                                          </p:tavLst>
                                        </p:anim>
                                      </p:childTnLst>
                                    </p:cTn>
                                  </p:par>
                                  <p:par>
                                    <p:cTn id="31" presetID="2" presetClass="entr" presetSubtype="8" accel="3500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1750" fill="hold"/>
                                            <p:tgtEl>
                                              <p:spTgt spid="12"/>
                                            </p:tgtEl>
                                            <p:attrNameLst>
                                              <p:attrName>ppt_x</p:attrName>
                                            </p:attrNameLst>
                                          </p:cBhvr>
                                          <p:tavLst>
                                            <p:tav tm="0">
                                              <p:val>
                                                <p:strVal val="0-#ppt_w/2"/>
                                              </p:val>
                                            </p:tav>
                                            <p:tav tm="100000">
                                              <p:val>
                                                <p:strVal val="#ppt_x"/>
                                              </p:val>
                                            </p:tav>
                                          </p:tavLst>
                                        </p:anim>
                                        <p:anim calcmode="lin" valueType="num">
                                          <p:cBhvr additive="base">
                                            <p:cTn id="34" dur="1750" fill="hold"/>
                                            <p:tgtEl>
                                              <p:spTgt spid="12"/>
                                            </p:tgtEl>
                                            <p:attrNameLst>
                                              <p:attrName>ppt_y</p:attrName>
                                            </p:attrNameLst>
                                          </p:cBhvr>
                                          <p:tavLst>
                                            <p:tav tm="0">
                                              <p:val>
                                                <p:strVal val="#ppt_y"/>
                                              </p:val>
                                            </p:tav>
                                            <p:tav tm="100000">
                                              <p:val>
                                                <p:strVal val="#ppt_y"/>
                                              </p:val>
                                            </p:tav>
                                          </p:tavLst>
                                        </p:anim>
                                      </p:childTnLst>
                                    </p:cTn>
                                  </p:par>
                                </p:childTnLst>
                              </p:cTn>
                            </p:par>
                            <p:par>
                              <p:cTn id="35" fill="hold">
                                <p:stCondLst>
                                  <p:cond delay="2950"/>
                                </p:stCondLst>
                                <p:childTnLst>
                                  <p:par>
                                    <p:cTn id="36" presetID="15" presetClass="entr" presetSubtype="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1000" fill="hold"/>
                                            <p:tgtEl>
                                              <p:spTgt spid="16"/>
                                            </p:tgtEl>
                                            <p:attrNameLst>
                                              <p:attrName>ppt_w</p:attrName>
                                            </p:attrNameLst>
                                          </p:cBhvr>
                                          <p:tavLst>
                                            <p:tav tm="0">
                                              <p:val>
                                                <p:fltVal val="0"/>
                                              </p:val>
                                            </p:tav>
                                            <p:tav tm="100000">
                                              <p:val>
                                                <p:strVal val="#ppt_w"/>
                                              </p:val>
                                            </p:tav>
                                          </p:tavLst>
                                        </p:anim>
                                        <p:anim calcmode="lin" valueType="num">
                                          <p:cBhvr>
                                            <p:cTn id="39" dur="1000" fill="hold"/>
                                            <p:tgtEl>
                                              <p:spTgt spid="16"/>
                                            </p:tgtEl>
                                            <p:attrNameLst>
                                              <p:attrName>ppt_h</p:attrName>
                                            </p:attrNameLst>
                                          </p:cBhvr>
                                          <p:tavLst>
                                            <p:tav tm="0">
                                              <p:val>
                                                <p:fltVal val="0"/>
                                              </p:val>
                                            </p:tav>
                                            <p:tav tm="100000">
                                              <p:val>
                                                <p:strVal val="#ppt_h"/>
                                              </p:val>
                                            </p:tav>
                                          </p:tavLst>
                                        </p:anim>
                                        <p:anim calcmode="lin" valueType="num">
                                          <p:cBhvr>
                                            <p:cTn id="40"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16"/>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150"/>
                                      </p:stCondLst>
                                      <p:childTnLst>
                                        <p:set>
                                          <p:cBhvr>
                                            <p:cTn id="43" dur="1" fill="hold">
                                              <p:stCondLst>
                                                <p:cond delay="0"/>
                                              </p:stCondLst>
                                            </p:cTn>
                                            <p:tgtEl>
                                              <p:spTgt spid="17"/>
                                            </p:tgtEl>
                                            <p:attrNameLst>
                                              <p:attrName>style.visibility</p:attrName>
                                            </p:attrNameLst>
                                          </p:cBhvr>
                                          <p:to>
                                            <p:strVal val="visible"/>
                                          </p:to>
                                        </p:set>
                                        <p:anim calcmode="lin" valueType="num">
                                          <p:cBhvr>
                                            <p:cTn id="44" dur="1000" fill="hold"/>
                                            <p:tgtEl>
                                              <p:spTgt spid="17"/>
                                            </p:tgtEl>
                                            <p:attrNameLst>
                                              <p:attrName>ppt_w</p:attrName>
                                            </p:attrNameLst>
                                          </p:cBhvr>
                                          <p:tavLst>
                                            <p:tav tm="0">
                                              <p:val>
                                                <p:fltVal val="0"/>
                                              </p:val>
                                            </p:tav>
                                            <p:tav tm="100000">
                                              <p:val>
                                                <p:strVal val="#ppt_w"/>
                                              </p:val>
                                            </p:tav>
                                          </p:tavLst>
                                        </p:anim>
                                        <p:anim calcmode="lin" valueType="num">
                                          <p:cBhvr>
                                            <p:cTn id="45" dur="1000" fill="hold"/>
                                            <p:tgtEl>
                                              <p:spTgt spid="17"/>
                                            </p:tgtEl>
                                            <p:attrNameLst>
                                              <p:attrName>ppt_h</p:attrName>
                                            </p:attrNameLst>
                                          </p:cBhvr>
                                          <p:tavLst>
                                            <p:tav tm="0">
                                              <p:val>
                                                <p:fltVal val="0"/>
                                              </p:val>
                                            </p:tav>
                                            <p:tav tm="100000">
                                              <p:val>
                                                <p:strVal val="#ppt_h"/>
                                              </p:val>
                                            </p:tav>
                                          </p:tavLst>
                                        </p:anim>
                                        <p:anim calcmode="lin" valueType="num">
                                          <p:cBhvr>
                                            <p:cTn id="46"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17"/>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250"/>
                                      </p:stCondLst>
                                      <p:childTnLst>
                                        <p:set>
                                          <p:cBhvr>
                                            <p:cTn id="49" dur="1" fill="hold">
                                              <p:stCondLst>
                                                <p:cond delay="0"/>
                                              </p:stCondLst>
                                            </p:cTn>
                                            <p:tgtEl>
                                              <p:spTgt spid="18"/>
                                            </p:tgtEl>
                                            <p:attrNameLst>
                                              <p:attrName>style.visibility</p:attrName>
                                            </p:attrNameLst>
                                          </p:cBhvr>
                                          <p:to>
                                            <p:strVal val="visible"/>
                                          </p:to>
                                        </p:set>
                                        <p:anim calcmode="lin" valueType="num">
                                          <p:cBhvr>
                                            <p:cTn id="50" dur="1000" fill="hold"/>
                                            <p:tgtEl>
                                              <p:spTgt spid="18"/>
                                            </p:tgtEl>
                                            <p:attrNameLst>
                                              <p:attrName>ppt_w</p:attrName>
                                            </p:attrNameLst>
                                          </p:cBhvr>
                                          <p:tavLst>
                                            <p:tav tm="0">
                                              <p:val>
                                                <p:fltVal val="0"/>
                                              </p:val>
                                            </p:tav>
                                            <p:tav tm="100000">
                                              <p:val>
                                                <p:strVal val="#ppt_w"/>
                                              </p:val>
                                            </p:tav>
                                          </p:tavLst>
                                        </p:anim>
                                        <p:anim calcmode="lin" valueType="num">
                                          <p:cBhvr>
                                            <p:cTn id="51" dur="1000" fill="hold"/>
                                            <p:tgtEl>
                                              <p:spTgt spid="18"/>
                                            </p:tgtEl>
                                            <p:attrNameLst>
                                              <p:attrName>ppt_h</p:attrName>
                                            </p:attrNameLst>
                                          </p:cBhvr>
                                          <p:tavLst>
                                            <p:tav tm="0">
                                              <p:val>
                                                <p:fltVal val="0"/>
                                              </p:val>
                                            </p:tav>
                                            <p:tav tm="100000">
                                              <p:val>
                                                <p:strVal val="#ppt_h"/>
                                              </p:val>
                                            </p:tav>
                                          </p:tavLst>
                                        </p:anim>
                                        <p:anim calcmode="lin" valueType="num">
                                          <p:cBhvr>
                                            <p:cTn id="52"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18"/>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150"/>
                                      </p:stCondLst>
                                      <p:childTnLst>
                                        <p:set>
                                          <p:cBhvr>
                                            <p:cTn id="55" dur="1" fill="hold">
                                              <p:stCondLst>
                                                <p:cond delay="0"/>
                                              </p:stCondLst>
                                            </p:cTn>
                                            <p:tgtEl>
                                              <p:spTgt spid="19"/>
                                            </p:tgtEl>
                                            <p:attrNameLst>
                                              <p:attrName>style.visibility</p:attrName>
                                            </p:attrNameLst>
                                          </p:cBhvr>
                                          <p:to>
                                            <p:strVal val="visible"/>
                                          </p:to>
                                        </p:set>
                                        <p:anim calcmode="lin" valueType="num">
                                          <p:cBhvr>
                                            <p:cTn id="56" dur="1000" fill="hold"/>
                                            <p:tgtEl>
                                              <p:spTgt spid="19"/>
                                            </p:tgtEl>
                                            <p:attrNameLst>
                                              <p:attrName>ppt_w</p:attrName>
                                            </p:attrNameLst>
                                          </p:cBhvr>
                                          <p:tavLst>
                                            <p:tav tm="0">
                                              <p:val>
                                                <p:fltVal val="0"/>
                                              </p:val>
                                            </p:tav>
                                            <p:tav tm="100000">
                                              <p:val>
                                                <p:strVal val="#ppt_w"/>
                                              </p:val>
                                            </p:tav>
                                          </p:tavLst>
                                        </p:anim>
                                        <p:anim calcmode="lin" valueType="num">
                                          <p:cBhvr>
                                            <p:cTn id="57" dur="1000" fill="hold"/>
                                            <p:tgtEl>
                                              <p:spTgt spid="19"/>
                                            </p:tgtEl>
                                            <p:attrNameLst>
                                              <p:attrName>ppt_h</p:attrName>
                                            </p:attrNameLst>
                                          </p:cBhvr>
                                          <p:tavLst>
                                            <p:tav tm="0">
                                              <p:val>
                                                <p:fltVal val="0"/>
                                              </p:val>
                                            </p:tav>
                                            <p:tav tm="100000">
                                              <p:val>
                                                <p:strVal val="#ppt_h"/>
                                              </p:val>
                                            </p:tav>
                                          </p:tavLst>
                                        </p:anim>
                                        <p:anim calcmode="lin" valueType="num">
                                          <p:cBhvr>
                                            <p:cTn id="58"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19"/>
                                            </p:tgtEl>
                                            <p:attrNameLst>
                                              <p:attrName>ppt_y</p:attrName>
                                            </p:attrNameLst>
                                          </p:cBhvr>
                                          <p:tavLst>
                                            <p:tav tm="0" fmla="#ppt_y+(sin(-2*pi*(1-$))*-#ppt_x+cos(-2*pi*(1-$))*(1-#ppt_y))*(1-$)">
                                              <p:val>
                                                <p:fltVal val="0"/>
                                              </p:val>
                                            </p:tav>
                                            <p:tav tm="100000">
                                              <p:val>
                                                <p:fltVal val="1"/>
                                              </p:val>
                                            </p:tav>
                                          </p:tavLst>
                                        </p:anim>
                                      </p:childTnLst>
                                    </p:cTn>
                                  </p:par>
                                </p:childTnLst>
                              </p:cTn>
                            </p:par>
                            <p:par>
                              <p:cTn id="60" fill="hold">
                                <p:stCondLst>
                                  <p:cond delay="4200"/>
                                </p:stCondLst>
                                <p:childTnLst>
                                  <p:par>
                                    <p:cTn id="61" presetID="14" presetClass="entr" presetSubtype="1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randombar(horizontal)">
                                          <p:cBhvr>
                                            <p:cTn id="63" dur="750"/>
                                            <p:tgtEl>
                                              <p:spTgt spid="15"/>
                                            </p:tgtEl>
                                          </p:cBhvr>
                                        </p:animEffect>
                                      </p:childTnLst>
                                    </p:cTn>
                                  </p:par>
                                  <p:par>
                                    <p:cTn id="64" presetID="31" presetClass="entr" presetSubtype="0" fill="hold" nodeType="with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p:cTn id="66" dur="1000" fill="hold"/>
                                            <p:tgtEl>
                                              <p:spTgt spid="48"/>
                                            </p:tgtEl>
                                            <p:attrNameLst>
                                              <p:attrName>ppt_w</p:attrName>
                                            </p:attrNameLst>
                                          </p:cBhvr>
                                          <p:tavLst>
                                            <p:tav tm="0">
                                              <p:val>
                                                <p:fltVal val="0"/>
                                              </p:val>
                                            </p:tav>
                                            <p:tav tm="100000">
                                              <p:val>
                                                <p:strVal val="#ppt_w"/>
                                              </p:val>
                                            </p:tav>
                                          </p:tavLst>
                                        </p:anim>
                                        <p:anim calcmode="lin" valueType="num">
                                          <p:cBhvr>
                                            <p:cTn id="67" dur="1000" fill="hold"/>
                                            <p:tgtEl>
                                              <p:spTgt spid="48"/>
                                            </p:tgtEl>
                                            <p:attrNameLst>
                                              <p:attrName>ppt_h</p:attrName>
                                            </p:attrNameLst>
                                          </p:cBhvr>
                                          <p:tavLst>
                                            <p:tav tm="0">
                                              <p:val>
                                                <p:fltVal val="0"/>
                                              </p:val>
                                            </p:tav>
                                            <p:tav tm="100000">
                                              <p:val>
                                                <p:strVal val="#ppt_h"/>
                                              </p:val>
                                            </p:tav>
                                          </p:tavLst>
                                        </p:anim>
                                        <p:anim calcmode="lin" valueType="num">
                                          <p:cBhvr>
                                            <p:cTn id="68" dur="1000" fill="hold"/>
                                            <p:tgtEl>
                                              <p:spTgt spid="48"/>
                                            </p:tgtEl>
                                            <p:attrNameLst>
                                              <p:attrName>style.rotation</p:attrName>
                                            </p:attrNameLst>
                                          </p:cBhvr>
                                          <p:tavLst>
                                            <p:tav tm="0">
                                              <p:val>
                                                <p:fltVal val="90"/>
                                              </p:val>
                                            </p:tav>
                                            <p:tav tm="100000">
                                              <p:val>
                                                <p:fltVal val="0"/>
                                              </p:val>
                                            </p:tav>
                                          </p:tavLst>
                                        </p:anim>
                                        <p:animEffect transition="in" filter="fade">
                                          <p:cBhvr>
                                            <p:cTn id="69" dur="1000"/>
                                            <p:tgtEl>
                                              <p:spTgt spid="48"/>
                                            </p:tgtEl>
                                          </p:cBhvr>
                                        </p:animEffect>
                                      </p:childTnLst>
                                    </p:cTn>
                                  </p:par>
                                </p:childTnLst>
                              </p:cTn>
                            </p:par>
                            <p:par>
                              <p:cTn id="70" fill="hold">
                                <p:stCondLst>
                                  <p:cond delay="52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43"/>
                                            </p:tgtEl>
                                            <p:attrNameLst>
                                              <p:attrName>style.visibility</p:attrName>
                                            </p:attrNameLst>
                                          </p:cBhvr>
                                          <p:to>
                                            <p:strVal val="visible"/>
                                          </p:to>
                                        </p:set>
                                        <p:anim calcmode="lin" valueType="num">
                                          <p:cBhvr>
                                            <p:cTn id="73"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43"/>
                                            </p:tgtEl>
                                            <p:attrNameLst>
                                              <p:attrName>ppt_y</p:attrName>
                                            </p:attrNameLst>
                                          </p:cBhvr>
                                          <p:tavLst>
                                            <p:tav tm="0">
                                              <p:val>
                                                <p:strVal val="#ppt_y"/>
                                              </p:val>
                                            </p:tav>
                                            <p:tav tm="100000">
                                              <p:val>
                                                <p:strVal val="#ppt_y"/>
                                              </p:val>
                                            </p:tav>
                                          </p:tavLst>
                                        </p:anim>
                                        <p:anim calcmode="lin" valueType="num">
                                          <p:cBhvr>
                                            <p:cTn id="75"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43"/>
                                            </p:tgtEl>
                                            <p:attrNameLst>
                                              <p:attrName>ppt_w</p:attrName>
                                            </p:attrNameLst>
                                          </p:cBhvr>
                                          <p:tavLst>
                                            <p:tav tm="0">
                                              <p:val>
                                                <p:strVal val="#ppt_w/10"/>
                                              </p:val>
                                            </p:tav>
                                            <p:tav tm="50000">
                                              <p:val>
                                                <p:strVal val="#ppt_w+.01"/>
                                              </p:val>
                                            </p:tav>
                                            <p:tav tm="100000">
                                              <p:val>
                                                <p:strVal val="#ppt_w"/>
                                              </p:val>
                                            </p:tav>
                                          </p:tavLst>
                                        </p:anim>
                                        <p:animEffect>
                                          <p:cBhvr>
                                            <p:cTn id="77" dur="500" tmFilter="0,0; .5, 1; 1, 1"/>
                                            <p:tgtEl>
                                              <p:spTgt spid="43"/>
                                            </p:tgtEl>
                                          </p:cBhvr>
                                        </p:animEffect>
                                      </p:childTnLst>
                                    </p:cTn>
                                  </p:par>
                                </p:childTnLst>
                              </p:cTn>
                            </p:par>
                            <p:par>
                              <p:cTn id="78" fill="hold">
                                <p:stCondLst>
                                  <p:cond delay="6500"/>
                                </p:stCondLst>
                                <p:childTnLst>
                                  <p:par>
                                    <p:cTn id="79" presetID="10" presetClass="entr" presetSubtype="0"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500"/>
                                            <p:tgtEl>
                                              <p:spTgt spid="20"/>
                                            </p:tgtEl>
                                          </p:cBhvr>
                                        </p:animEffect>
                                      </p:childTnLst>
                                    </p:cTn>
                                  </p:par>
                                </p:childTnLst>
                              </p:cTn>
                            </p:par>
                            <p:par>
                              <p:cTn id="82" fill="hold">
                                <p:stCondLst>
                                  <p:cond delay="7000"/>
                                </p:stCondLst>
                                <p:childTnLst>
                                  <p:par>
                                    <p:cTn id="83" presetID="2" presetClass="entr" presetSubtype="2" fill="hold" nodeType="after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additive="base">
                                            <p:cTn id="85" dur="500" fill="hold"/>
                                            <p:tgtEl>
                                              <p:spTgt spid="31"/>
                                            </p:tgtEl>
                                            <p:attrNameLst>
                                              <p:attrName>ppt_x</p:attrName>
                                            </p:attrNameLst>
                                          </p:cBhvr>
                                          <p:tavLst>
                                            <p:tav tm="0">
                                              <p:val>
                                                <p:strVal val="1+#ppt_w/2"/>
                                              </p:val>
                                            </p:tav>
                                            <p:tav tm="100000">
                                              <p:val>
                                                <p:strVal val="#ppt_x"/>
                                              </p:val>
                                            </p:tav>
                                          </p:tavLst>
                                        </p:anim>
                                        <p:anim calcmode="lin" valueType="num">
                                          <p:cBhvr additive="base">
                                            <p:cTn id="86" dur="500" fill="hold"/>
                                            <p:tgtEl>
                                              <p:spTgt spid="31"/>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stCondLst>
                                        <p:cond delay="200"/>
                                      </p:stCondLst>
                                      <p:childTnLst>
                                        <p:set>
                                          <p:cBhvr>
                                            <p:cTn id="88" dur="1" fill="hold">
                                              <p:stCondLst>
                                                <p:cond delay="0"/>
                                              </p:stCondLst>
                                            </p:cTn>
                                            <p:tgtEl>
                                              <p:spTgt spid="36"/>
                                            </p:tgtEl>
                                            <p:attrNameLst>
                                              <p:attrName>style.visibility</p:attrName>
                                            </p:attrNameLst>
                                          </p:cBhvr>
                                          <p:to>
                                            <p:strVal val="visible"/>
                                          </p:to>
                                        </p:set>
                                        <p:anim calcmode="lin" valueType="num">
                                          <p:cBhvr additive="base">
                                            <p:cTn id="89" dur="500" fill="hold"/>
                                            <p:tgtEl>
                                              <p:spTgt spid="36"/>
                                            </p:tgtEl>
                                            <p:attrNameLst>
                                              <p:attrName>ppt_x</p:attrName>
                                            </p:attrNameLst>
                                          </p:cBhvr>
                                          <p:tavLst>
                                            <p:tav tm="0">
                                              <p:val>
                                                <p:strVal val="1+#ppt_w/2"/>
                                              </p:val>
                                            </p:tav>
                                            <p:tav tm="100000">
                                              <p:val>
                                                <p:strVal val="#ppt_x"/>
                                              </p:val>
                                            </p:tav>
                                          </p:tavLst>
                                        </p:anim>
                                        <p:anim calcmode="lin" valueType="num">
                                          <p:cBhvr additive="base">
                                            <p:cTn id="90" dur="500" fill="hold"/>
                                            <p:tgtEl>
                                              <p:spTgt spid="36"/>
                                            </p:tgtEl>
                                            <p:attrNameLst>
                                              <p:attrName>ppt_y</p:attrName>
                                            </p:attrNameLst>
                                          </p:cBhvr>
                                          <p:tavLst>
                                            <p:tav tm="0">
                                              <p:val>
                                                <p:strVal val="#ppt_y"/>
                                              </p:val>
                                            </p:tav>
                                            <p:tav tm="100000">
                                              <p:val>
                                                <p:strVal val="#ppt_y"/>
                                              </p:val>
                                            </p:tav>
                                          </p:tavLst>
                                        </p:anim>
                                      </p:childTnLst>
                                    </p:cTn>
                                  </p:par>
                                  <p:par>
                                    <p:cTn id="91" presetID="2" presetClass="entr" presetSubtype="2" fill="hold" nodeType="withEffect">
                                      <p:stCondLst>
                                        <p:cond delay="400"/>
                                      </p:stCondLst>
                                      <p:childTnLst>
                                        <p:set>
                                          <p:cBhvr>
                                            <p:cTn id="92" dur="1" fill="hold">
                                              <p:stCondLst>
                                                <p:cond delay="0"/>
                                              </p:stCondLst>
                                            </p:cTn>
                                            <p:tgtEl>
                                              <p:spTgt spid="21"/>
                                            </p:tgtEl>
                                            <p:attrNameLst>
                                              <p:attrName>style.visibility</p:attrName>
                                            </p:attrNameLst>
                                          </p:cBhvr>
                                          <p:to>
                                            <p:strVal val="visible"/>
                                          </p:to>
                                        </p:set>
                                        <p:anim calcmode="lin" valueType="num">
                                          <p:cBhvr additive="base">
                                            <p:cTn id="93" dur="500" fill="hold"/>
                                            <p:tgtEl>
                                              <p:spTgt spid="21"/>
                                            </p:tgtEl>
                                            <p:attrNameLst>
                                              <p:attrName>ppt_x</p:attrName>
                                            </p:attrNameLst>
                                          </p:cBhvr>
                                          <p:tavLst>
                                            <p:tav tm="0">
                                              <p:val>
                                                <p:strVal val="1+#ppt_w/2"/>
                                              </p:val>
                                            </p:tav>
                                            <p:tav tm="100000">
                                              <p:val>
                                                <p:strVal val="#ppt_x"/>
                                              </p:val>
                                            </p:tav>
                                          </p:tavLst>
                                        </p:anim>
                                        <p:anim calcmode="lin" valueType="num">
                                          <p:cBhvr additive="base">
                                            <p:cTn id="94" dur="500" fill="hold"/>
                                            <p:tgtEl>
                                              <p:spTgt spid="21"/>
                                            </p:tgtEl>
                                            <p:attrNameLst>
                                              <p:attrName>ppt_y</p:attrName>
                                            </p:attrNameLst>
                                          </p:cBhvr>
                                          <p:tavLst>
                                            <p:tav tm="0">
                                              <p:val>
                                                <p:strVal val="#ppt_y"/>
                                              </p:val>
                                            </p:tav>
                                            <p:tav tm="100000">
                                              <p:val>
                                                <p:strVal val="#ppt_y"/>
                                              </p:val>
                                            </p:tav>
                                          </p:tavLst>
                                        </p:anim>
                                      </p:childTnLst>
                                    </p:cTn>
                                  </p:par>
                                  <p:par>
                                    <p:cTn id="95" presetID="2" presetClass="entr" presetSubtype="2" fill="hold" nodeType="withEffect">
                                      <p:stCondLst>
                                        <p:cond delay="600"/>
                                      </p:stCondLst>
                                      <p:childTnLst>
                                        <p:set>
                                          <p:cBhvr>
                                            <p:cTn id="96" dur="1" fill="hold">
                                              <p:stCondLst>
                                                <p:cond delay="0"/>
                                              </p:stCondLst>
                                            </p:cTn>
                                            <p:tgtEl>
                                              <p:spTgt spid="26"/>
                                            </p:tgtEl>
                                            <p:attrNameLst>
                                              <p:attrName>style.visibility</p:attrName>
                                            </p:attrNameLst>
                                          </p:cBhvr>
                                          <p:to>
                                            <p:strVal val="visible"/>
                                          </p:to>
                                        </p:set>
                                        <p:anim calcmode="lin" valueType="num">
                                          <p:cBhvr additive="base">
                                            <p:cTn id="97" dur="500" fill="hold"/>
                                            <p:tgtEl>
                                              <p:spTgt spid="26"/>
                                            </p:tgtEl>
                                            <p:attrNameLst>
                                              <p:attrName>ppt_x</p:attrName>
                                            </p:attrNameLst>
                                          </p:cBhvr>
                                          <p:tavLst>
                                            <p:tav tm="0">
                                              <p:val>
                                                <p:strVal val="1+#ppt_w/2"/>
                                              </p:val>
                                            </p:tav>
                                            <p:tav tm="100000">
                                              <p:val>
                                                <p:strVal val="#ppt_x"/>
                                              </p:val>
                                            </p:tav>
                                          </p:tavLst>
                                        </p:anim>
                                        <p:anim calcmode="lin" valueType="num">
                                          <p:cBhvr additive="base">
                                            <p:cTn id="98" dur="500" fill="hold"/>
                                            <p:tgtEl>
                                              <p:spTgt spid="26"/>
                                            </p:tgtEl>
                                            <p:attrNameLst>
                                              <p:attrName>ppt_y</p:attrName>
                                            </p:attrNameLst>
                                          </p:cBhvr>
                                          <p:tavLst>
                                            <p:tav tm="0">
                                              <p:val>
                                                <p:strVal val="#ppt_y"/>
                                              </p:val>
                                            </p:tav>
                                            <p:tav tm="100000">
                                              <p:val>
                                                <p:strVal val="#ppt_y"/>
                                              </p:val>
                                            </p:tav>
                                          </p:tavLst>
                                        </p:anim>
                                      </p:childTnLst>
                                    </p:cTn>
                                  </p:par>
                                  <p:par>
                                    <p:cTn id="99" presetID="32" presetClass="emph" presetSubtype="0" fill="hold" grpId="0" nodeType="withEffect">
                                      <p:stCondLst>
                                        <p:cond delay="600"/>
                                      </p:stCondLst>
                                      <p:childTnLst>
                                        <p:animRot by="120000">
                                          <p:cBhvr>
                                            <p:cTn id="100" dur="125" fill="hold">
                                              <p:stCondLst>
                                                <p:cond delay="0"/>
                                              </p:stCondLst>
                                            </p:cTn>
                                            <p:tgtEl>
                                              <p:spTgt spid="44"/>
                                            </p:tgtEl>
                                            <p:attrNameLst>
                                              <p:attrName>r</p:attrName>
                                            </p:attrNameLst>
                                          </p:cBhvr>
                                        </p:animRot>
                                        <p:animRot by="-240000">
                                          <p:cBhvr>
                                            <p:cTn id="101" dur="250" fill="hold">
                                              <p:stCondLst>
                                                <p:cond delay="250"/>
                                              </p:stCondLst>
                                            </p:cTn>
                                            <p:tgtEl>
                                              <p:spTgt spid="44"/>
                                            </p:tgtEl>
                                            <p:attrNameLst>
                                              <p:attrName>r</p:attrName>
                                            </p:attrNameLst>
                                          </p:cBhvr>
                                        </p:animRot>
                                        <p:animRot by="240000">
                                          <p:cBhvr>
                                            <p:cTn id="102" dur="250" fill="hold">
                                              <p:stCondLst>
                                                <p:cond delay="500"/>
                                              </p:stCondLst>
                                            </p:cTn>
                                            <p:tgtEl>
                                              <p:spTgt spid="44"/>
                                            </p:tgtEl>
                                            <p:attrNameLst>
                                              <p:attrName>r</p:attrName>
                                            </p:attrNameLst>
                                          </p:cBhvr>
                                        </p:animRot>
                                        <p:animRot by="-240000">
                                          <p:cBhvr>
                                            <p:cTn id="103" dur="250" fill="hold">
                                              <p:stCondLst>
                                                <p:cond delay="750"/>
                                              </p:stCondLst>
                                            </p:cTn>
                                            <p:tgtEl>
                                              <p:spTgt spid="44"/>
                                            </p:tgtEl>
                                            <p:attrNameLst>
                                              <p:attrName>r</p:attrName>
                                            </p:attrNameLst>
                                          </p:cBhvr>
                                        </p:animRot>
                                        <p:animRot by="120000">
                                          <p:cBhvr>
                                            <p:cTn id="104" dur="250" fill="hold">
                                              <p:stCondLst>
                                                <p:cond delay="1000"/>
                                              </p:stCondLst>
                                            </p:cTn>
                                            <p:tgtEl>
                                              <p:spTgt spid="44"/>
                                            </p:tgtEl>
                                            <p:attrNameLst>
                                              <p:attrName>r</p:attrName>
                                            </p:attrNameLst>
                                          </p:cBhvr>
                                        </p:animRot>
                                      </p:childTnLst>
                                    </p:cTn>
                                  </p:par>
                                  <p:par>
                                    <p:cTn id="105" presetID="32" presetClass="emph" presetSubtype="0" fill="hold" grpId="0" nodeType="withEffect">
                                      <p:stCondLst>
                                        <p:cond delay="600"/>
                                      </p:stCondLst>
                                      <p:childTnLst>
                                        <p:animRot by="120000">
                                          <p:cBhvr>
                                            <p:cTn id="106" dur="125" fill="hold">
                                              <p:stCondLst>
                                                <p:cond delay="0"/>
                                              </p:stCondLst>
                                            </p:cTn>
                                            <p:tgtEl>
                                              <p:spTgt spid="45"/>
                                            </p:tgtEl>
                                            <p:attrNameLst>
                                              <p:attrName>r</p:attrName>
                                            </p:attrNameLst>
                                          </p:cBhvr>
                                        </p:animRot>
                                        <p:animRot by="-240000">
                                          <p:cBhvr>
                                            <p:cTn id="107" dur="250" fill="hold">
                                              <p:stCondLst>
                                                <p:cond delay="250"/>
                                              </p:stCondLst>
                                            </p:cTn>
                                            <p:tgtEl>
                                              <p:spTgt spid="45"/>
                                            </p:tgtEl>
                                            <p:attrNameLst>
                                              <p:attrName>r</p:attrName>
                                            </p:attrNameLst>
                                          </p:cBhvr>
                                        </p:animRot>
                                        <p:animRot by="240000">
                                          <p:cBhvr>
                                            <p:cTn id="108" dur="250" fill="hold">
                                              <p:stCondLst>
                                                <p:cond delay="500"/>
                                              </p:stCondLst>
                                            </p:cTn>
                                            <p:tgtEl>
                                              <p:spTgt spid="45"/>
                                            </p:tgtEl>
                                            <p:attrNameLst>
                                              <p:attrName>r</p:attrName>
                                            </p:attrNameLst>
                                          </p:cBhvr>
                                        </p:animRot>
                                        <p:animRot by="-240000">
                                          <p:cBhvr>
                                            <p:cTn id="109" dur="250" fill="hold">
                                              <p:stCondLst>
                                                <p:cond delay="750"/>
                                              </p:stCondLst>
                                            </p:cTn>
                                            <p:tgtEl>
                                              <p:spTgt spid="45"/>
                                            </p:tgtEl>
                                            <p:attrNameLst>
                                              <p:attrName>r</p:attrName>
                                            </p:attrNameLst>
                                          </p:cBhvr>
                                        </p:animRot>
                                        <p:animRot by="120000">
                                          <p:cBhvr>
                                            <p:cTn id="110" dur="250" fill="hold">
                                              <p:stCondLst>
                                                <p:cond delay="1000"/>
                                              </p:stCondLst>
                                            </p:cTn>
                                            <p:tgtEl>
                                              <p:spTgt spid="45"/>
                                            </p:tgtEl>
                                            <p:attrNameLst>
                                              <p:attrName>r</p:attrName>
                                            </p:attrNameLst>
                                          </p:cBhvr>
                                        </p:animRot>
                                      </p:childTnLst>
                                    </p:cTn>
                                  </p:par>
                                  <p:par>
                                    <p:cTn id="111" presetID="32" presetClass="emph" presetSubtype="0" fill="hold" grpId="0" nodeType="withEffect">
                                      <p:stCondLst>
                                        <p:cond delay="600"/>
                                      </p:stCondLst>
                                      <p:childTnLst>
                                        <p:animRot by="120000">
                                          <p:cBhvr>
                                            <p:cTn id="112" dur="125" fill="hold">
                                              <p:stCondLst>
                                                <p:cond delay="0"/>
                                              </p:stCondLst>
                                            </p:cTn>
                                            <p:tgtEl>
                                              <p:spTgt spid="46"/>
                                            </p:tgtEl>
                                            <p:attrNameLst>
                                              <p:attrName>r</p:attrName>
                                            </p:attrNameLst>
                                          </p:cBhvr>
                                        </p:animRot>
                                        <p:animRot by="-240000">
                                          <p:cBhvr>
                                            <p:cTn id="113" dur="250" fill="hold">
                                              <p:stCondLst>
                                                <p:cond delay="250"/>
                                              </p:stCondLst>
                                            </p:cTn>
                                            <p:tgtEl>
                                              <p:spTgt spid="46"/>
                                            </p:tgtEl>
                                            <p:attrNameLst>
                                              <p:attrName>r</p:attrName>
                                            </p:attrNameLst>
                                          </p:cBhvr>
                                        </p:animRot>
                                        <p:animRot by="240000">
                                          <p:cBhvr>
                                            <p:cTn id="114" dur="250" fill="hold">
                                              <p:stCondLst>
                                                <p:cond delay="500"/>
                                              </p:stCondLst>
                                            </p:cTn>
                                            <p:tgtEl>
                                              <p:spTgt spid="46"/>
                                            </p:tgtEl>
                                            <p:attrNameLst>
                                              <p:attrName>r</p:attrName>
                                            </p:attrNameLst>
                                          </p:cBhvr>
                                        </p:animRot>
                                        <p:animRot by="-240000">
                                          <p:cBhvr>
                                            <p:cTn id="115" dur="250" fill="hold">
                                              <p:stCondLst>
                                                <p:cond delay="750"/>
                                              </p:stCondLst>
                                            </p:cTn>
                                            <p:tgtEl>
                                              <p:spTgt spid="46"/>
                                            </p:tgtEl>
                                            <p:attrNameLst>
                                              <p:attrName>r</p:attrName>
                                            </p:attrNameLst>
                                          </p:cBhvr>
                                        </p:animRot>
                                        <p:animRot by="120000">
                                          <p:cBhvr>
                                            <p:cTn id="116" dur="250" fill="hold">
                                              <p:stCondLst>
                                                <p:cond delay="1000"/>
                                              </p:stCondLst>
                                            </p:cTn>
                                            <p:tgtEl>
                                              <p:spTgt spid="46"/>
                                            </p:tgtEl>
                                            <p:attrNameLst>
                                              <p:attrName>r</p:attrName>
                                            </p:attrNameLst>
                                          </p:cBhvr>
                                        </p:animRot>
                                      </p:childTnLst>
                                    </p:cTn>
                                  </p:par>
                                  <p:par>
                                    <p:cTn id="117" presetID="32" presetClass="emph" presetSubtype="0" fill="hold" grpId="0" nodeType="withEffect">
                                      <p:stCondLst>
                                        <p:cond delay="600"/>
                                      </p:stCondLst>
                                      <p:childTnLst>
                                        <p:animRot by="120000">
                                          <p:cBhvr>
                                            <p:cTn id="118" dur="125" fill="hold">
                                              <p:stCondLst>
                                                <p:cond delay="0"/>
                                              </p:stCondLst>
                                            </p:cTn>
                                            <p:tgtEl>
                                              <p:spTgt spid="47"/>
                                            </p:tgtEl>
                                            <p:attrNameLst>
                                              <p:attrName>r</p:attrName>
                                            </p:attrNameLst>
                                          </p:cBhvr>
                                        </p:animRot>
                                        <p:animRot by="-240000">
                                          <p:cBhvr>
                                            <p:cTn id="119" dur="250" fill="hold">
                                              <p:stCondLst>
                                                <p:cond delay="250"/>
                                              </p:stCondLst>
                                            </p:cTn>
                                            <p:tgtEl>
                                              <p:spTgt spid="47"/>
                                            </p:tgtEl>
                                            <p:attrNameLst>
                                              <p:attrName>r</p:attrName>
                                            </p:attrNameLst>
                                          </p:cBhvr>
                                        </p:animRot>
                                        <p:animRot by="240000">
                                          <p:cBhvr>
                                            <p:cTn id="120" dur="250" fill="hold">
                                              <p:stCondLst>
                                                <p:cond delay="500"/>
                                              </p:stCondLst>
                                            </p:cTn>
                                            <p:tgtEl>
                                              <p:spTgt spid="47"/>
                                            </p:tgtEl>
                                            <p:attrNameLst>
                                              <p:attrName>r</p:attrName>
                                            </p:attrNameLst>
                                          </p:cBhvr>
                                        </p:animRot>
                                        <p:animRot by="-240000">
                                          <p:cBhvr>
                                            <p:cTn id="121" dur="250" fill="hold">
                                              <p:stCondLst>
                                                <p:cond delay="750"/>
                                              </p:stCondLst>
                                            </p:cTn>
                                            <p:tgtEl>
                                              <p:spTgt spid="47"/>
                                            </p:tgtEl>
                                            <p:attrNameLst>
                                              <p:attrName>r</p:attrName>
                                            </p:attrNameLst>
                                          </p:cBhvr>
                                        </p:animRot>
                                        <p:animRot by="120000">
                                          <p:cBhvr>
                                            <p:cTn id="122" dur="250" fill="hold">
                                              <p:stCondLst>
                                                <p:cond delay="1000"/>
                                              </p:stCondLst>
                                            </p:cTn>
                                            <p:tgtEl>
                                              <p:spTgt spid="4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16" grpId="0"/>
          <p:bldP spid="17" grpId="0"/>
          <p:bldP spid="18" grpId="0"/>
          <p:bldP spid="19" grpId="0"/>
          <p:bldP spid="20" grpId="0"/>
          <p:bldP spid="41" grpId="0" bldLvl="0" autoUpdateAnimBg="0"/>
          <p:bldP spid="42" grpId="0" bldLvl="0" animBg="1" autoUpdateAnimBg="0"/>
          <p:bldP spid="43" grpId="0" bldLvl="0" autoUpdateAnimBg="0"/>
          <p:bldP spid="44" grpId="0" animBg="1"/>
          <p:bldP spid="45" grpId="0" animBg="1"/>
          <p:bldP spid="46" grpId="0" animBg="1"/>
          <p:bldP spid="47"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34654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Drag-image3.jpg"/>
          <p:cNvPicPr/>
          <p:nvPr/>
        </p:nvPicPr>
        <p:blipFill>
          <a:blip r:embed="rId3">
            <a:extLst>
              <a:ext uri="{28A0092B-C50C-407E-A947-70E740481C1C}">
                <a14:useLocalDpi xmlns:a14="http://schemas.microsoft.com/office/drawing/2010/main"/>
              </a:ext>
            </a:extLst>
          </a:blip>
          <a:stretch>
            <a:fillRect/>
          </a:stretch>
        </p:blipFill>
        <p:spPr>
          <a:xfrm flipH="1">
            <a:off x="0" y="15029"/>
            <a:ext cx="12190413" cy="6856058"/>
          </a:xfrm>
          <a:prstGeom prst="rect">
            <a:avLst/>
          </a:prstGeom>
          <a:ln w="12700">
            <a:miter lim="400000"/>
          </a:ln>
        </p:spPr>
      </p:pic>
      <p:sp>
        <p:nvSpPr>
          <p:cNvPr id="22" name="Shape 1424"/>
          <p:cNvSpPr/>
          <p:nvPr/>
        </p:nvSpPr>
        <p:spPr>
          <a:xfrm>
            <a:off x="-1547" y="14990"/>
            <a:ext cx="12190414" cy="6856056"/>
          </a:xfrm>
          <a:prstGeom prst="rect">
            <a:avLst/>
          </a:prstGeom>
          <a:solidFill>
            <a:srgbClr val="27C5D6">
              <a:alpha val="94000"/>
            </a:srgbClr>
          </a:solidFill>
          <a:ln w="12700">
            <a:miter lim="400000"/>
          </a:ln>
        </p:spPr>
        <p:txBody>
          <a:bodyPr lIns="0" tIns="0" rIns="0" bIns="0" anchor="ctr"/>
          <a:lstStyle/>
          <a:p>
            <a:pPr lvl="0" algn="ctr"/>
            <a:endParaRPr dirty="0">
              <a:latin typeface="微软雅黑" pitchFamily="34" charset="-122"/>
              <a:ea typeface="微软雅黑" pitchFamily="34" charset="-122"/>
            </a:endParaRPr>
          </a:p>
        </p:txBody>
      </p:sp>
      <p:sp>
        <p:nvSpPr>
          <p:cNvPr id="44" name="TextBox 42"/>
          <p:cNvSpPr txBox="1"/>
          <p:nvPr/>
        </p:nvSpPr>
        <p:spPr>
          <a:xfrm>
            <a:off x="3621882" y="2458964"/>
            <a:ext cx="4948236" cy="1015663"/>
          </a:xfrm>
          <a:prstGeom prst="rect">
            <a:avLst/>
          </a:prstGeom>
          <a:noFill/>
        </p:spPr>
        <p:txBody>
          <a:bodyPr wrap="square" rtlCol="0">
            <a:spAutoFit/>
          </a:bodyPr>
          <a:lstStyle/>
          <a:p>
            <a:pPr algn="ctr"/>
            <a:r>
              <a:rPr lang="zh-CN" altLang="en-US" sz="6000" b="1" dirty="0" smtClean="0">
                <a:solidFill>
                  <a:schemeClr val="bg1"/>
                </a:solidFill>
                <a:latin typeface="微软雅黑" pitchFamily="34" charset="-122"/>
                <a:ea typeface="微软雅黑" pitchFamily="34" charset="-122"/>
              </a:rPr>
              <a:t>加入你的标题</a:t>
            </a:r>
            <a:endParaRPr lang="zh-CN" altLang="en-US" sz="6000" b="1" dirty="0">
              <a:solidFill>
                <a:schemeClr val="bg1"/>
              </a:solidFill>
              <a:latin typeface="微软雅黑" pitchFamily="34" charset="-122"/>
              <a:ea typeface="微软雅黑" pitchFamily="34" charset="-122"/>
            </a:endParaRPr>
          </a:p>
        </p:txBody>
      </p:sp>
      <p:sp>
        <p:nvSpPr>
          <p:cNvPr id="45" name="TextBox 42"/>
          <p:cNvSpPr txBox="1"/>
          <p:nvPr/>
        </p:nvSpPr>
        <p:spPr>
          <a:xfrm>
            <a:off x="4291970" y="3514866"/>
            <a:ext cx="3608060"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a:t>
            </a:r>
            <a:r>
              <a:rPr lang="zh-CN" altLang="en-US" sz="2400" dirty="0" smtClean="0">
                <a:solidFill>
                  <a:schemeClr val="bg1"/>
                </a:solidFill>
                <a:latin typeface="微软雅黑" pitchFamily="34" charset="-122"/>
                <a:ea typeface="微软雅黑" pitchFamily="34" charset="-122"/>
              </a:rPr>
              <a:t>点击补充</a:t>
            </a:r>
            <a:r>
              <a:rPr lang="zh-CN" altLang="en-US" sz="2400" dirty="0">
                <a:solidFill>
                  <a:schemeClr val="bg1"/>
                </a:solidFill>
                <a:latin typeface="微软雅黑" pitchFamily="34" charset="-122"/>
                <a:ea typeface="微软雅黑" pitchFamily="34" charset="-122"/>
              </a:rPr>
              <a:t>添加</a:t>
            </a:r>
            <a:r>
              <a:rPr lang="zh-CN" altLang="en-US" sz="2400" dirty="0" smtClean="0">
                <a:solidFill>
                  <a:schemeClr val="bg1"/>
                </a:solidFill>
                <a:latin typeface="微软雅黑" pitchFamily="34" charset="-122"/>
                <a:ea typeface="微软雅黑" pitchFamily="34" charset="-122"/>
              </a:rPr>
              <a:t>内容</a:t>
            </a:r>
            <a:r>
              <a:rPr lang="en-US" altLang="zh-CN" sz="2800" dirty="0" smtClean="0">
                <a:solidFill>
                  <a:schemeClr val="bg1"/>
                </a:solidFill>
                <a:latin typeface="微软雅黑" pitchFamily="34" charset="-122"/>
                <a:ea typeface="微软雅黑" pitchFamily="34" charset="-122"/>
              </a:rPr>
              <a:t>】</a:t>
            </a:r>
            <a:endParaRPr lang="zh-CN" altLang="en-US" sz="3800" dirty="0">
              <a:solidFill>
                <a:schemeClr val="bg1"/>
              </a:solidFill>
              <a:latin typeface="微软雅黑" pitchFamily="34" charset="-122"/>
              <a:ea typeface="微软雅黑" pitchFamily="34" charset="-122"/>
            </a:endParaRPr>
          </a:p>
        </p:txBody>
      </p:sp>
      <p:sp>
        <p:nvSpPr>
          <p:cNvPr id="46" name="矩形 45"/>
          <p:cNvSpPr/>
          <p:nvPr/>
        </p:nvSpPr>
        <p:spPr>
          <a:xfrm>
            <a:off x="5235575" y="4254952"/>
            <a:ext cx="1720850" cy="100058"/>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Shape 1426"/>
          <p:cNvSpPr/>
          <p:nvPr/>
        </p:nvSpPr>
        <p:spPr>
          <a:xfrm>
            <a:off x="1530828" y="4568474"/>
            <a:ext cx="9130345" cy="488578"/>
          </a:xfrm>
          <a:prstGeom prst="rect">
            <a:avLst/>
          </a:prstGeom>
          <a:ln w="12700">
            <a:miter lim="400000"/>
          </a:ln>
          <a:extLst>
            <a:ext uri="{C572A759-6A51-4108-AA02-DFA0A04FC94B}">
              <ma14:wrappingTextBoxFlag xmlns="" xmlns:ma14="http://schemas.microsoft.com/office/mac/drawingml/2011/main" val="1"/>
            </a:ext>
          </a:extLst>
        </p:spPr>
        <p:txBody>
          <a:bodyPr lIns="57606" tIns="57607" rIns="57606" bIns="57607">
            <a:spAutoFit/>
          </a:bodyPr>
          <a:lstStyle/>
          <a:p>
            <a:pPr algn="ctr">
              <a:lnSpc>
                <a:spcPct val="120000"/>
              </a:lnSpc>
              <a:spcBef>
                <a:spcPts val="126"/>
              </a:spcBef>
              <a:defRPr>
                <a:uFillTx/>
              </a:defRPr>
            </a:pPr>
            <a:r>
              <a:rPr lang="zh-CN" altLang="en-US" sz="1000" b="1"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次级标题</a:t>
            </a:r>
            <a:r>
              <a:rPr sz="1000" b="1"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 :</a:t>
            </a:r>
            <a:r>
              <a:rPr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 </a:t>
            </a:r>
            <a:r>
              <a:rPr lang="zh-CN" altLang="en-US"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此处添加详细文本描述，建议与标题相关并符合整体语言风格，语言描述尽量简洁生动。尽量将每页幻灯片的字数控制在</a:t>
            </a:r>
            <a:r>
              <a:rPr lang="en-US" altLang="zh-CN"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200</a:t>
            </a:r>
            <a:r>
              <a:rPr lang="zh-CN" altLang="en-US"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字以内，据统计每页幻灯片的最好控制在</a:t>
            </a:r>
            <a:r>
              <a:rPr lang="en-US" altLang="zh-CN"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5</a:t>
            </a:r>
            <a:r>
              <a:rPr lang="zh-CN" altLang="en-US"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分钟之内。</a:t>
            </a:r>
            <a:endParaRPr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endParaRPr>
          </a:p>
        </p:txBody>
      </p:sp>
      <p:grpSp>
        <p:nvGrpSpPr>
          <p:cNvPr id="48" name="组合 47"/>
          <p:cNvGrpSpPr/>
          <p:nvPr/>
        </p:nvGrpSpPr>
        <p:grpSpPr>
          <a:xfrm>
            <a:off x="5433906" y="1534643"/>
            <a:ext cx="1324188" cy="720672"/>
            <a:chOff x="8046865" y="3178903"/>
            <a:chExt cx="1595802" cy="868495"/>
          </a:xfrm>
        </p:grpSpPr>
        <p:sp>
          <p:nvSpPr>
            <p:cNvPr id="49" name="椭圆 48"/>
            <p:cNvSpPr/>
            <p:nvPr/>
          </p:nvSpPr>
          <p:spPr>
            <a:xfrm>
              <a:off x="8389633" y="3178903"/>
              <a:ext cx="868497" cy="8684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TextBox 49"/>
            <p:cNvSpPr txBox="1"/>
            <p:nvPr/>
          </p:nvSpPr>
          <p:spPr>
            <a:xfrm>
              <a:off x="8046865" y="3209514"/>
              <a:ext cx="1595802" cy="778896"/>
            </a:xfrm>
            <a:prstGeom prst="rect">
              <a:avLst/>
            </a:prstGeom>
            <a:noFill/>
          </p:spPr>
          <p:txBody>
            <a:bodyPr wrap="square" lIns="91433" tIns="45716" rIns="91433" bIns="45716" rtlCol="0">
              <a:spAutoFit/>
            </a:bodyPr>
            <a:lstStyle/>
            <a:p>
              <a:pPr algn="ctr"/>
              <a:r>
                <a:rPr lang="en-US" altLang="zh-CN" sz="3600" b="1" dirty="0" smtClean="0">
                  <a:solidFill>
                    <a:srgbClr val="27C5D6"/>
                  </a:solidFill>
                  <a:latin typeface="微软雅黑" pitchFamily="34" charset="-122"/>
                  <a:ea typeface="微软雅黑" pitchFamily="34" charset="-122"/>
                </a:rPr>
                <a:t>1</a:t>
              </a:r>
              <a:endParaRPr lang="zh-CN" altLang="en-US" sz="3600" b="1" dirty="0">
                <a:solidFill>
                  <a:srgbClr val="27C5D6"/>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073206176"/>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750"/>
                                        <p:tgtEl>
                                          <p:spTgt spid="48"/>
                                        </p:tgtEl>
                                      </p:cBhvr>
                                    </p:animEffect>
                                    <p:anim calcmode="lin" valueType="num">
                                      <p:cBhvr>
                                        <p:cTn id="16" dur="750" fill="hold"/>
                                        <p:tgtEl>
                                          <p:spTgt spid="48"/>
                                        </p:tgtEl>
                                        <p:attrNameLst>
                                          <p:attrName>ppt_x</p:attrName>
                                        </p:attrNameLst>
                                      </p:cBhvr>
                                      <p:tavLst>
                                        <p:tav tm="0">
                                          <p:val>
                                            <p:strVal val="#ppt_x"/>
                                          </p:val>
                                        </p:tav>
                                        <p:tav tm="100000">
                                          <p:val>
                                            <p:strVal val="#ppt_x"/>
                                          </p:val>
                                        </p:tav>
                                      </p:tavLst>
                                    </p:anim>
                                    <p:anim calcmode="lin" valueType="num">
                                      <p:cBhvr>
                                        <p:cTn id="17" dur="750" fill="hold"/>
                                        <p:tgtEl>
                                          <p:spTgt spid="48"/>
                                        </p:tgtEl>
                                        <p:attrNameLst>
                                          <p:attrName>ppt_y</p:attrName>
                                        </p:attrNameLst>
                                      </p:cBhvr>
                                      <p:tavLst>
                                        <p:tav tm="0">
                                          <p:val>
                                            <p:strVal val="#ppt_y+.1"/>
                                          </p:val>
                                        </p:tav>
                                        <p:tav tm="100000">
                                          <p:val>
                                            <p:strVal val="#ppt_y"/>
                                          </p:val>
                                        </p:tav>
                                      </p:tavLst>
                                    </p:anim>
                                  </p:childTnLst>
                                </p:cTn>
                              </p:par>
                            </p:childTnLst>
                          </p:cTn>
                        </p:par>
                        <p:par>
                          <p:cTn id="18" fill="hold">
                            <p:stCondLst>
                              <p:cond delay="175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44"/>
                                        </p:tgtEl>
                                        <p:attrNameLst>
                                          <p:attrName>style.visibility</p:attrName>
                                        </p:attrNameLst>
                                      </p:cBhvr>
                                      <p:to>
                                        <p:strVal val="visible"/>
                                      </p:to>
                                    </p:set>
                                    <p:anim by="(-#ppt_w*2)" calcmode="lin" valueType="num">
                                      <p:cBhvr rctx="PPT">
                                        <p:cTn id="21" dur="250" autoRev="1" fill="hold">
                                          <p:stCondLst>
                                            <p:cond delay="0"/>
                                          </p:stCondLst>
                                        </p:cTn>
                                        <p:tgtEl>
                                          <p:spTgt spid="44"/>
                                        </p:tgtEl>
                                        <p:attrNameLst>
                                          <p:attrName>ppt_w</p:attrName>
                                        </p:attrNameLst>
                                      </p:cBhvr>
                                    </p:anim>
                                    <p:anim by="(#ppt_w*0.50)" calcmode="lin" valueType="num">
                                      <p:cBhvr>
                                        <p:cTn id="22" dur="250" decel="50000" autoRev="1" fill="hold">
                                          <p:stCondLst>
                                            <p:cond delay="0"/>
                                          </p:stCondLst>
                                        </p:cTn>
                                        <p:tgtEl>
                                          <p:spTgt spid="44"/>
                                        </p:tgtEl>
                                        <p:attrNameLst>
                                          <p:attrName>ppt_x</p:attrName>
                                        </p:attrNameLst>
                                      </p:cBhvr>
                                    </p:anim>
                                    <p:anim from="(-#ppt_h/2)" to="(#ppt_y)" calcmode="lin" valueType="num">
                                      <p:cBhvr>
                                        <p:cTn id="23" dur="500" fill="hold">
                                          <p:stCondLst>
                                            <p:cond delay="0"/>
                                          </p:stCondLst>
                                        </p:cTn>
                                        <p:tgtEl>
                                          <p:spTgt spid="44"/>
                                        </p:tgtEl>
                                        <p:attrNameLst>
                                          <p:attrName>ppt_y</p:attrName>
                                        </p:attrNameLst>
                                      </p:cBhvr>
                                    </p:anim>
                                    <p:animRot by="21600000">
                                      <p:cBhvr>
                                        <p:cTn id="24" dur="500" fill="hold">
                                          <p:stCondLst>
                                            <p:cond delay="0"/>
                                          </p:stCondLst>
                                        </p:cTn>
                                        <p:tgtEl>
                                          <p:spTgt spid="44"/>
                                        </p:tgtEl>
                                        <p:attrNameLst>
                                          <p:attrName>r</p:attrName>
                                        </p:attrNameLst>
                                      </p:cBhvr>
                                    </p:animRot>
                                  </p:childTnLst>
                                </p:cTn>
                              </p:par>
                            </p:childTnLst>
                          </p:cTn>
                        </p:par>
                        <p:par>
                          <p:cTn id="25" fill="hold">
                            <p:stCondLst>
                              <p:cond delay="25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45"/>
                                        </p:tgtEl>
                                        <p:attrNameLst>
                                          <p:attrName>style.visibility</p:attrName>
                                        </p:attrNameLst>
                                      </p:cBhvr>
                                      <p:to>
                                        <p:strVal val="visible"/>
                                      </p:to>
                                    </p:set>
                                    <p:anim by="(-#ppt_w*2)" calcmode="lin" valueType="num">
                                      <p:cBhvr rctx="PPT">
                                        <p:cTn id="28" dur="250" autoRev="1" fill="hold">
                                          <p:stCondLst>
                                            <p:cond delay="0"/>
                                          </p:stCondLst>
                                        </p:cTn>
                                        <p:tgtEl>
                                          <p:spTgt spid="45"/>
                                        </p:tgtEl>
                                        <p:attrNameLst>
                                          <p:attrName>ppt_w</p:attrName>
                                        </p:attrNameLst>
                                      </p:cBhvr>
                                    </p:anim>
                                    <p:anim by="(#ppt_w*0.50)" calcmode="lin" valueType="num">
                                      <p:cBhvr>
                                        <p:cTn id="29" dur="250" decel="50000" autoRev="1" fill="hold">
                                          <p:stCondLst>
                                            <p:cond delay="0"/>
                                          </p:stCondLst>
                                        </p:cTn>
                                        <p:tgtEl>
                                          <p:spTgt spid="45"/>
                                        </p:tgtEl>
                                        <p:attrNameLst>
                                          <p:attrName>ppt_x</p:attrName>
                                        </p:attrNameLst>
                                      </p:cBhvr>
                                    </p:anim>
                                    <p:anim from="(-#ppt_h/2)" to="(#ppt_y)" calcmode="lin" valueType="num">
                                      <p:cBhvr>
                                        <p:cTn id="30" dur="500" fill="hold">
                                          <p:stCondLst>
                                            <p:cond delay="0"/>
                                          </p:stCondLst>
                                        </p:cTn>
                                        <p:tgtEl>
                                          <p:spTgt spid="45"/>
                                        </p:tgtEl>
                                        <p:attrNameLst>
                                          <p:attrName>ppt_y</p:attrName>
                                        </p:attrNameLst>
                                      </p:cBhvr>
                                    </p:anim>
                                    <p:animRot by="21600000">
                                      <p:cBhvr>
                                        <p:cTn id="31" dur="500" fill="hold">
                                          <p:stCondLst>
                                            <p:cond delay="0"/>
                                          </p:stCondLst>
                                        </p:cTn>
                                        <p:tgtEl>
                                          <p:spTgt spid="45"/>
                                        </p:tgtEl>
                                        <p:attrNameLst>
                                          <p:attrName>r</p:attrName>
                                        </p:attrNameLst>
                                      </p:cBhvr>
                                    </p:animRot>
                                  </p:childTnLst>
                                </p:cTn>
                              </p:par>
                              <p:par>
                                <p:cTn id="32" presetID="22" presetClass="entr" presetSubtype="8" fill="hold" grpId="0" nodeType="withEffect">
                                  <p:stCondLst>
                                    <p:cond delay="500"/>
                                  </p:stCondLst>
                                  <p:childTnLst>
                                    <p:set>
                                      <p:cBhvr>
                                        <p:cTn id="33" dur="1" fill="hold">
                                          <p:stCondLst>
                                            <p:cond delay="0"/>
                                          </p:stCondLst>
                                        </p:cTn>
                                        <p:tgtEl>
                                          <p:spTgt spid="46"/>
                                        </p:tgtEl>
                                        <p:attrNameLst>
                                          <p:attrName>style.visibility</p:attrName>
                                        </p:attrNameLst>
                                      </p:cBhvr>
                                      <p:to>
                                        <p:strVal val="visible"/>
                                      </p:to>
                                    </p:set>
                                    <p:animEffect transition="in" filter="wipe(left)">
                                      <p:cBhvr>
                                        <p:cTn id="34" dur="550"/>
                                        <p:tgtEl>
                                          <p:spTgt spid="46"/>
                                        </p:tgtEl>
                                      </p:cBhvr>
                                    </p:animEffect>
                                  </p:childTnLst>
                                </p:cTn>
                              </p:par>
                            </p:childTnLst>
                          </p:cTn>
                        </p:par>
                        <p:par>
                          <p:cTn id="35" fill="hold">
                            <p:stCondLst>
                              <p:cond delay="3550"/>
                            </p:stCondLst>
                            <p:childTnLst>
                              <p:par>
                                <p:cTn id="36" presetID="2" presetClass="entr" presetSubtype="4" fill="hold" grpId="0" nodeType="afterEffect">
                                  <p:stCondLst>
                                    <p:cond delay="500"/>
                                  </p:stCondLst>
                                  <p:iterate>
                                    <p:tmAbs val="0"/>
                                  </p:iterate>
                                  <p:childTnLst>
                                    <p:set>
                                      <p:cBhvr>
                                        <p:cTn id="37" fill="hold"/>
                                        <p:tgtEl>
                                          <p:spTgt spid="47"/>
                                        </p:tgtEl>
                                        <p:attrNameLst>
                                          <p:attrName>style.visibility</p:attrName>
                                        </p:attrNameLst>
                                      </p:cBhvr>
                                      <p:to>
                                        <p:strVal val="visible"/>
                                      </p:to>
                                    </p:set>
                                    <p:anim calcmode="lin" valueType="num">
                                      <p:cBhvr>
                                        <p:cTn id="38" dur="300" fill="hold"/>
                                        <p:tgtEl>
                                          <p:spTgt spid="47"/>
                                        </p:tgtEl>
                                        <p:attrNameLst>
                                          <p:attrName>ppt_x</p:attrName>
                                        </p:attrNameLst>
                                      </p:cBhvr>
                                      <p:tavLst>
                                        <p:tav tm="0">
                                          <p:val>
                                            <p:strVal val="#ppt_x"/>
                                          </p:val>
                                        </p:tav>
                                        <p:tav tm="100000">
                                          <p:val>
                                            <p:strVal val="#ppt_x"/>
                                          </p:val>
                                        </p:tav>
                                      </p:tavLst>
                                    </p:anim>
                                    <p:anim calcmode="lin" valueType="num">
                                      <p:cBhvr>
                                        <p:cTn id="39" dur="3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4" grpId="0"/>
      <p:bldP spid="45" grpId="0"/>
      <p:bldP spid="46" grpId="0" animBg="1"/>
      <p:bldP spid="47"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加入你的标题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8" name="Freeform 7"/>
          <p:cNvSpPr>
            <a:spLocks/>
          </p:cNvSpPr>
          <p:nvPr/>
        </p:nvSpPr>
        <p:spPr bwMode="auto">
          <a:xfrm>
            <a:off x="5500796" y="1721951"/>
            <a:ext cx="1170173" cy="4480456"/>
          </a:xfrm>
          <a:custGeom>
            <a:avLst/>
            <a:gdLst>
              <a:gd name="T0" fmla="*/ 0 w 777"/>
              <a:gd name="T1" fmla="*/ 2974 h 2974"/>
              <a:gd name="T2" fmla="*/ 507 w 777"/>
              <a:gd name="T3" fmla="*/ 2467 h 2974"/>
              <a:gd name="T4" fmla="*/ 388 w 777"/>
              <a:gd name="T5" fmla="*/ 2138 h 2974"/>
              <a:gd name="T6" fmla="*/ 277 w 777"/>
              <a:gd name="T7" fmla="*/ 1818 h 2974"/>
              <a:gd name="T8" fmla="*/ 398 w 777"/>
              <a:gd name="T9" fmla="*/ 1488 h 2974"/>
              <a:gd name="T10" fmla="*/ 507 w 777"/>
              <a:gd name="T11" fmla="*/ 1171 h 2974"/>
              <a:gd name="T12" fmla="*/ 390 w 777"/>
              <a:gd name="T13" fmla="*/ 844 h 2974"/>
              <a:gd name="T14" fmla="*/ 267 w 777"/>
              <a:gd name="T15" fmla="*/ 511 h 2974"/>
              <a:gd name="T16" fmla="*/ 777 w 777"/>
              <a:gd name="T17" fmla="*/ 0 h 2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7" h="2974">
                <a:moveTo>
                  <a:pt x="0" y="2974"/>
                </a:moveTo>
                <a:cubicBezTo>
                  <a:pt x="280" y="2974"/>
                  <a:pt x="507" y="2747"/>
                  <a:pt x="507" y="2467"/>
                </a:cubicBezTo>
                <a:cubicBezTo>
                  <a:pt x="507" y="2342"/>
                  <a:pt x="459" y="2227"/>
                  <a:pt x="388" y="2138"/>
                </a:cubicBezTo>
                <a:cubicBezTo>
                  <a:pt x="317" y="2049"/>
                  <a:pt x="277" y="1939"/>
                  <a:pt x="277" y="1818"/>
                </a:cubicBezTo>
                <a:cubicBezTo>
                  <a:pt x="277" y="1692"/>
                  <a:pt x="326" y="1577"/>
                  <a:pt x="398" y="1488"/>
                </a:cubicBezTo>
                <a:cubicBezTo>
                  <a:pt x="469" y="1400"/>
                  <a:pt x="507" y="1290"/>
                  <a:pt x="507" y="1171"/>
                </a:cubicBezTo>
                <a:cubicBezTo>
                  <a:pt x="507" y="1047"/>
                  <a:pt x="465" y="933"/>
                  <a:pt x="390" y="844"/>
                </a:cubicBezTo>
                <a:cubicBezTo>
                  <a:pt x="315" y="754"/>
                  <a:pt x="267" y="638"/>
                  <a:pt x="267" y="511"/>
                </a:cubicBezTo>
                <a:cubicBezTo>
                  <a:pt x="267" y="229"/>
                  <a:pt x="496" y="0"/>
                  <a:pt x="777" y="0"/>
                </a:cubicBezTo>
              </a:path>
            </a:pathLst>
          </a:custGeom>
          <a:noFill/>
          <a:ln w="12700" cap="flat">
            <a:solidFill>
              <a:schemeClr val="bg1">
                <a:lumMod val="65000"/>
              </a:schemeClr>
            </a:solidFill>
            <a:prstDash val="solid"/>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Oval 8"/>
          <p:cNvSpPr>
            <a:spLocks noChangeArrowheads="1"/>
          </p:cNvSpPr>
          <p:nvPr/>
        </p:nvSpPr>
        <p:spPr bwMode="auto">
          <a:xfrm>
            <a:off x="6125497" y="1937493"/>
            <a:ext cx="1107041" cy="1108954"/>
          </a:xfrm>
          <a:prstGeom prst="ellipse">
            <a:avLst/>
          </a:prstGeom>
          <a:solidFill>
            <a:srgbClr val="27C5D6"/>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zh-CN" altLang="en-US" dirty="0" smtClean="0">
                <a:solidFill>
                  <a:prstClr val="white"/>
                </a:solidFill>
                <a:latin typeface="微软雅黑" pitchFamily="34" charset="-122"/>
                <a:ea typeface="微软雅黑" pitchFamily="34" charset="-122"/>
              </a:rPr>
              <a:t>学历</a:t>
            </a:r>
            <a:endParaRPr lang="en-US" altLang="zh-CN" dirty="0" smtClean="0">
              <a:solidFill>
                <a:prstClr val="white"/>
              </a:solidFill>
              <a:latin typeface="微软雅黑" pitchFamily="34" charset="-122"/>
              <a:ea typeface="微软雅黑" pitchFamily="34" charset="-122"/>
            </a:endParaRPr>
          </a:p>
          <a:p>
            <a:pPr lvl="0" algn="ctr"/>
            <a:r>
              <a:rPr lang="zh-CN" altLang="en-US" dirty="0">
                <a:solidFill>
                  <a:prstClr val="white"/>
                </a:solidFill>
                <a:latin typeface="微软雅黑" pitchFamily="34" charset="-122"/>
                <a:ea typeface="微软雅黑" pitchFamily="34" charset="-122"/>
              </a:rPr>
              <a:t>介绍</a:t>
            </a:r>
          </a:p>
        </p:txBody>
      </p:sp>
      <p:sp>
        <p:nvSpPr>
          <p:cNvPr id="30" name="Oval 9"/>
          <p:cNvSpPr>
            <a:spLocks noChangeArrowheads="1"/>
          </p:cNvSpPr>
          <p:nvPr/>
        </p:nvSpPr>
        <p:spPr bwMode="auto">
          <a:xfrm>
            <a:off x="4948947" y="2931662"/>
            <a:ext cx="1107041" cy="1107041"/>
          </a:xfrm>
          <a:prstGeom prst="ellipse">
            <a:avLst/>
          </a:prstGeom>
          <a:solidFill>
            <a:srgbClr val="FFABB1"/>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zh-CN" altLang="en-US" dirty="0" smtClean="0">
                <a:solidFill>
                  <a:prstClr val="white"/>
                </a:solidFill>
                <a:latin typeface="微软雅黑" pitchFamily="34" charset="-122"/>
                <a:ea typeface="微软雅黑" pitchFamily="34" charset="-122"/>
              </a:rPr>
              <a:t>进修介绍</a:t>
            </a:r>
            <a:endParaRPr lang="zh-CN" altLang="en-US" dirty="0">
              <a:solidFill>
                <a:prstClr val="white"/>
              </a:solidFill>
              <a:latin typeface="微软雅黑" pitchFamily="34" charset="-122"/>
              <a:ea typeface="微软雅黑" pitchFamily="34" charset="-122"/>
            </a:endParaRPr>
          </a:p>
        </p:txBody>
      </p:sp>
      <p:sp>
        <p:nvSpPr>
          <p:cNvPr id="31" name="Oval 10"/>
          <p:cNvSpPr>
            <a:spLocks noChangeArrowheads="1"/>
          </p:cNvSpPr>
          <p:nvPr/>
        </p:nvSpPr>
        <p:spPr bwMode="auto">
          <a:xfrm>
            <a:off x="6134425" y="3906700"/>
            <a:ext cx="1107041" cy="1108317"/>
          </a:xfrm>
          <a:prstGeom prst="ellipse">
            <a:avLst/>
          </a:prstGeom>
          <a:solidFill>
            <a:srgbClr val="27C5D6"/>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zh-CN" altLang="en-US" dirty="0">
                <a:solidFill>
                  <a:schemeClr val="bg1"/>
                </a:solidFill>
                <a:latin typeface="微软雅黑" pitchFamily="34" charset="-122"/>
                <a:ea typeface="微软雅黑" pitchFamily="34" charset="-122"/>
              </a:rPr>
              <a:t>获得</a:t>
            </a:r>
            <a:r>
              <a:rPr lang="zh-CN" altLang="en-US" dirty="0" smtClean="0">
                <a:solidFill>
                  <a:schemeClr val="bg1"/>
                </a:solidFill>
                <a:latin typeface="微软雅黑" pitchFamily="34" charset="-122"/>
                <a:ea typeface="微软雅黑" pitchFamily="34" charset="-122"/>
              </a:rPr>
              <a:t>成绩</a:t>
            </a:r>
            <a:endParaRPr lang="zh-CN" altLang="en-US" dirty="0">
              <a:solidFill>
                <a:schemeClr val="bg1"/>
              </a:solidFill>
              <a:latin typeface="微软雅黑" pitchFamily="34" charset="-122"/>
              <a:ea typeface="微软雅黑" pitchFamily="34" charset="-122"/>
            </a:endParaRPr>
          </a:p>
        </p:txBody>
      </p:sp>
      <p:sp>
        <p:nvSpPr>
          <p:cNvPr id="32" name="Oval 11"/>
          <p:cNvSpPr>
            <a:spLocks noChangeArrowheads="1"/>
          </p:cNvSpPr>
          <p:nvPr/>
        </p:nvSpPr>
        <p:spPr bwMode="auto">
          <a:xfrm>
            <a:off x="4953411" y="4885564"/>
            <a:ext cx="1107679" cy="1107041"/>
          </a:xfrm>
          <a:prstGeom prst="ellipse">
            <a:avLst/>
          </a:prstGeom>
          <a:solidFill>
            <a:srgbClr val="FFABB1"/>
          </a:solidFill>
          <a:ln w="7620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zh-CN" altLang="en-US" dirty="0" smtClean="0">
                <a:solidFill>
                  <a:prstClr val="white"/>
                </a:solidFill>
                <a:latin typeface="微软雅黑" pitchFamily="34" charset="-122"/>
                <a:ea typeface="微软雅黑" pitchFamily="34" charset="-122"/>
              </a:rPr>
              <a:t>重要事件</a:t>
            </a:r>
            <a:endParaRPr lang="zh-CN" altLang="en-US" dirty="0">
              <a:solidFill>
                <a:prstClr val="white"/>
              </a:solidFill>
              <a:latin typeface="微软雅黑" pitchFamily="34" charset="-122"/>
              <a:ea typeface="微软雅黑" pitchFamily="34" charset="-122"/>
            </a:endParaRPr>
          </a:p>
        </p:txBody>
      </p:sp>
      <p:sp>
        <p:nvSpPr>
          <p:cNvPr id="33" name="Oval 12"/>
          <p:cNvSpPr>
            <a:spLocks noChangeArrowheads="1"/>
          </p:cNvSpPr>
          <p:nvPr/>
        </p:nvSpPr>
        <p:spPr bwMode="auto">
          <a:xfrm>
            <a:off x="5842601" y="2195122"/>
            <a:ext cx="163888" cy="164526"/>
          </a:xfrm>
          <a:prstGeom prst="ellipse">
            <a:avLst/>
          </a:prstGeom>
          <a:solidFill>
            <a:srgbClr val="27C5D6"/>
          </a:solidFill>
          <a:ln w="12700" cap="flat">
            <a:solidFill>
              <a:schemeClr val="bg1">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Oval 13"/>
          <p:cNvSpPr>
            <a:spLocks noChangeArrowheads="1"/>
          </p:cNvSpPr>
          <p:nvPr/>
        </p:nvSpPr>
        <p:spPr bwMode="auto">
          <a:xfrm>
            <a:off x="6209914" y="3416949"/>
            <a:ext cx="164526" cy="163888"/>
          </a:xfrm>
          <a:prstGeom prst="ellipse">
            <a:avLst/>
          </a:prstGeom>
          <a:solidFill>
            <a:srgbClr val="FFABB1"/>
          </a:solidFill>
          <a:ln w="12700" cap="flat">
            <a:solidFill>
              <a:schemeClr val="bg1">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Oval 14"/>
          <p:cNvSpPr>
            <a:spLocks noChangeArrowheads="1"/>
          </p:cNvSpPr>
          <p:nvPr/>
        </p:nvSpPr>
        <p:spPr bwMode="auto">
          <a:xfrm>
            <a:off x="5833673" y="4339058"/>
            <a:ext cx="163888" cy="163888"/>
          </a:xfrm>
          <a:prstGeom prst="ellipse">
            <a:avLst/>
          </a:prstGeom>
          <a:solidFill>
            <a:srgbClr val="27C5D6"/>
          </a:solidFill>
          <a:ln w="12700" cap="flat">
            <a:solidFill>
              <a:schemeClr val="bg1">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Oval 15"/>
          <p:cNvSpPr>
            <a:spLocks noChangeArrowheads="1"/>
          </p:cNvSpPr>
          <p:nvPr/>
        </p:nvSpPr>
        <p:spPr bwMode="auto">
          <a:xfrm>
            <a:off x="6164638" y="5629756"/>
            <a:ext cx="164526" cy="163888"/>
          </a:xfrm>
          <a:prstGeom prst="ellipse">
            <a:avLst/>
          </a:prstGeom>
          <a:solidFill>
            <a:srgbClr val="FFABB1"/>
          </a:solidFill>
          <a:ln w="12700" cap="flat">
            <a:solidFill>
              <a:schemeClr val="bg1">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Line 16"/>
          <p:cNvSpPr>
            <a:spLocks noChangeShapeType="1"/>
          </p:cNvSpPr>
          <p:nvPr/>
        </p:nvSpPr>
        <p:spPr bwMode="auto">
          <a:xfrm flipH="1">
            <a:off x="4813996" y="2278023"/>
            <a:ext cx="1028605" cy="0"/>
          </a:xfrm>
          <a:prstGeom prst="line">
            <a:avLst/>
          </a:prstGeom>
          <a:noFill/>
          <a:ln w="12700" cap="flat">
            <a:solidFill>
              <a:schemeClr val="bg1">
                <a:lumMod val="65000"/>
              </a:schemeClr>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Line 17"/>
          <p:cNvSpPr>
            <a:spLocks noChangeShapeType="1"/>
          </p:cNvSpPr>
          <p:nvPr/>
        </p:nvSpPr>
        <p:spPr bwMode="auto">
          <a:xfrm flipH="1">
            <a:off x="6374440" y="3497936"/>
            <a:ext cx="1028605" cy="0"/>
          </a:xfrm>
          <a:prstGeom prst="line">
            <a:avLst/>
          </a:prstGeom>
          <a:noFill/>
          <a:ln w="12700" cap="flat">
            <a:solidFill>
              <a:schemeClr val="bg1">
                <a:lumMod val="65000"/>
              </a:schemeClr>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Line 18"/>
          <p:cNvSpPr>
            <a:spLocks noChangeShapeType="1"/>
          </p:cNvSpPr>
          <p:nvPr/>
        </p:nvSpPr>
        <p:spPr bwMode="auto">
          <a:xfrm flipH="1">
            <a:off x="4377174" y="4421321"/>
            <a:ext cx="1457775" cy="0"/>
          </a:xfrm>
          <a:prstGeom prst="line">
            <a:avLst/>
          </a:prstGeom>
          <a:noFill/>
          <a:ln w="12700" cap="flat">
            <a:solidFill>
              <a:schemeClr val="bg1">
                <a:lumMod val="65000"/>
              </a:schemeClr>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Line 19"/>
          <p:cNvSpPr>
            <a:spLocks noChangeShapeType="1"/>
          </p:cNvSpPr>
          <p:nvPr/>
        </p:nvSpPr>
        <p:spPr bwMode="auto">
          <a:xfrm flipH="1">
            <a:off x="6327251" y="5712657"/>
            <a:ext cx="1027329" cy="0"/>
          </a:xfrm>
          <a:prstGeom prst="line">
            <a:avLst/>
          </a:prstGeom>
          <a:noFill/>
          <a:ln w="12700" cap="flat">
            <a:solidFill>
              <a:schemeClr val="bg1">
                <a:lumMod val="65000"/>
              </a:schemeClr>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TextBox 40"/>
          <p:cNvSpPr txBox="1"/>
          <p:nvPr/>
        </p:nvSpPr>
        <p:spPr>
          <a:xfrm>
            <a:off x="1786737" y="2133604"/>
            <a:ext cx="2900876" cy="812530"/>
          </a:xfrm>
          <a:prstGeom prst="rect">
            <a:avLst/>
          </a:prstGeom>
          <a:noFill/>
        </p:spPr>
        <p:txBody>
          <a:bodyPr wrap="square" rtlCol="0">
            <a:spAutoFit/>
          </a:bodyPr>
          <a:lstStyle/>
          <a:p>
            <a:pPr algn="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a:t>
            </a:r>
            <a:r>
              <a:rPr lang="zh-CN" altLang="en-US" sz="1200" dirty="0" smtClean="0">
                <a:solidFill>
                  <a:schemeClr val="bg1">
                    <a:lumMod val="50000"/>
                  </a:schemeClr>
                </a:solidFill>
                <a:latin typeface="微软雅黑" pitchFamily="34" charset="-122"/>
                <a:ea typeface="微软雅黑" pitchFamily="34" charset="-122"/>
              </a:rPr>
              <a:t>这里。</a:t>
            </a:r>
            <a:endParaRPr lang="zh-CN" altLang="en-US" sz="1200" dirty="0">
              <a:solidFill>
                <a:schemeClr val="bg1">
                  <a:lumMod val="50000"/>
                </a:schemeClr>
              </a:solidFill>
              <a:latin typeface="微软雅黑" pitchFamily="34" charset="-122"/>
              <a:ea typeface="微软雅黑" pitchFamily="34" charset="-122"/>
            </a:endParaRPr>
          </a:p>
        </p:txBody>
      </p:sp>
      <p:sp>
        <p:nvSpPr>
          <p:cNvPr id="42" name="TextBox 41"/>
          <p:cNvSpPr txBox="1"/>
          <p:nvPr/>
        </p:nvSpPr>
        <p:spPr>
          <a:xfrm>
            <a:off x="3635815" y="1794954"/>
            <a:ext cx="1008112" cy="325858"/>
          </a:xfrm>
          <a:prstGeom prst="rect">
            <a:avLst/>
          </a:prstGeom>
          <a:noFill/>
        </p:spPr>
        <p:txBody>
          <a:bodyPr wrap="square" tIns="0" bIns="0" rtlCol="0" anchor="t">
            <a:spAutoFit/>
          </a:bodyPr>
          <a:lstStyle/>
          <a:p>
            <a:pPr algn="r">
              <a:lnSpc>
                <a:spcPct val="150000"/>
              </a:lnSpc>
            </a:pPr>
            <a:r>
              <a:rPr lang="zh-CN" altLang="en-US" sz="1600" b="1" dirty="0">
                <a:solidFill>
                  <a:schemeClr val="bg1">
                    <a:lumMod val="50000"/>
                  </a:schemeClr>
                </a:solidFill>
                <a:latin typeface="微软雅黑" pitchFamily="34" charset="-122"/>
                <a:ea typeface="微软雅黑" pitchFamily="34" charset="-122"/>
                <a:cs typeface="华文黑体" pitchFamily="2" charset="-122"/>
              </a:rPr>
              <a:t>时间段</a:t>
            </a:r>
            <a:r>
              <a:rPr lang="en-US" altLang="zh-CN" sz="1600" b="1" dirty="0">
                <a:solidFill>
                  <a:schemeClr val="bg1">
                    <a:lumMod val="50000"/>
                  </a:schemeClr>
                </a:solidFill>
                <a:latin typeface="微软雅黑" pitchFamily="34" charset="-122"/>
                <a:ea typeface="微软雅黑" pitchFamily="34" charset="-122"/>
                <a:cs typeface="华文黑体" pitchFamily="2" charset="-122"/>
              </a:rPr>
              <a:t>1</a:t>
            </a:r>
          </a:p>
        </p:txBody>
      </p:sp>
      <p:sp>
        <p:nvSpPr>
          <p:cNvPr id="43" name="TextBox 42"/>
          <p:cNvSpPr txBox="1"/>
          <p:nvPr/>
        </p:nvSpPr>
        <p:spPr>
          <a:xfrm>
            <a:off x="7592006" y="3350176"/>
            <a:ext cx="2900876" cy="812530"/>
          </a:xfrm>
          <a:prstGeom prst="rect">
            <a:avLst/>
          </a:prstGeom>
          <a:noFill/>
        </p:spPr>
        <p:txBody>
          <a:bodyPr wrap="square"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a:t>
            </a:r>
            <a:r>
              <a:rPr lang="zh-CN" altLang="en-US" sz="1200" dirty="0" smtClean="0">
                <a:solidFill>
                  <a:schemeClr val="bg1">
                    <a:lumMod val="50000"/>
                  </a:schemeClr>
                </a:solidFill>
                <a:latin typeface="微软雅黑" pitchFamily="34" charset="-122"/>
                <a:ea typeface="微软雅黑" pitchFamily="34" charset="-122"/>
              </a:rPr>
              <a:t>这里。</a:t>
            </a:r>
            <a:endParaRPr lang="zh-CN" altLang="en-US" sz="1200" dirty="0">
              <a:solidFill>
                <a:schemeClr val="bg1">
                  <a:lumMod val="50000"/>
                </a:schemeClr>
              </a:solidFill>
              <a:latin typeface="微软雅黑" pitchFamily="34" charset="-122"/>
              <a:ea typeface="微软雅黑" pitchFamily="34" charset="-122"/>
            </a:endParaRPr>
          </a:p>
        </p:txBody>
      </p:sp>
      <p:sp>
        <p:nvSpPr>
          <p:cNvPr id="44" name="TextBox 43"/>
          <p:cNvSpPr txBox="1"/>
          <p:nvPr/>
        </p:nvSpPr>
        <p:spPr>
          <a:xfrm>
            <a:off x="7589393" y="3011526"/>
            <a:ext cx="1008112" cy="325858"/>
          </a:xfrm>
          <a:prstGeom prst="rect">
            <a:avLst/>
          </a:prstGeom>
          <a:noFill/>
        </p:spPr>
        <p:txBody>
          <a:bodyPr wrap="square" tIns="0" bIns="0" rtlCol="0" anchor="t">
            <a:spAutoFit/>
          </a:bodyPr>
          <a:lstStyle/>
          <a:p>
            <a:pPr>
              <a:lnSpc>
                <a:spcPct val="150000"/>
              </a:lnSpc>
            </a:pPr>
            <a:r>
              <a:rPr lang="zh-CN" altLang="en-US" sz="1600" b="1" dirty="0">
                <a:solidFill>
                  <a:schemeClr val="bg1">
                    <a:lumMod val="50000"/>
                  </a:schemeClr>
                </a:solidFill>
                <a:latin typeface="微软雅黑" pitchFamily="34" charset="-122"/>
                <a:ea typeface="微软雅黑" pitchFamily="34" charset="-122"/>
                <a:cs typeface="华文黑体" pitchFamily="2" charset="-122"/>
              </a:rPr>
              <a:t>时间段</a:t>
            </a:r>
            <a:r>
              <a:rPr lang="en-US" altLang="zh-CN" sz="1600" b="1" dirty="0">
                <a:solidFill>
                  <a:schemeClr val="bg1">
                    <a:lumMod val="50000"/>
                  </a:schemeClr>
                </a:solidFill>
                <a:latin typeface="微软雅黑" pitchFamily="34" charset="-122"/>
                <a:ea typeface="微软雅黑" pitchFamily="34" charset="-122"/>
                <a:cs typeface="华文黑体" pitchFamily="2" charset="-122"/>
              </a:rPr>
              <a:t>2</a:t>
            </a:r>
          </a:p>
        </p:txBody>
      </p:sp>
      <p:sp>
        <p:nvSpPr>
          <p:cNvPr id="45" name="TextBox 44"/>
          <p:cNvSpPr txBox="1"/>
          <p:nvPr/>
        </p:nvSpPr>
        <p:spPr>
          <a:xfrm>
            <a:off x="1365808" y="4315161"/>
            <a:ext cx="2900876" cy="812530"/>
          </a:xfrm>
          <a:prstGeom prst="rect">
            <a:avLst/>
          </a:prstGeom>
          <a:noFill/>
        </p:spPr>
        <p:txBody>
          <a:bodyPr wrap="square" rtlCol="0">
            <a:spAutoFit/>
          </a:bodyPr>
          <a:lstStyle/>
          <a:p>
            <a:pPr algn="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a:t>
            </a:r>
            <a:r>
              <a:rPr lang="zh-CN" altLang="en-US" sz="1200" dirty="0" smtClean="0">
                <a:solidFill>
                  <a:schemeClr val="bg1">
                    <a:lumMod val="50000"/>
                  </a:schemeClr>
                </a:solidFill>
                <a:latin typeface="微软雅黑" pitchFamily="34" charset="-122"/>
                <a:ea typeface="微软雅黑" pitchFamily="34" charset="-122"/>
              </a:rPr>
              <a:t>这里。</a:t>
            </a:r>
            <a:endParaRPr lang="zh-CN" altLang="en-US" sz="1200" dirty="0">
              <a:solidFill>
                <a:schemeClr val="bg1">
                  <a:lumMod val="50000"/>
                </a:schemeClr>
              </a:solidFill>
              <a:latin typeface="微软雅黑" pitchFamily="34" charset="-122"/>
              <a:ea typeface="微软雅黑" pitchFamily="34" charset="-122"/>
            </a:endParaRPr>
          </a:p>
        </p:txBody>
      </p:sp>
      <p:sp>
        <p:nvSpPr>
          <p:cNvPr id="46" name="TextBox 45"/>
          <p:cNvSpPr txBox="1"/>
          <p:nvPr/>
        </p:nvSpPr>
        <p:spPr>
          <a:xfrm>
            <a:off x="3214886" y="3976511"/>
            <a:ext cx="1008112" cy="325858"/>
          </a:xfrm>
          <a:prstGeom prst="rect">
            <a:avLst/>
          </a:prstGeom>
          <a:noFill/>
        </p:spPr>
        <p:txBody>
          <a:bodyPr wrap="square" tIns="0" bIns="0" rtlCol="0" anchor="t">
            <a:spAutoFit/>
          </a:bodyPr>
          <a:lstStyle/>
          <a:p>
            <a:pPr algn="r">
              <a:lnSpc>
                <a:spcPct val="150000"/>
              </a:lnSpc>
            </a:pPr>
            <a:r>
              <a:rPr lang="zh-CN" altLang="en-US" sz="1600" b="1" dirty="0">
                <a:solidFill>
                  <a:schemeClr val="bg1">
                    <a:lumMod val="50000"/>
                  </a:schemeClr>
                </a:solidFill>
                <a:latin typeface="微软雅黑" pitchFamily="34" charset="-122"/>
                <a:ea typeface="微软雅黑" pitchFamily="34" charset="-122"/>
                <a:cs typeface="华文黑体" pitchFamily="2" charset="-122"/>
              </a:rPr>
              <a:t>时间段</a:t>
            </a:r>
            <a:r>
              <a:rPr lang="en-US" altLang="zh-CN" sz="1600" b="1" dirty="0">
                <a:solidFill>
                  <a:schemeClr val="bg1">
                    <a:lumMod val="50000"/>
                  </a:schemeClr>
                </a:solidFill>
                <a:latin typeface="微软雅黑" pitchFamily="34" charset="-122"/>
                <a:ea typeface="微软雅黑" pitchFamily="34" charset="-122"/>
                <a:cs typeface="华文黑体" pitchFamily="2" charset="-122"/>
              </a:rPr>
              <a:t>3</a:t>
            </a:r>
          </a:p>
        </p:txBody>
      </p:sp>
      <p:sp>
        <p:nvSpPr>
          <p:cNvPr id="47" name="TextBox 46"/>
          <p:cNvSpPr txBox="1"/>
          <p:nvPr/>
        </p:nvSpPr>
        <p:spPr>
          <a:xfrm>
            <a:off x="7465971" y="5561577"/>
            <a:ext cx="2900876" cy="812530"/>
          </a:xfrm>
          <a:prstGeom prst="rect">
            <a:avLst/>
          </a:prstGeom>
          <a:noFill/>
        </p:spPr>
        <p:txBody>
          <a:bodyPr wrap="square"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a:t>
            </a:r>
            <a:r>
              <a:rPr lang="zh-CN" altLang="en-US" sz="1200" dirty="0" smtClean="0">
                <a:solidFill>
                  <a:schemeClr val="bg1">
                    <a:lumMod val="50000"/>
                  </a:schemeClr>
                </a:solidFill>
                <a:latin typeface="微软雅黑" pitchFamily="34" charset="-122"/>
                <a:ea typeface="微软雅黑" pitchFamily="34" charset="-122"/>
              </a:rPr>
              <a:t>这里。</a:t>
            </a:r>
            <a:endParaRPr lang="zh-CN" altLang="en-US" sz="1200" dirty="0">
              <a:solidFill>
                <a:schemeClr val="bg1">
                  <a:lumMod val="50000"/>
                </a:schemeClr>
              </a:solidFill>
              <a:latin typeface="微软雅黑" pitchFamily="34" charset="-122"/>
              <a:ea typeface="微软雅黑" pitchFamily="34" charset="-122"/>
            </a:endParaRPr>
          </a:p>
        </p:txBody>
      </p:sp>
      <p:sp>
        <p:nvSpPr>
          <p:cNvPr id="48" name="TextBox 47"/>
          <p:cNvSpPr txBox="1"/>
          <p:nvPr/>
        </p:nvSpPr>
        <p:spPr>
          <a:xfrm>
            <a:off x="7463358" y="5222927"/>
            <a:ext cx="1008112" cy="325858"/>
          </a:xfrm>
          <a:prstGeom prst="rect">
            <a:avLst/>
          </a:prstGeom>
          <a:noFill/>
        </p:spPr>
        <p:txBody>
          <a:bodyPr wrap="square" tIns="0" bIns="0" rtlCol="0" anchor="t">
            <a:spAutoFit/>
          </a:bodyPr>
          <a:lstStyle/>
          <a:p>
            <a:pPr>
              <a:lnSpc>
                <a:spcPct val="150000"/>
              </a:lnSpc>
            </a:pPr>
            <a:r>
              <a:rPr lang="zh-CN" altLang="en-US" sz="1600" b="1" dirty="0">
                <a:solidFill>
                  <a:schemeClr val="bg1">
                    <a:lumMod val="50000"/>
                  </a:schemeClr>
                </a:solidFill>
                <a:latin typeface="微软雅黑" pitchFamily="34" charset="-122"/>
                <a:ea typeface="微软雅黑" pitchFamily="34" charset="-122"/>
                <a:cs typeface="华文黑体" pitchFamily="2" charset="-122"/>
              </a:rPr>
              <a:t>时间段</a:t>
            </a:r>
            <a:r>
              <a:rPr lang="en-US" altLang="zh-CN" sz="1600" b="1" dirty="0">
                <a:solidFill>
                  <a:schemeClr val="bg1">
                    <a:lumMod val="50000"/>
                  </a:schemeClr>
                </a:solidFill>
                <a:latin typeface="微软雅黑" pitchFamily="34" charset="-122"/>
                <a:ea typeface="微软雅黑" pitchFamily="34" charset="-122"/>
                <a:cs typeface="华文黑体" pitchFamily="2" charset="-122"/>
              </a:rPr>
              <a:t>4</a:t>
            </a:r>
          </a:p>
        </p:txBody>
      </p:sp>
    </p:spTree>
    <p:extLst>
      <p:ext uri="{BB962C8B-B14F-4D97-AF65-F5344CB8AC3E}">
        <p14:creationId xmlns:p14="http://schemas.microsoft.com/office/powerpoint/2010/main" val="1578239899"/>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22" presetClass="entr" presetSubtype="1"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4000"/>
                                        <p:tgtEl>
                                          <p:spTgt spid="28"/>
                                        </p:tgtEl>
                                      </p:cBhvr>
                                    </p:animEffect>
                                  </p:childTnLst>
                                </p:cTn>
                              </p:par>
                              <p:par>
                                <p:cTn id="23" presetID="49" presetClass="entr" presetSubtype="0" decel="100000" fill="hold" grpId="0" nodeType="withEffect">
                                  <p:stCondLst>
                                    <p:cond delay="50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 calcmode="lin" valueType="num">
                                      <p:cBhvr>
                                        <p:cTn id="27" dur="500" fill="hold"/>
                                        <p:tgtEl>
                                          <p:spTgt spid="29"/>
                                        </p:tgtEl>
                                        <p:attrNameLst>
                                          <p:attrName>style.rotation</p:attrName>
                                        </p:attrNameLst>
                                      </p:cBhvr>
                                      <p:tavLst>
                                        <p:tav tm="0">
                                          <p:val>
                                            <p:fltVal val="360"/>
                                          </p:val>
                                        </p:tav>
                                        <p:tav tm="100000">
                                          <p:val>
                                            <p:fltVal val="0"/>
                                          </p:val>
                                        </p:tav>
                                      </p:tavLst>
                                    </p:anim>
                                    <p:animEffect transition="in" filter="fade">
                                      <p:cBhvr>
                                        <p:cTn id="28" dur="500"/>
                                        <p:tgtEl>
                                          <p:spTgt spid="29"/>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22" presetClass="entr" presetSubtype="2" fill="hold" grpId="0" nodeType="withEffect">
                                  <p:stCondLst>
                                    <p:cond delay="500"/>
                                  </p:stCondLst>
                                  <p:childTnLst>
                                    <p:set>
                                      <p:cBhvr>
                                        <p:cTn id="33" dur="1" fill="hold">
                                          <p:stCondLst>
                                            <p:cond delay="0"/>
                                          </p:stCondLst>
                                        </p:cTn>
                                        <p:tgtEl>
                                          <p:spTgt spid="37"/>
                                        </p:tgtEl>
                                        <p:attrNameLst>
                                          <p:attrName>style.visibility</p:attrName>
                                        </p:attrNameLst>
                                      </p:cBhvr>
                                      <p:to>
                                        <p:strVal val="visible"/>
                                      </p:to>
                                    </p:set>
                                    <p:animEffect transition="in" filter="wipe(right)">
                                      <p:cBhvr>
                                        <p:cTn id="34" dur="500"/>
                                        <p:tgtEl>
                                          <p:spTgt spid="37"/>
                                        </p:tgtEl>
                                      </p:cBhvr>
                                    </p:animEffect>
                                  </p:childTnLst>
                                </p:cTn>
                              </p:par>
                              <p:par>
                                <p:cTn id="35" presetID="12" presetClass="entr" presetSubtype="2" fill="hold" grpId="0" nodeType="withEffect">
                                  <p:stCondLst>
                                    <p:cond delay="100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p:tgtEl>
                                          <p:spTgt spid="42"/>
                                        </p:tgtEl>
                                        <p:attrNameLst>
                                          <p:attrName>ppt_x</p:attrName>
                                        </p:attrNameLst>
                                      </p:cBhvr>
                                      <p:tavLst>
                                        <p:tav tm="0">
                                          <p:val>
                                            <p:strVal val="#ppt_x+#ppt_w*1.125000"/>
                                          </p:val>
                                        </p:tav>
                                        <p:tav tm="100000">
                                          <p:val>
                                            <p:strVal val="#ppt_x"/>
                                          </p:val>
                                        </p:tav>
                                      </p:tavLst>
                                    </p:anim>
                                    <p:animEffect transition="in" filter="wipe(left)">
                                      <p:cBhvr>
                                        <p:cTn id="38" dur="500"/>
                                        <p:tgtEl>
                                          <p:spTgt spid="42"/>
                                        </p:tgtEl>
                                      </p:cBhvr>
                                    </p:animEffect>
                                  </p:childTnLst>
                                </p:cTn>
                              </p:par>
                              <p:par>
                                <p:cTn id="39" presetID="12" presetClass="entr" presetSubtype="2" fill="hold" grpId="0" nodeType="withEffect">
                                  <p:stCondLst>
                                    <p:cond delay="100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p:tgtEl>
                                          <p:spTgt spid="41"/>
                                        </p:tgtEl>
                                        <p:attrNameLst>
                                          <p:attrName>ppt_x</p:attrName>
                                        </p:attrNameLst>
                                      </p:cBhvr>
                                      <p:tavLst>
                                        <p:tav tm="0">
                                          <p:val>
                                            <p:strVal val="#ppt_x+#ppt_w*1.125000"/>
                                          </p:val>
                                        </p:tav>
                                        <p:tav tm="100000">
                                          <p:val>
                                            <p:strVal val="#ppt_x"/>
                                          </p:val>
                                        </p:tav>
                                      </p:tavLst>
                                    </p:anim>
                                    <p:animEffect transition="in" filter="wipe(left)">
                                      <p:cBhvr>
                                        <p:cTn id="42" dur="500"/>
                                        <p:tgtEl>
                                          <p:spTgt spid="41"/>
                                        </p:tgtEl>
                                      </p:cBhvr>
                                    </p:animEffect>
                                  </p:childTnLst>
                                </p:cTn>
                              </p:par>
                              <p:par>
                                <p:cTn id="43" presetID="49" presetClass="entr" presetSubtype="0" decel="100000" fill="hold" grpId="0" nodeType="withEffect">
                                  <p:stCondLst>
                                    <p:cond delay="150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 calcmode="lin" valueType="num">
                                      <p:cBhvr>
                                        <p:cTn id="47" dur="500" fill="hold"/>
                                        <p:tgtEl>
                                          <p:spTgt spid="30"/>
                                        </p:tgtEl>
                                        <p:attrNameLst>
                                          <p:attrName>style.rotation</p:attrName>
                                        </p:attrNameLst>
                                      </p:cBhvr>
                                      <p:tavLst>
                                        <p:tav tm="0">
                                          <p:val>
                                            <p:fltVal val="360"/>
                                          </p:val>
                                        </p:tav>
                                        <p:tav tm="100000">
                                          <p:val>
                                            <p:fltVal val="0"/>
                                          </p:val>
                                        </p:tav>
                                      </p:tavLst>
                                    </p:anim>
                                    <p:animEffect transition="in" filter="fade">
                                      <p:cBhvr>
                                        <p:cTn id="48" dur="500"/>
                                        <p:tgtEl>
                                          <p:spTgt spid="30"/>
                                        </p:tgtEl>
                                      </p:cBhvr>
                                    </p:animEffect>
                                  </p:childTnLst>
                                </p:cTn>
                              </p:par>
                              <p:par>
                                <p:cTn id="49" presetID="10" presetClass="entr" presetSubtype="0" fill="hold" grpId="0" nodeType="withEffect">
                                  <p:stCondLst>
                                    <p:cond delay="150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childTnLst>
                                </p:cTn>
                              </p:par>
                              <p:par>
                                <p:cTn id="52" presetID="22" presetClass="entr" presetSubtype="8" fill="hold" grpId="0" nodeType="withEffect">
                                  <p:stCondLst>
                                    <p:cond delay="1500"/>
                                  </p:stCondLst>
                                  <p:childTnLst>
                                    <p:set>
                                      <p:cBhvr>
                                        <p:cTn id="53" dur="1" fill="hold">
                                          <p:stCondLst>
                                            <p:cond delay="0"/>
                                          </p:stCondLst>
                                        </p:cTn>
                                        <p:tgtEl>
                                          <p:spTgt spid="38"/>
                                        </p:tgtEl>
                                        <p:attrNameLst>
                                          <p:attrName>style.visibility</p:attrName>
                                        </p:attrNameLst>
                                      </p:cBhvr>
                                      <p:to>
                                        <p:strVal val="visible"/>
                                      </p:to>
                                    </p:set>
                                    <p:animEffect transition="in" filter="wipe(left)">
                                      <p:cBhvr>
                                        <p:cTn id="54" dur="500"/>
                                        <p:tgtEl>
                                          <p:spTgt spid="38"/>
                                        </p:tgtEl>
                                      </p:cBhvr>
                                    </p:animEffect>
                                  </p:childTnLst>
                                </p:cTn>
                              </p:par>
                              <p:par>
                                <p:cTn id="55" presetID="12" presetClass="entr" presetSubtype="8" fill="hold" grpId="0" nodeType="withEffect">
                                  <p:stCondLst>
                                    <p:cond delay="2000"/>
                                  </p:stCondLst>
                                  <p:childTnLst>
                                    <p:set>
                                      <p:cBhvr>
                                        <p:cTn id="56" dur="1" fill="hold">
                                          <p:stCondLst>
                                            <p:cond delay="0"/>
                                          </p:stCondLst>
                                        </p:cTn>
                                        <p:tgtEl>
                                          <p:spTgt spid="44"/>
                                        </p:tgtEl>
                                        <p:attrNameLst>
                                          <p:attrName>style.visibility</p:attrName>
                                        </p:attrNameLst>
                                      </p:cBhvr>
                                      <p:to>
                                        <p:strVal val="visible"/>
                                      </p:to>
                                    </p:set>
                                    <p:anim calcmode="lin" valueType="num">
                                      <p:cBhvr additive="base">
                                        <p:cTn id="57" dur="500"/>
                                        <p:tgtEl>
                                          <p:spTgt spid="44"/>
                                        </p:tgtEl>
                                        <p:attrNameLst>
                                          <p:attrName>ppt_x</p:attrName>
                                        </p:attrNameLst>
                                      </p:cBhvr>
                                      <p:tavLst>
                                        <p:tav tm="0">
                                          <p:val>
                                            <p:strVal val="#ppt_x-#ppt_w*1.125000"/>
                                          </p:val>
                                        </p:tav>
                                        <p:tav tm="100000">
                                          <p:val>
                                            <p:strVal val="#ppt_x"/>
                                          </p:val>
                                        </p:tav>
                                      </p:tavLst>
                                    </p:anim>
                                    <p:animEffect transition="in" filter="wipe(right)">
                                      <p:cBhvr>
                                        <p:cTn id="58" dur="500"/>
                                        <p:tgtEl>
                                          <p:spTgt spid="44"/>
                                        </p:tgtEl>
                                      </p:cBhvr>
                                    </p:animEffect>
                                  </p:childTnLst>
                                </p:cTn>
                              </p:par>
                              <p:par>
                                <p:cTn id="59" presetID="12" presetClass="entr" presetSubtype="8" fill="hold" grpId="0" nodeType="withEffect">
                                  <p:stCondLst>
                                    <p:cond delay="2000"/>
                                  </p:stCondLst>
                                  <p:childTnLst>
                                    <p:set>
                                      <p:cBhvr>
                                        <p:cTn id="60" dur="1" fill="hold">
                                          <p:stCondLst>
                                            <p:cond delay="0"/>
                                          </p:stCondLst>
                                        </p:cTn>
                                        <p:tgtEl>
                                          <p:spTgt spid="43"/>
                                        </p:tgtEl>
                                        <p:attrNameLst>
                                          <p:attrName>style.visibility</p:attrName>
                                        </p:attrNameLst>
                                      </p:cBhvr>
                                      <p:to>
                                        <p:strVal val="visible"/>
                                      </p:to>
                                    </p:set>
                                    <p:anim calcmode="lin" valueType="num">
                                      <p:cBhvr additive="base">
                                        <p:cTn id="61" dur="500"/>
                                        <p:tgtEl>
                                          <p:spTgt spid="43"/>
                                        </p:tgtEl>
                                        <p:attrNameLst>
                                          <p:attrName>ppt_x</p:attrName>
                                        </p:attrNameLst>
                                      </p:cBhvr>
                                      <p:tavLst>
                                        <p:tav tm="0">
                                          <p:val>
                                            <p:strVal val="#ppt_x-#ppt_w*1.125000"/>
                                          </p:val>
                                        </p:tav>
                                        <p:tav tm="100000">
                                          <p:val>
                                            <p:strVal val="#ppt_x"/>
                                          </p:val>
                                        </p:tav>
                                      </p:tavLst>
                                    </p:anim>
                                    <p:animEffect transition="in" filter="wipe(right)">
                                      <p:cBhvr>
                                        <p:cTn id="62" dur="500"/>
                                        <p:tgtEl>
                                          <p:spTgt spid="43"/>
                                        </p:tgtEl>
                                      </p:cBhvr>
                                    </p:animEffect>
                                  </p:childTnLst>
                                </p:cTn>
                              </p:par>
                              <p:par>
                                <p:cTn id="63" presetID="49" presetClass="entr" presetSubtype="0" decel="100000" fill="hold" grpId="0" nodeType="withEffect">
                                  <p:stCondLst>
                                    <p:cond delay="2500"/>
                                  </p:stCondLst>
                                  <p:childTnLst>
                                    <p:set>
                                      <p:cBhvr>
                                        <p:cTn id="64" dur="1" fill="hold">
                                          <p:stCondLst>
                                            <p:cond delay="0"/>
                                          </p:stCondLst>
                                        </p:cTn>
                                        <p:tgtEl>
                                          <p:spTgt spid="31"/>
                                        </p:tgtEl>
                                        <p:attrNameLst>
                                          <p:attrName>style.visibility</p:attrName>
                                        </p:attrNameLst>
                                      </p:cBhvr>
                                      <p:to>
                                        <p:strVal val="visible"/>
                                      </p:to>
                                    </p:set>
                                    <p:anim calcmode="lin" valueType="num">
                                      <p:cBhvr>
                                        <p:cTn id="65" dur="500" fill="hold"/>
                                        <p:tgtEl>
                                          <p:spTgt spid="31"/>
                                        </p:tgtEl>
                                        <p:attrNameLst>
                                          <p:attrName>ppt_w</p:attrName>
                                        </p:attrNameLst>
                                      </p:cBhvr>
                                      <p:tavLst>
                                        <p:tav tm="0">
                                          <p:val>
                                            <p:fltVal val="0"/>
                                          </p:val>
                                        </p:tav>
                                        <p:tav tm="100000">
                                          <p:val>
                                            <p:strVal val="#ppt_w"/>
                                          </p:val>
                                        </p:tav>
                                      </p:tavLst>
                                    </p:anim>
                                    <p:anim calcmode="lin" valueType="num">
                                      <p:cBhvr>
                                        <p:cTn id="66" dur="500" fill="hold"/>
                                        <p:tgtEl>
                                          <p:spTgt spid="31"/>
                                        </p:tgtEl>
                                        <p:attrNameLst>
                                          <p:attrName>ppt_h</p:attrName>
                                        </p:attrNameLst>
                                      </p:cBhvr>
                                      <p:tavLst>
                                        <p:tav tm="0">
                                          <p:val>
                                            <p:fltVal val="0"/>
                                          </p:val>
                                        </p:tav>
                                        <p:tav tm="100000">
                                          <p:val>
                                            <p:strVal val="#ppt_h"/>
                                          </p:val>
                                        </p:tav>
                                      </p:tavLst>
                                    </p:anim>
                                    <p:anim calcmode="lin" valueType="num">
                                      <p:cBhvr>
                                        <p:cTn id="67" dur="500" fill="hold"/>
                                        <p:tgtEl>
                                          <p:spTgt spid="31"/>
                                        </p:tgtEl>
                                        <p:attrNameLst>
                                          <p:attrName>style.rotation</p:attrName>
                                        </p:attrNameLst>
                                      </p:cBhvr>
                                      <p:tavLst>
                                        <p:tav tm="0">
                                          <p:val>
                                            <p:fltVal val="360"/>
                                          </p:val>
                                        </p:tav>
                                        <p:tav tm="100000">
                                          <p:val>
                                            <p:fltVal val="0"/>
                                          </p:val>
                                        </p:tav>
                                      </p:tavLst>
                                    </p:anim>
                                    <p:animEffect transition="in" filter="fade">
                                      <p:cBhvr>
                                        <p:cTn id="68" dur="500"/>
                                        <p:tgtEl>
                                          <p:spTgt spid="31"/>
                                        </p:tgtEl>
                                      </p:cBhvr>
                                    </p:animEffect>
                                  </p:childTnLst>
                                </p:cTn>
                              </p:par>
                              <p:par>
                                <p:cTn id="69" presetID="10" presetClass="entr" presetSubtype="0" fill="hold" grpId="0" nodeType="withEffect">
                                  <p:stCondLst>
                                    <p:cond delay="250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500"/>
                                        <p:tgtEl>
                                          <p:spTgt spid="35"/>
                                        </p:tgtEl>
                                      </p:cBhvr>
                                    </p:animEffect>
                                  </p:childTnLst>
                                </p:cTn>
                              </p:par>
                              <p:par>
                                <p:cTn id="72" presetID="22" presetClass="entr" presetSubtype="2" fill="hold" grpId="0" nodeType="withEffect">
                                  <p:stCondLst>
                                    <p:cond delay="2500"/>
                                  </p:stCondLst>
                                  <p:childTnLst>
                                    <p:set>
                                      <p:cBhvr>
                                        <p:cTn id="73" dur="1" fill="hold">
                                          <p:stCondLst>
                                            <p:cond delay="0"/>
                                          </p:stCondLst>
                                        </p:cTn>
                                        <p:tgtEl>
                                          <p:spTgt spid="39"/>
                                        </p:tgtEl>
                                        <p:attrNameLst>
                                          <p:attrName>style.visibility</p:attrName>
                                        </p:attrNameLst>
                                      </p:cBhvr>
                                      <p:to>
                                        <p:strVal val="visible"/>
                                      </p:to>
                                    </p:set>
                                    <p:animEffect transition="in" filter="wipe(right)">
                                      <p:cBhvr>
                                        <p:cTn id="74" dur="500"/>
                                        <p:tgtEl>
                                          <p:spTgt spid="39"/>
                                        </p:tgtEl>
                                      </p:cBhvr>
                                    </p:animEffect>
                                  </p:childTnLst>
                                </p:cTn>
                              </p:par>
                              <p:par>
                                <p:cTn id="75" presetID="12" presetClass="entr" presetSubtype="2" fill="hold" grpId="0" nodeType="withEffect">
                                  <p:stCondLst>
                                    <p:cond delay="3000"/>
                                  </p:stCondLst>
                                  <p:childTnLst>
                                    <p:set>
                                      <p:cBhvr>
                                        <p:cTn id="76" dur="1" fill="hold">
                                          <p:stCondLst>
                                            <p:cond delay="0"/>
                                          </p:stCondLst>
                                        </p:cTn>
                                        <p:tgtEl>
                                          <p:spTgt spid="46"/>
                                        </p:tgtEl>
                                        <p:attrNameLst>
                                          <p:attrName>style.visibility</p:attrName>
                                        </p:attrNameLst>
                                      </p:cBhvr>
                                      <p:to>
                                        <p:strVal val="visible"/>
                                      </p:to>
                                    </p:set>
                                    <p:anim calcmode="lin" valueType="num">
                                      <p:cBhvr additive="base">
                                        <p:cTn id="77" dur="500"/>
                                        <p:tgtEl>
                                          <p:spTgt spid="46"/>
                                        </p:tgtEl>
                                        <p:attrNameLst>
                                          <p:attrName>ppt_x</p:attrName>
                                        </p:attrNameLst>
                                      </p:cBhvr>
                                      <p:tavLst>
                                        <p:tav tm="0">
                                          <p:val>
                                            <p:strVal val="#ppt_x+#ppt_w*1.125000"/>
                                          </p:val>
                                        </p:tav>
                                        <p:tav tm="100000">
                                          <p:val>
                                            <p:strVal val="#ppt_x"/>
                                          </p:val>
                                        </p:tav>
                                      </p:tavLst>
                                    </p:anim>
                                    <p:animEffect transition="in" filter="wipe(left)">
                                      <p:cBhvr>
                                        <p:cTn id="78" dur="500"/>
                                        <p:tgtEl>
                                          <p:spTgt spid="46"/>
                                        </p:tgtEl>
                                      </p:cBhvr>
                                    </p:animEffect>
                                  </p:childTnLst>
                                </p:cTn>
                              </p:par>
                              <p:par>
                                <p:cTn id="79" presetID="12" presetClass="entr" presetSubtype="2" fill="hold" grpId="0" nodeType="withEffect">
                                  <p:stCondLst>
                                    <p:cond delay="3000"/>
                                  </p:stCondLst>
                                  <p:childTnLst>
                                    <p:set>
                                      <p:cBhvr>
                                        <p:cTn id="80" dur="1" fill="hold">
                                          <p:stCondLst>
                                            <p:cond delay="0"/>
                                          </p:stCondLst>
                                        </p:cTn>
                                        <p:tgtEl>
                                          <p:spTgt spid="45"/>
                                        </p:tgtEl>
                                        <p:attrNameLst>
                                          <p:attrName>style.visibility</p:attrName>
                                        </p:attrNameLst>
                                      </p:cBhvr>
                                      <p:to>
                                        <p:strVal val="visible"/>
                                      </p:to>
                                    </p:set>
                                    <p:anim calcmode="lin" valueType="num">
                                      <p:cBhvr additive="base">
                                        <p:cTn id="81" dur="500"/>
                                        <p:tgtEl>
                                          <p:spTgt spid="45"/>
                                        </p:tgtEl>
                                        <p:attrNameLst>
                                          <p:attrName>ppt_x</p:attrName>
                                        </p:attrNameLst>
                                      </p:cBhvr>
                                      <p:tavLst>
                                        <p:tav tm="0">
                                          <p:val>
                                            <p:strVal val="#ppt_x+#ppt_w*1.125000"/>
                                          </p:val>
                                        </p:tav>
                                        <p:tav tm="100000">
                                          <p:val>
                                            <p:strVal val="#ppt_x"/>
                                          </p:val>
                                        </p:tav>
                                      </p:tavLst>
                                    </p:anim>
                                    <p:animEffect transition="in" filter="wipe(left)">
                                      <p:cBhvr>
                                        <p:cTn id="82" dur="500"/>
                                        <p:tgtEl>
                                          <p:spTgt spid="45"/>
                                        </p:tgtEl>
                                      </p:cBhvr>
                                    </p:animEffect>
                                  </p:childTnLst>
                                </p:cTn>
                              </p:par>
                              <p:par>
                                <p:cTn id="83" presetID="49" presetClass="entr" presetSubtype="0" decel="100000" fill="hold" grpId="0" nodeType="withEffect">
                                  <p:stCondLst>
                                    <p:cond delay="3500"/>
                                  </p:stCondLst>
                                  <p:childTnLst>
                                    <p:set>
                                      <p:cBhvr>
                                        <p:cTn id="84" dur="1" fill="hold">
                                          <p:stCondLst>
                                            <p:cond delay="0"/>
                                          </p:stCondLst>
                                        </p:cTn>
                                        <p:tgtEl>
                                          <p:spTgt spid="32"/>
                                        </p:tgtEl>
                                        <p:attrNameLst>
                                          <p:attrName>style.visibility</p:attrName>
                                        </p:attrNameLst>
                                      </p:cBhvr>
                                      <p:to>
                                        <p:strVal val="visible"/>
                                      </p:to>
                                    </p:set>
                                    <p:anim calcmode="lin" valueType="num">
                                      <p:cBhvr>
                                        <p:cTn id="85" dur="500" fill="hold"/>
                                        <p:tgtEl>
                                          <p:spTgt spid="32"/>
                                        </p:tgtEl>
                                        <p:attrNameLst>
                                          <p:attrName>ppt_w</p:attrName>
                                        </p:attrNameLst>
                                      </p:cBhvr>
                                      <p:tavLst>
                                        <p:tav tm="0">
                                          <p:val>
                                            <p:fltVal val="0"/>
                                          </p:val>
                                        </p:tav>
                                        <p:tav tm="100000">
                                          <p:val>
                                            <p:strVal val="#ppt_w"/>
                                          </p:val>
                                        </p:tav>
                                      </p:tavLst>
                                    </p:anim>
                                    <p:anim calcmode="lin" valueType="num">
                                      <p:cBhvr>
                                        <p:cTn id="86" dur="500" fill="hold"/>
                                        <p:tgtEl>
                                          <p:spTgt spid="32"/>
                                        </p:tgtEl>
                                        <p:attrNameLst>
                                          <p:attrName>ppt_h</p:attrName>
                                        </p:attrNameLst>
                                      </p:cBhvr>
                                      <p:tavLst>
                                        <p:tav tm="0">
                                          <p:val>
                                            <p:fltVal val="0"/>
                                          </p:val>
                                        </p:tav>
                                        <p:tav tm="100000">
                                          <p:val>
                                            <p:strVal val="#ppt_h"/>
                                          </p:val>
                                        </p:tav>
                                      </p:tavLst>
                                    </p:anim>
                                    <p:anim calcmode="lin" valueType="num">
                                      <p:cBhvr>
                                        <p:cTn id="87" dur="500" fill="hold"/>
                                        <p:tgtEl>
                                          <p:spTgt spid="32"/>
                                        </p:tgtEl>
                                        <p:attrNameLst>
                                          <p:attrName>style.rotation</p:attrName>
                                        </p:attrNameLst>
                                      </p:cBhvr>
                                      <p:tavLst>
                                        <p:tav tm="0">
                                          <p:val>
                                            <p:fltVal val="360"/>
                                          </p:val>
                                        </p:tav>
                                        <p:tav tm="100000">
                                          <p:val>
                                            <p:fltVal val="0"/>
                                          </p:val>
                                        </p:tav>
                                      </p:tavLst>
                                    </p:anim>
                                    <p:animEffect transition="in" filter="fade">
                                      <p:cBhvr>
                                        <p:cTn id="88" dur="500"/>
                                        <p:tgtEl>
                                          <p:spTgt spid="32"/>
                                        </p:tgtEl>
                                      </p:cBhvr>
                                    </p:animEffect>
                                  </p:childTnLst>
                                </p:cTn>
                              </p:par>
                              <p:par>
                                <p:cTn id="89" presetID="10" presetClass="entr" presetSubtype="0" fill="hold" grpId="0" nodeType="withEffect">
                                  <p:stCondLst>
                                    <p:cond delay="350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500"/>
                                        <p:tgtEl>
                                          <p:spTgt spid="36"/>
                                        </p:tgtEl>
                                      </p:cBhvr>
                                    </p:animEffect>
                                  </p:childTnLst>
                                </p:cTn>
                              </p:par>
                              <p:par>
                                <p:cTn id="92" presetID="22" presetClass="entr" presetSubtype="8" fill="hold" grpId="0" nodeType="withEffect">
                                  <p:stCondLst>
                                    <p:cond delay="3500"/>
                                  </p:stCondLst>
                                  <p:childTnLst>
                                    <p:set>
                                      <p:cBhvr>
                                        <p:cTn id="93" dur="1" fill="hold">
                                          <p:stCondLst>
                                            <p:cond delay="0"/>
                                          </p:stCondLst>
                                        </p:cTn>
                                        <p:tgtEl>
                                          <p:spTgt spid="40"/>
                                        </p:tgtEl>
                                        <p:attrNameLst>
                                          <p:attrName>style.visibility</p:attrName>
                                        </p:attrNameLst>
                                      </p:cBhvr>
                                      <p:to>
                                        <p:strVal val="visible"/>
                                      </p:to>
                                    </p:set>
                                    <p:animEffect transition="in" filter="wipe(left)">
                                      <p:cBhvr>
                                        <p:cTn id="94" dur="500"/>
                                        <p:tgtEl>
                                          <p:spTgt spid="40"/>
                                        </p:tgtEl>
                                      </p:cBhvr>
                                    </p:animEffect>
                                  </p:childTnLst>
                                </p:cTn>
                              </p:par>
                              <p:par>
                                <p:cTn id="95" presetID="12" presetClass="entr" presetSubtype="8" fill="hold" grpId="0" nodeType="withEffect">
                                  <p:stCondLst>
                                    <p:cond delay="4000"/>
                                  </p:stCondLst>
                                  <p:childTnLst>
                                    <p:set>
                                      <p:cBhvr>
                                        <p:cTn id="96" dur="1" fill="hold">
                                          <p:stCondLst>
                                            <p:cond delay="0"/>
                                          </p:stCondLst>
                                        </p:cTn>
                                        <p:tgtEl>
                                          <p:spTgt spid="48"/>
                                        </p:tgtEl>
                                        <p:attrNameLst>
                                          <p:attrName>style.visibility</p:attrName>
                                        </p:attrNameLst>
                                      </p:cBhvr>
                                      <p:to>
                                        <p:strVal val="visible"/>
                                      </p:to>
                                    </p:set>
                                    <p:anim calcmode="lin" valueType="num">
                                      <p:cBhvr additive="base">
                                        <p:cTn id="97" dur="500"/>
                                        <p:tgtEl>
                                          <p:spTgt spid="48"/>
                                        </p:tgtEl>
                                        <p:attrNameLst>
                                          <p:attrName>ppt_x</p:attrName>
                                        </p:attrNameLst>
                                      </p:cBhvr>
                                      <p:tavLst>
                                        <p:tav tm="0">
                                          <p:val>
                                            <p:strVal val="#ppt_x-#ppt_w*1.125000"/>
                                          </p:val>
                                        </p:tav>
                                        <p:tav tm="100000">
                                          <p:val>
                                            <p:strVal val="#ppt_x"/>
                                          </p:val>
                                        </p:tav>
                                      </p:tavLst>
                                    </p:anim>
                                    <p:animEffect transition="in" filter="wipe(right)">
                                      <p:cBhvr>
                                        <p:cTn id="98" dur="500"/>
                                        <p:tgtEl>
                                          <p:spTgt spid="48"/>
                                        </p:tgtEl>
                                      </p:cBhvr>
                                    </p:animEffect>
                                  </p:childTnLst>
                                </p:cTn>
                              </p:par>
                              <p:par>
                                <p:cTn id="99" presetID="12" presetClass="entr" presetSubtype="8" fill="hold" grpId="0" nodeType="withEffect">
                                  <p:stCondLst>
                                    <p:cond delay="4000"/>
                                  </p:stCondLst>
                                  <p:childTnLst>
                                    <p:set>
                                      <p:cBhvr>
                                        <p:cTn id="100" dur="1" fill="hold">
                                          <p:stCondLst>
                                            <p:cond delay="0"/>
                                          </p:stCondLst>
                                        </p:cTn>
                                        <p:tgtEl>
                                          <p:spTgt spid="47"/>
                                        </p:tgtEl>
                                        <p:attrNameLst>
                                          <p:attrName>style.visibility</p:attrName>
                                        </p:attrNameLst>
                                      </p:cBhvr>
                                      <p:to>
                                        <p:strVal val="visible"/>
                                      </p:to>
                                    </p:set>
                                    <p:anim calcmode="lin" valueType="num">
                                      <p:cBhvr additive="base">
                                        <p:cTn id="101" dur="500"/>
                                        <p:tgtEl>
                                          <p:spTgt spid="47"/>
                                        </p:tgtEl>
                                        <p:attrNameLst>
                                          <p:attrName>ppt_x</p:attrName>
                                        </p:attrNameLst>
                                      </p:cBhvr>
                                      <p:tavLst>
                                        <p:tav tm="0">
                                          <p:val>
                                            <p:strVal val="#ppt_x-#ppt_w*1.125000"/>
                                          </p:val>
                                        </p:tav>
                                        <p:tav tm="100000">
                                          <p:val>
                                            <p:strVal val="#ppt_x"/>
                                          </p:val>
                                        </p:tav>
                                      </p:tavLst>
                                    </p:anim>
                                    <p:animEffect transition="in" filter="wipe(right)">
                                      <p:cBhvr>
                                        <p:cTn id="10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p:bldP spid="42" grpId="0"/>
      <p:bldP spid="43" grpId="0"/>
      <p:bldP spid="44" grpId="0"/>
      <p:bldP spid="45" grpId="0"/>
      <p:bldP spid="46" grpId="0"/>
      <p:bldP spid="47" grpId="0"/>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加入你的标题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 name="Line 201"/>
          <p:cNvSpPr>
            <a:spLocks noChangeShapeType="1"/>
          </p:cNvSpPr>
          <p:nvPr/>
        </p:nvSpPr>
        <p:spPr bwMode="auto">
          <a:xfrm flipV="1">
            <a:off x="2060745" y="1718573"/>
            <a:ext cx="7257425" cy="4618474"/>
          </a:xfrm>
          <a:prstGeom prst="line">
            <a:avLst/>
          </a:prstGeom>
          <a:noFill/>
          <a:ln w="38100">
            <a:solidFill>
              <a:srgbClr val="27C5D6"/>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8" name="Group 202"/>
          <p:cNvGrpSpPr>
            <a:grpSpLocks/>
          </p:cNvGrpSpPr>
          <p:nvPr/>
        </p:nvGrpSpPr>
        <p:grpSpPr bwMode="auto">
          <a:xfrm>
            <a:off x="2963159" y="5570783"/>
            <a:ext cx="270584" cy="266792"/>
            <a:chOff x="1364" y="3452"/>
            <a:chExt cx="174" cy="172"/>
          </a:xfrm>
          <a:solidFill>
            <a:srgbClr val="27C5D6"/>
          </a:solidFill>
        </p:grpSpPr>
        <p:pic>
          <p:nvPicPr>
            <p:cNvPr id="9" name="Picture 203"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Oval 204"/>
            <p:cNvSpPr>
              <a:spLocks noChangeArrowheads="1"/>
            </p:cNvSpPr>
            <p:nvPr/>
          </p:nvSpPr>
          <p:spPr bwMode="gray">
            <a:xfrm>
              <a:off x="1364" y="3452"/>
              <a:ext cx="173" cy="172"/>
            </a:xfrm>
            <a:prstGeom prst="ellipse">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latin typeface="微软雅黑" panose="020B0503020204020204" pitchFamily="34" charset="-122"/>
                <a:ea typeface="微软雅黑" panose="020B0503020204020204" pitchFamily="34" charset="-122"/>
              </a:endParaRPr>
            </a:p>
          </p:txBody>
        </p:sp>
        <p:grpSp>
          <p:nvGrpSpPr>
            <p:cNvPr id="11" name="Group 205"/>
            <p:cNvGrpSpPr>
              <a:grpSpLocks/>
            </p:cNvGrpSpPr>
            <p:nvPr/>
          </p:nvGrpSpPr>
          <p:grpSpPr bwMode="auto">
            <a:xfrm rot="-1297425" flipH="1" flipV="1">
              <a:off x="1380" y="3581"/>
              <a:ext cx="150" cy="36"/>
              <a:chOff x="2528" y="1060"/>
              <a:chExt cx="894" cy="236"/>
            </a:xfrm>
            <a:grpFill/>
          </p:grpSpPr>
          <p:grpSp>
            <p:nvGrpSpPr>
              <p:cNvPr id="12" name="Group 206"/>
              <p:cNvGrpSpPr>
                <a:grpSpLocks/>
              </p:cNvGrpSpPr>
              <p:nvPr/>
            </p:nvGrpSpPr>
            <p:grpSpPr bwMode="auto">
              <a:xfrm>
                <a:off x="2528" y="1060"/>
                <a:ext cx="742" cy="186"/>
                <a:chOff x="1565" y="2568"/>
                <a:chExt cx="1118" cy="279"/>
              </a:xfrm>
              <a:grpFill/>
            </p:grpSpPr>
            <p:sp>
              <p:nvSpPr>
                <p:cNvPr id="18" name="AutoShape 207"/>
                <p:cNvSpPr>
                  <a:spLocks noChangeArrowheads="1"/>
                </p:cNvSpPr>
                <p:nvPr/>
              </p:nvSpPr>
              <p:spPr bwMode="gray">
                <a:xfrm rot="5263130">
                  <a:off x="1859"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9" name="AutoShape 208"/>
                <p:cNvSpPr>
                  <a:spLocks noChangeArrowheads="1"/>
                </p:cNvSpPr>
                <p:nvPr/>
              </p:nvSpPr>
              <p:spPr bwMode="gray">
                <a:xfrm rot="6078281">
                  <a:off x="1995"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0" name="AutoShape 209"/>
                <p:cNvSpPr>
                  <a:spLocks noChangeArrowheads="1"/>
                </p:cNvSpPr>
                <p:nvPr/>
              </p:nvSpPr>
              <p:spPr bwMode="gray">
                <a:xfrm rot="6373927">
                  <a:off x="2071" y="229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1" name="AutoShape 210"/>
                <p:cNvSpPr>
                  <a:spLocks noChangeArrowheads="1"/>
                </p:cNvSpPr>
                <p:nvPr/>
              </p:nvSpPr>
              <p:spPr bwMode="gray">
                <a:xfrm rot="6906312">
                  <a:off x="2161" y="232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nvGrpSpPr>
              <p:cNvPr id="13" name="Group 211"/>
              <p:cNvGrpSpPr>
                <a:grpSpLocks/>
              </p:cNvGrpSpPr>
              <p:nvPr/>
            </p:nvGrpSpPr>
            <p:grpSpPr bwMode="auto">
              <a:xfrm rot="1353540">
                <a:off x="2680" y="1110"/>
                <a:ext cx="742" cy="186"/>
                <a:chOff x="1565" y="2568"/>
                <a:chExt cx="1118" cy="279"/>
              </a:xfrm>
              <a:grpFill/>
            </p:grpSpPr>
            <p:sp>
              <p:nvSpPr>
                <p:cNvPr id="14" name="AutoShape 212"/>
                <p:cNvSpPr>
                  <a:spLocks noChangeArrowheads="1"/>
                </p:cNvSpPr>
                <p:nvPr/>
              </p:nvSpPr>
              <p:spPr bwMode="gray">
                <a:xfrm rot="5263130">
                  <a:off x="1859"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5" name="AutoShape 213"/>
                <p:cNvSpPr>
                  <a:spLocks noChangeArrowheads="1"/>
                </p:cNvSpPr>
                <p:nvPr/>
              </p:nvSpPr>
              <p:spPr bwMode="gray">
                <a:xfrm rot="6078281">
                  <a:off x="1995"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6" name="AutoShape 214"/>
                <p:cNvSpPr>
                  <a:spLocks noChangeArrowheads="1"/>
                </p:cNvSpPr>
                <p:nvPr/>
              </p:nvSpPr>
              <p:spPr bwMode="gray">
                <a:xfrm rot="6373927">
                  <a:off x="2071" y="229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7" name="AutoShape 215"/>
                <p:cNvSpPr>
                  <a:spLocks noChangeArrowheads="1"/>
                </p:cNvSpPr>
                <p:nvPr/>
              </p:nvSpPr>
              <p:spPr bwMode="gray">
                <a:xfrm rot="6906312">
                  <a:off x="2161" y="232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grpSp>
      <p:grpSp>
        <p:nvGrpSpPr>
          <p:cNvPr id="22" name="Group 217"/>
          <p:cNvGrpSpPr>
            <a:grpSpLocks/>
          </p:cNvGrpSpPr>
          <p:nvPr/>
        </p:nvGrpSpPr>
        <p:grpSpPr bwMode="auto">
          <a:xfrm>
            <a:off x="4645909" y="4475408"/>
            <a:ext cx="270584" cy="266792"/>
            <a:chOff x="1364" y="3452"/>
            <a:chExt cx="174" cy="172"/>
          </a:xfrm>
          <a:solidFill>
            <a:srgbClr val="FFABB1"/>
          </a:solidFill>
        </p:grpSpPr>
        <p:pic>
          <p:nvPicPr>
            <p:cNvPr id="23" name="Picture 218"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24" name="Oval 219"/>
            <p:cNvSpPr>
              <a:spLocks noChangeArrowheads="1"/>
            </p:cNvSpPr>
            <p:nvPr/>
          </p:nvSpPr>
          <p:spPr bwMode="gray">
            <a:xfrm>
              <a:off x="1364" y="3452"/>
              <a:ext cx="173" cy="172"/>
            </a:xfrm>
            <a:prstGeom prst="ellipse">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latin typeface="微软雅黑" panose="020B0503020204020204" pitchFamily="34" charset="-122"/>
                <a:ea typeface="微软雅黑" panose="020B0503020204020204" pitchFamily="34" charset="-122"/>
              </a:endParaRPr>
            </a:p>
          </p:txBody>
        </p:sp>
        <p:grpSp>
          <p:nvGrpSpPr>
            <p:cNvPr id="25" name="Group 220"/>
            <p:cNvGrpSpPr>
              <a:grpSpLocks/>
            </p:cNvGrpSpPr>
            <p:nvPr/>
          </p:nvGrpSpPr>
          <p:grpSpPr bwMode="auto">
            <a:xfrm rot="-1297425" flipH="1" flipV="1">
              <a:off x="1380" y="3581"/>
              <a:ext cx="150" cy="36"/>
              <a:chOff x="2528" y="1060"/>
              <a:chExt cx="894" cy="236"/>
            </a:xfrm>
            <a:grpFill/>
          </p:grpSpPr>
          <p:grpSp>
            <p:nvGrpSpPr>
              <p:cNvPr id="26" name="Group 221"/>
              <p:cNvGrpSpPr>
                <a:grpSpLocks/>
              </p:cNvGrpSpPr>
              <p:nvPr/>
            </p:nvGrpSpPr>
            <p:grpSpPr bwMode="auto">
              <a:xfrm>
                <a:off x="2528" y="1060"/>
                <a:ext cx="742" cy="186"/>
                <a:chOff x="1565" y="2568"/>
                <a:chExt cx="1118" cy="279"/>
              </a:xfrm>
              <a:grpFill/>
            </p:grpSpPr>
            <p:sp>
              <p:nvSpPr>
                <p:cNvPr id="32" name="AutoShape 222"/>
                <p:cNvSpPr>
                  <a:spLocks noChangeArrowheads="1"/>
                </p:cNvSpPr>
                <p:nvPr/>
              </p:nvSpPr>
              <p:spPr bwMode="gray">
                <a:xfrm rot="5263130">
                  <a:off x="1859"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33" name="AutoShape 223"/>
                <p:cNvSpPr>
                  <a:spLocks noChangeArrowheads="1"/>
                </p:cNvSpPr>
                <p:nvPr/>
              </p:nvSpPr>
              <p:spPr bwMode="gray">
                <a:xfrm rot="6078281">
                  <a:off x="1995"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34" name="AutoShape 224"/>
                <p:cNvSpPr>
                  <a:spLocks noChangeArrowheads="1"/>
                </p:cNvSpPr>
                <p:nvPr/>
              </p:nvSpPr>
              <p:spPr bwMode="gray">
                <a:xfrm rot="6373927">
                  <a:off x="2071" y="229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35" name="AutoShape 225"/>
                <p:cNvSpPr>
                  <a:spLocks noChangeArrowheads="1"/>
                </p:cNvSpPr>
                <p:nvPr/>
              </p:nvSpPr>
              <p:spPr bwMode="gray">
                <a:xfrm rot="6906312">
                  <a:off x="2161" y="232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nvGrpSpPr>
              <p:cNvPr id="27" name="Group 226"/>
              <p:cNvGrpSpPr>
                <a:grpSpLocks/>
              </p:cNvGrpSpPr>
              <p:nvPr/>
            </p:nvGrpSpPr>
            <p:grpSpPr bwMode="auto">
              <a:xfrm rot="1353540">
                <a:off x="2680" y="1110"/>
                <a:ext cx="742" cy="186"/>
                <a:chOff x="1565" y="2568"/>
                <a:chExt cx="1118" cy="279"/>
              </a:xfrm>
              <a:grpFill/>
            </p:grpSpPr>
            <p:sp>
              <p:nvSpPr>
                <p:cNvPr id="28" name="AutoShape 227"/>
                <p:cNvSpPr>
                  <a:spLocks noChangeArrowheads="1"/>
                </p:cNvSpPr>
                <p:nvPr/>
              </p:nvSpPr>
              <p:spPr bwMode="gray">
                <a:xfrm rot="5263130">
                  <a:off x="1859"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9" name="AutoShape 228"/>
                <p:cNvSpPr>
                  <a:spLocks noChangeArrowheads="1"/>
                </p:cNvSpPr>
                <p:nvPr/>
              </p:nvSpPr>
              <p:spPr bwMode="gray">
                <a:xfrm rot="6078281">
                  <a:off x="1995"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30" name="AutoShape 229"/>
                <p:cNvSpPr>
                  <a:spLocks noChangeArrowheads="1"/>
                </p:cNvSpPr>
                <p:nvPr/>
              </p:nvSpPr>
              <p:spPr bwMode="gray">
                <a:xfrm rot="6373927">
                  <a:off x="2071" y="229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31" name="AutoShape 230"/>
                <p:cNvSpPr>
                  <a:spLocks noChangeArrowheads="1"/>
                </p:cNvSpPr>
                <p:nvPr/>
              </p:nvSpPr>
              <p:spPr bwMode="gray">
                <a:xfrm rot="6906312">
                  <a:off x="2161" y="232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grpSp>
      <p:grpSp>
        <p:nvGrpSpPr>
          <p:cNvPr id="36" name="Group 232"/>
          <p:cNvGrpSpPr>
            <a:grpSpLocks/>
          </p:cNvGrpSpPr>
          <p:nvPr/>
        </p:nvGrpSpPr>
        <p:grpSpPr bwMode="auto">
          <a:xfrm>
            <a:off x="6254046" y="3476871"/>
            <a:ext cx="270584" cy="266792"/>
            <a:chOff x="1364" y="3452"/>
            <a:chExt cx="174" cy="172"/>
          </a:xfrm>
          <a:solidFill>
            <a:srgbClr val="27C5D6"/>
          </a:solidFill>
        </p:grpSpPr>
        <p:pic>
          <p:nvPicPr>
            <p:cNvPr id="37" name="Picture 233"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38" name="Oval 234"/>
            <p:cNvSpPr>
              <a:spLocks noChangeArrowheads="1"/>
            </p:cNvSpPr>
            <p:nvPr/>
          </p:nvSpPr>
          <p:spPr bwMode="gray">
            <a:xfrm>
              <a:off x="1364" y="3452"/>
              <a:ext cx="173" cy="172"/>
            </a:xfrm>
            <a:prstGeom prst="ellipse">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latin typeface="微软雅黑" panose="020B0503020204020204" pitchFamily="34" charset="-122"/>
                <a:ea typeface="微软雅黑" panose="020B0503020204020204" pitchFamily="34" charset="-122"/>
              </a:endParaRPr>
            </a:p>
          </p:txBody>
        </p:sp>
        <p:grpSp>
          <p:nvGrpSpPr>
            <p:cNvPr id="39" name="Group 235"/>
            <p:cNvGrpSpPr>
              <a:grpSpLocks/>
            </p:cNvGrpSpPr>
            <p:nvPr/>
          </p:nvGrpSpPr>
          <p:grpSpPr bwMode="auto">
            <a:xfrm rot="-1297425" flipH="1" flipV="1">
              <a:off x="1380" y="3581"/>
              <a:ext cx="150" cy="36"/>
              <a:chOff x="2528" y="1060"/>
              <a:chExt cx="894" cy="236"/>
            </a:xfrm>
            <a:grpFill/>
          </p:grpSpPr>
          <p:grpSp>
            <p:nvGrpSpPr>
              <p:cNvPr id="40" name="Group 236"/>
              <p:cNvGrpSpPr>
                <a:grpSpLocks/>
              </p:cNvGrpSpPr>
              <p:nvPr/>
            </p:nvGrpSpPr>
            <p:grpSpPr bwMode="auto">
              <a:xfrm>
                <a:off x="2528" y="1060"/>
                <a:ext cx="742" cy="186"/>
                <a:chOff x="1565" y="2568"/>
                <a:chExt cx="1118" cy="279"/>
              </a:xfrm>
              <a:grpFill/>
            </p:grpSpPr>
            <p:sp>
              <p:nvSpPr>
                <p:cNvPr id="46" name="AutoShape 237"/>
                <p:cNvSpPr>
                  <a:spLocks noChangeArrowheads="1"/>
                </p:cNvSpPr>
                <p:nvPr/>
              </p:nvSpPr>
              <p:spPr bwMode="gray">
                <a:xfrm rot="5263130">
                  <a:off x="1859"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7" name="AutoShape 238"/>
                <p:cNvSpPr>
                  <a:spLocks noChangeArrowheads="1"/>
                </p:cNvSpPr>
                <p:nvPr/>
              </p:nvSpPr>
              <p:spPr bwMode="gray">
                <a:xfrm rot="6078281">
                  <a:off x="1995"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8" name="AutoShape 239"/>
                <p:cNvSpPr>
                  <a:spLocks noChangeArrowheads="1"/>
                </p:cNvSpPr>
                <p:nvPr/>
              </p:nvSpPr>
              <p:spPr bwMode="gray">
                <a:xfrm rot="6373927">
                  <a:off x="2071" y="229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9" name="AutoShape 240"/>
                <p:cNvSpPr>
                  <a:spLocks noChangeArrowheads="1"/>
                </p:cNvSpPr>
                <p:nvPr/>
              </p:nvSpPr>
              <p:spPr bwMode="gray">
                <a:xfrm rot="6906312">
                  <a:off x="2161" y="232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nvGrpSpPr>
              <p:cNvPr id="41" name="Group 241"/>
              <p:cNvGrpSpPr>
                <a:grpSpLocks/>
              </p:cNvGrpSpPr>
              <p:nvPr/>
            </p:nvGrpSpPr>
            <p:grpSpPr bwMode="auto">
              <a:xfrm rot="1353540">
                <a:off x="2680" y="1110"/>
                <a:ext cx="742" cy="186"/>
                <a:chOff x="1565" y="2568"/>
                <a:chExt cx="1118" cy="279"/>
              </a:xfrm>
              <a:grpFill/>
            </p:grpSpPr>
            <p:sp>
              <p:nvSpPr>
                <p:cNvPr id="42" name="AutoShape 242"/>
                <p:cNvSpPr>
                  <a:spLocks noChangeArrowheads="1"/>
                </p:cNvSpPr>
                <p:nvPr/>
              </p:nvSpPr>
              <p:spPr bwMode="gray">
                <a:xfrm rot="5263130">
                  <a:off x="1859"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3" name="AutoShape 243"/>
                <p:cNvSpPr>
                  <a:spLocks noChangeArrowheads="1"/>
                </p:cNvSpPr>
                <p:nvPr/>
              </p:nvSpPr>
              <p:spPr bwMode="gray">
                <a:xfrm rot="6078281">
                  <a:off x="1995"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4" name="AutoShape 244"/>
                <p:cNvSpPr>
                  <a:spLocks noChangeArrowheads="1"/>
                </p:cNvSpPr>
                <p:nvPr/>
              </p:nvSpPr>
              <p:spPr bwMode="gray">
                <a:xfrm rot="6373927">
                  <a:off x="2071" y="229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5" name="AutoShape 245"/>
                <p:cNvSpPr>
                  <a:spLocks noChangeArrowheads="1"/>
                </p:cNvSpPr>
                <p:nvPr/>
              </p:nvSpPr>
              <p:spPr bwMode="gray">
                <a:xfrm rot="6906312">
                  <a:off x="2161" y="232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grpSp>
      <p:sp>
        <p:nvSpPr>
          <p:cNvPr id="65" name="AutoShape 262"/>
          <p:cNvSpPr>
            <a:spLocks noChangeArrowheads="1"/>
          </p:cNvSpPr>
          <p:nvPr/>
        </p:nvSpPr>
        <p:spPr bwMode="gray">
          <a:xfrm>
            <a:off x="1127971" y="4881963"/>
            <a:ext cx="1876432" cy="457990"/>
          </a:xfrm>
          <a:prstGeom prst="roundRect">
            <a:avLst>
              <a:gd name="adj" fmla="val 22815"/>
            </a:avLst>
          </a:prstGeom>
          <a:solidFill>
            <a:srgbClr val="27C5D6"/>
          </a:solidFill>
          <a:ln w="12700" algn="ctr">
            <a:noFill/>
            <a:round/>
            <a:headEnd/>
            <a:tailEnd/>
          </a:ln>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66" name="AutoShape 263"/>
          <p:cNvSpPr>
            <a:spLocks noChangeArrowheads="1"/>
          </p:cNvSpPr>
          <p:nvPr/>
        </p:nvSpPr>
        <p:spPr bwMode="gray">
          <a:xfrm>
            <a:off x="2821834" y="3789763"/>
            <a:ext cx="1876432" cy="457990"/>
          </a:xfrm>
          <a:prstGeom prst="roundRect">
            <a:avLst>
              <a:gd name="adj" fmla="val 22815"/>
            </a:avLst>
          </a:prstGeom>
          <a:solidFill>
            <a:srgbClr val="FFABB1"/>
          </a:solidFill>
          <a:ln w="12700" algn="ctr">
            <a:noFill/>
            <a:round/>
            <a:headEnd/>
            <a:tailEnd/>
          </a:ln>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67" name="AutoShape 264"/>
          <p:cNvSpPr>
            <a:spLocks noChangeArrowheads="1"/>
          </p:cNvSpPr>
          <p:nvPr/>
        </p:nvSpPr>
        <p:spPr bwMode="gray">
          <a:xfrm>
            <a:off x="4364884" y="2791226"/>
            <a:ext cx="1876432" cy="457990"/>
          </a:xfrm>
          <a:prstGeom prst="roundRect">
            <a:avLst>
              <a:gd name="adj" fmla="val 22815"/>
            </a:avLst>
          </a:prstGeom>
          <a:solidFill>
            <a:srgbClr val="27C5D6"/>
          </a:solidFill>
          <a:ln w="12700" algn="ctr">
            <a:noFill/>
            <a:round/>
            <a:headEnd/>
            <a:tailEnd/>
          </a:ln>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68" name="Text Box 265"/>
          <p:cNvSpPr txBox="1">
            <a:spLocks noChangeArrowheads="1"/>
          </p:cNvSpPr>
          <p:nvPr/>
        </p:nvSpPr>
        <p:spPr bwMode="white">
          <a:xfrm>
            <a:off x="1501706" y="4913484"/>
            <a:ext cx="11294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altLang="zh-CN" sz="2000" b="1" dirty="0" smtClean="0">
                <a:solidFill>
                  <a:schemeClr val="bg1"/>
                </a:solidFill>
                <a:latin typeface="微软雅黑" panose="020B0503020204020204" pitchFamily="34" charset="-122"/>
                <a:ea typeface="微软雅黑" panose="020B0503020204020204" pitchFamily="34" charset="-122"/>
              </a:rPr>
              <a:t>2012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69" name="Text Box 266"/>
          <p:cNvSpPr txBox="1">
            <a:spLocks noChangeArrowheads="1"/>
          </p:cNvSpPr>
          <p:nvPr/>
        </p:nvSpPr>
        <p:spPr bwMode="white">
          <a:xfrm>
            <a:off x="2768531" y="3824459"/>
            <a:ext cx="1929516"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altLang="zh-CN" sz="2000" b="1" dirty="0" smtClean="0">
                <a:solidFill>
                  <a:schemeClr val="bg1"/>
                </a:solidFill>
                <a:latin typeface="微软雅黑" panose="020B0503020204020204" pitchFamily="34" charset="-122"/>
                <a:ea typeface="微软雅黑" panose="020B0503020204020204" pitchFamily="34" charset="-122"/>
              </a:rPr>
              <a:t>2013-2018</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0" name="Text Box 267"/>
          <p:cNvSpPr txBox="1">
            <a:spLocks noChangeArrowheads="1"/>
          </p:cNvSpPr>
          <p:nvPr/>
        </p:nvSpPr>
        <p:spPr bwMode="white">
          <a:xfrm>
            <a:off x="4757442" y="2806645"/>
            <a:ext cx="11294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altLang="zh-CN" sz="2000" b="1" dirty="0" smtClean="0">
                <a:solidFill>
                  <a:schemeClr val="bg1"/>
                </a:solidFill>
                <a:latin typeface="微软雅黑" panose="020B0503020204020204" pitchFamily="34" charset="-122"/>
                <a:ea typeface="微软雅黑" panose="020B0503020204020204" pitchFamily="34" charset="-122"/>
              </a:rPr>
              <a:t>2019</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1" name="Text Box 269"/>
          <p:cNvSpPr txBox="1">
            <a:spLocks noChangeArrowheads="1"/>
          </p:cNvSpPr>
          <p:nvPr/>
        </p:nvSpPr>
        <p:spPr bwMode="black">
          <a:xfrm>
            <a:off x="3373082" y="5627695"/>
            <a:ext cx="433313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在此添加标题或目录索引</a:t>
            </a:r>
          </a:p>
          <a:p>
            <a:pPr eaLnBrk="1" hangingPunct="1">
              <a:spcBef>
                <a:spcPct val="50000"/>
              </a:spcBef>
              <a:buFontTx/>
              <a:buChar cha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在此添加标题或目录索引</a:t>
            </a:r>
          </a:p>
        </p:txBody>
      </p:sp>
      <p:sp>
        <p:nvSpPr>
          <p:cNvPr id="72" name="Text Box 270"/>
          <p:cNvSpPr txBox="1">
            <a:spLocks noChangeArrowheads="1"/>
          </p:cNvSpPr>
          <p:nvPr/>
        </p:nvSpPr>
        <p:spPr bwMode="black">
          <a:xfrm>
            <a:off x="5092345" y="4532320"/>
            <a:ext cx="433313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在此添加标题或目录索引</a:t>
            </a:r>
          </a:p>
          <a:p>
            <a:pPr eaLnBrk="1" hangingPunct="1">
              <a:spcBef>
                <a:spcPct val="50000"/>
              </a:spcBef>
              <a:buFontTx/>
              <a:buChar cha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在此添加标题或目录索引</a:t>
            </a:r>
          </a:p>
        </p:txBody>
      </p:sp>
      <p:sp>
        <p:nvSpPr>
          <p:cNvPr id="73" name="Text Box 271"/>
          <p:cNvSpPr txBox="1">
            <a:spLocks noChangeArrowheads="1"/>
          </p:cNvSpPr>
          <p:nvPr/>
        </p:nvSpPr>
        <p:spPr bwMode="black">
          <a:xfrm>
            <a:off x="6690727" y="3566725"/>
            <a:ext cx="433313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在此添加标题或目录索引</a:t>
            </a:r>
          </a:p>
          <a:p>
            <a:pPr eaLnBrk="1" hangingPunct="1">
              <a:spcBef>
                <a:spcPct val="50000"/>
              </a:spcBef>
              <a:buFontTx/>
              <a:buChar cha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在此添加标题或目录索引</a:t>
            </a:r>
          </a:p>
        </p:txBody>
      </p:sp>
      <p:grpSp>
        <p:nvGrpSpPr>
          <p:cNvPr id="74" name="Group 232"/>
          <p:cNvGrpSpPr>
            <a:grpSpLocks/>
          </p:cNvGrpSpPr>
          <p:nvPr/>
        </p:nvGrpSpPr>
        <p:grpSpPr bwMode="auto">
          <a:xfrm>
            <a:off x="8534612" y="2024171"/>
            <a:ext cx="270584" cy="266792"/>
            <a:chOff x="1364" y="3452"/>
            <a:chExt cx="174" cy="172"/>
          </a:xfrm>
          <a:solidFill>
            <a:srgbClr val="FFABB1"/>
          </a:solidFill>
        </p:grpSpPr>
        <p:pic>
          <p:nvPicPr>
            <p:cNvPr id="75" name="Picture 233"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76" name="Oval 234"/>
            <p:cNvSpPr>
              <a:spLocks noChangeArrowheads="1"/>
            </p:cNvSpPr>
            <p:nvPr/>
          </p:nvSpPr>
          <p:spPr bwMode="gray">
            <a:xfrm>
              <a:off x="1364" y="3452"/>
              <a:ext cx="173" cy="172"/>
            </a:xfrm>
            <a:prstGeom prst="ellipse">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latin typeface="微软雅黑" panose="020B0503020204020204" pitchFamily="34" charset="-122"/>
                <a:ea typeface="微软雅黑" panose="020B0503020204020204" pitchFamily="34" charset="-122"/>
              </a:endParaRPr>
            </a:p>
          </p:txBody>
        </p:sp>
        <p:grpSp>
          <p:nvGrpSpPr>
            <p:cNvPr id="77" name="Group 235"/>
            <p:cNvGrpSpPr>
              <a:grpSpLocks/>
            </p:cNvGrpSpPr>
            <p:nvPr/>
          </p:nvGrpSpPr>
          <p:grpSpPr bwMode="auto">
            <a:xfrm rot="-1297425" flipH="1" flipV="1">
              <a:off x="1380" y="3581"/>
              <a:ext cx="150" cy="36"/>
              <a:chOff x="2528" y="1060"/>
              <a:chExt cx="894" cy="236"/>
            </a:xfrm>
            <a:grpFill/>
          </p:grpSpPr>
          <p:grpSp>
            <p:nvGrpSpPr>
              <p:cNvPr id="78" name="Group 236"/>
              <p:cNvGrpSpPr>
                <a:grpSpLocks/>
              </p:cNvGrpSpPr>
              <p:nvPr/>
            </p:nvGrpSpPr>
            <p:grpSpPr bwMode="auto">
              <a:xfrm>
                <a:off x="2528" y="1060"/>
                <a:ext cx="742" cy="186"/>
                <a:chOff x="1565" y="2568"/>
                <a:chExt cx="1118" cy="279"/>
              </a:xfrm>
              <a:grpFill/>
            </p:grpSpPr>
            <p:sp>
              <p:nvSpPr>
                <p:cNvPr id="84" name="AutoShape 237"/>
                <p:cNvSpPr>
                  <a:spLocks noChangeArrowheads="1"/>
                </p:cNvSpPr>
                <p:nvPr/>
              </p:nvSpPr>
              <p:spPr bwMode="gray">
                <a:xfrm rot="5263130">
                  <a:off x="1859"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85" name="AutoShape 238"/>
                <p:cNvSpPr>
                  <a:spLocks noChangeArrowheads="1"/>
                </p:cNvSpPr>
                <p:nvPr/>
              </p:nvSpPr>
              <p:spPr bwMode="gray">
                <a:xfrm rot="6078281">
                  <a:off x="1995"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86" name="AutoShape 239"/>
                <p:cNvSpPr>
                  <a:spLocks noChangeArrowheads="1"/>
                </p:cNvSpPr>
                <p:nvPr/>
              </p:nvSpPr>
              <p:spPr bwMode="gray">
                <a:xfrm rot="6373927">
                  <a:off x="2071" y="229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87" name="AutoShape 240"/>
                <p:cNvSpPr>
                  <a:spLocks noChangeArrowheads="1"/>
                </p:cNvSpPr>
                <p:nvPr/>
              </p:nvSpPr>
              <p:spPr bwMode="gray">
                <a:xfrm rot="6906312">
                  <a:off x="2161" y="232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nvGrpSpPr>
              <p:cNvPr id="79" name="Group 241"/>
              <p:cNvGrpSpPr>
                <a:grpSpLocks/>
              </p:cNvGrpSpPr>
              <p:nvPr/>
            </p:nvGrpSpPr>
            <p:grpSpPr bwMode="auto">
              <a:xfrm rot="1353540">
                <a:off x="2680" y="1110"/>
                <a:ext cx="742" cy="186"/>
                <a:chOff x="1565" y="2568"/>
                <a:chExt cx="1118" cy="279"/>
              </a:xfrm>
              <a:grpFill/>
            </p:grpSpPr>
            <p:sp>
              <p:nvSpPr>
                <p:cNvPr id="80" name="AutoShape 242"/>
                <p:cNvSpPr>
                  <a:spLocks noChangeArrowheads="1"/>
                </p:cNvSpPr>
                <p:nvPr/>
              </p:nvSpPr>
              <p:spPr bwMode="gray">
                <a:xfrm rot="5263130">
                  <a:off x="1859"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81" name="AutoShape 243"/>
                <p:cNvSpPr>
                  <a:spLocks noChangeArrowheads="1"/>
                </p:cNvSpPr>
                <p:nvPr/>
              </p:nvSpPr>
              <p:spPr bwMode="gray">
                <a:xfrm rot="6078281">
                  <a:off x="1995" y="2274"/>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82" name="AutoShape 244"/>
                <p:cNvSpPr>
                  <a:spLocks noChangeArrowheads="1"/>
                </p:cNvSpPr>
                <p:nvPr/>
              </p:nvSpPr>
              <p:spPr bwMode="gray">
                <a:xfrm rot="6373927">
                  <a:off x="2071" y="229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83" name="AutoShape 245"/>
                <p:cNvSpPr>
                  <a:spLocks noChangeArrowheads="1"/>
                </p:cNvSpPr>
                <p:nvPr/>
              </p:nvSpPr>
              <p:spPr bwMode="gray">
                <a:xfrm rot="6906312">
                  <a:off x="2161" y="2326"/>
                  <a:ext cx="227" cy="816"/>
                </a:xfrm>
                <a:prstGeom prst="moon">
                  <a:avLst>
                    <a:gd name="adj" fmla="val 4977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grpSp>
      <p:sp>
        <p:nvSpPr>
          <p:cNvPr id="88" name="Text Box 271"/>
          <p:cNvSpPr txBox="1">
            <a:spLocks noChangeArrowheads="1"/>
          </p:cNvSpPr>
          <p:nvPr/>
        </p:nvSpPr>
        <p:spPr bwMode="black">
          <a:xfrm>
            <a:off x="8933091" y="2126879"/>
            <a:ext cx="433313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在此添加标题或目录索引</a:t>
            </a:r>
          </a:p>
          <a:p>
            <a:pPr eaLnBrk="1" hangingPunct="1">
              <a:spcBef>
                <a:spcPct val="50000"/>
              </a:spcBef>
              <a:buFontTx/>
              <a:buChar cha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在此添加标题或目录索引</a:t>
            </a:r>
          </a:p>
        </p:txBody>
      </p:sp>
      <p:sp>
        <p:nvSpPr>
          <p:cNvPr id="89" name="AutoShape 264"/>
          <p:cNvSpPr>
            <a:spLocks noChangeArrowheads="1"/>
          </p:cNvSpPr>
          <p:nvPr/>
        </p:nvSpPr>
        <p:spPr bwMode="gray">
          <a:xfrm>
            <a:off x="6277614" y="1718573"/>
            <a:ext cx="1876432" cy="457990"/>
          </a:xfrm>
          <a:prstGeom prst="roundRect">
            <a:avLst>
              <a:gd name="adj" fmla="val 22815"/>
            </a:avLst>
          </a:prstGeom>
          <a:solidFill>
            <a:srgbClr val="27C5D6"/>
          </a:solidFill>
          <a:ln w="12700" algn="ctr">
            <a:noFill/>
            <a:round/>
            <a:headEnd/>
            <a:tailEnd/>
          </a:ln>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90" name="Text Box 267"/>
          <p:cNvSpPr txBox="1">
            <a:spLocks noChangeArrowheads="1"/>
          </p:cNvSpPr>
          <p:nvPr/>
        </p:nvSpPr>
        <p:spPr bwMode="white">
          <a:xfrm>
            <a:off x="6670172" y="1733992"/>
            <a:ext cx="11294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en-US" altLang="zh-CN" sz="2000" b="1" dirty="0" smtClean="0">
                <a:solidFill>
                  <a:schemeClr val="bg1"/>
                </a:solidFill>
                <a:latin typeface="微软雅黑" panose="020B0503020204020204" pitchFamily="34" charset="-122"/>
                <a:ea typeface="微软雅黑" panose="020B0503020204020204" pitchFamily="34" charset="-122"/>
              </a:rPr>
              <a:t>20XX</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5014885"/>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42" presetClass="entr" presetSubtype="0" fill="hold" grpId="0" nodeType="afterEffect">
                                  <p:stCondLst>
                                    <p:cond delay="0"/>
                                  </p:stCondLst>
                                  <p:childTnLst>
                                    <p:set>
                                      <p:cBhvr>
                                        <p:cTn id="21" dur="1" fill="hold">
                                          <p:stCondLst>
                                            <p:cond delay="0"/>
                                          </p:stCondLst>
                                        </p:cTn>
                                        <p:tgtEl>
                                          <p:spTgt spid="90"/>
                                        </p:tgtEl>
                                        <p:attrNameLst>
                                          <p:attrName>style.visibility</p:attrName>
                                        </p:attrNameLst>
                                      </p:cBhvr>
                                      <p:to>
                                        <p:strVal val="visible"/>
                                      </p:to>
                                    </p:set>
                                    <p:animEffect transition="in" filter="fade">
                                      <p:cBhvr>
                                        <p:cTn id="22" dur="1000"/>
                                        <p:tgtEl>
                                          <p:spTgt spid="90"/>
                                        </p:tgtEl>
                                      </p:cBhvr>
                                    </p:animEffect>
                                    <p:anim calcmode="lin" valueType="num">
                                      <p:cBhvr>
                                        <p:cTn id="23" dur="1000" fill="hold"/>
                                        <p:tgtEl>
                                          <p:spTgt spid="90"/>
                                        </p:tgtEl>
                                        <p:attrNameLst>
                                          <p:attrName>ppt_x</p:attrName>
                                        </p:attrNameLst>
                                      </p:cBhvr>
                                      <p:tavLst>
                                        <p:tav tm="0">
                                          <p:val>
                                            <p:strVal val="#ppt_x"/>
                                          </p:val>
                                        </p:tav>
                                        <p:tav tm="100000">
                                          <p:val>
                                            <p:strVal val="#ppt_x"/>
                                          </p:val>
                                        </p:tav>
                                      </p:tavLst>
                                    </p:anim>
                                    <p:anim calcmode="lin" valueType="num">
                                      <p:cBhvr>
                                        <p:cTn id="24" dur="1000" fill="hold"/>
                                        <p:tgtEl>
                                          <p:spTgt spid="9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1000"/>
                                        <p:tgtEl>
                                          <p:spTgt spid="68"/>
                                        </p:tgtEl>
                                      </p:cBhvr>
                                    </p:animEffect>
                                    <p:anim calcmode="lin" valueType="num">
                                      <p:cBhvr>
                                        <p:cTn id="28" dur="1000" fill="hold"/>
                                        <p:tgtEl>
                                          <p:spTgt spid="68"/>
                                        </p:tgtEl>
                                        <p:attrNameLst>
                                          <p:attrName>ppt_x</p:attrName>
                                        </p:attrNameLst>
                                      </p:cBhvr>
                                      <p:tavLst>
                                        <p:tav tm="0">
                                          <p:val>
                                            <p:strVal val="#ppt_x"/>
                                          </p:val>
                                        </p:tav>
                                        <p:tav tm="100000">
                                          <p:val>
                                            <p:strVal val="#ppt_x"/>
                                          </p:val>
                                        </p:tav>
                                      </p:tavLst>
                                    </p:anim>
                                    <p:anim calcmode="lin" valueType="num">
                                      <p:cBhvr>
                                        <p:cTn id="29" dur="1000" fill="hold"/>
                                        <p:tgtEl>
                                          <p:spTgt spid="6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fade">
                                      <p:cBhvr>
                                        <p:cTn id="32" dur="1000"/>
                                        <p:tgtEl>
                                          <p:spTgt spid="69"/>
                                        </p:tgtEl>
                                      </p:cBhvr>
                                    </p:animEffect>
                                    <p:anim calcmode="lin" valueType="num">
                                      <p:cBhvr>
                                        <p:cTn id="33" dur="1000" fill="hold"/>
                                        <p:tgtEl>
                                          <p:spTgt spid="69"/>
                                        </p:tgtEl>
                                        <p:attrNameLst>
                                          <p:attrName>ppt_x</p:attrName>
                                        </p:attrNameLst>
                                      </p:cBhvr>
                                      <p:tavLst>
                                        <p:tav tm="0">
                                          <p:val>
                                            <p:strVal val="#ppt_x"/>
                                          </p:val>
                                        </p:tav>
                                        <p:tav tm="100000">
                                          <p:val>
                                            <p:strVal val="#ppt_x"/>
                                          </p:val>
                                        </p:tav>
                                      </p:tavLst>
                                    </p:anim>
                                    <p:anim calcmode="lin" valueType="num">
                                      <p:cBhvr>
                                        <p:cTn id="34" dur="1000" fill="hold"/>
                                        <p:tgtEl>
                                          <p:spTgt spid="6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fade">
                                      <p:cBhvr>
                                        <p:cTn id="37" dur="1000"/>
                                        <p:tgtEl>
                                          <p:spTgt spid="70"/>
                                        </p:tgtEl>
                                      </p:cBhvr>
                                    </p:animEffect>
                                    <p:anim calcmode="lin" valueType="num">
                                      <p:cBhvr>
                                        <p:cTn id="38" dur="1000" fill="hold"/>
                                        <p:tgtEl>
                                          <p:spTgt spid="70"/>
                                        </p:tgtEl>
                                        <p:attrNameLst>
                                          <p:attrName>ppt_x</p:attrName>
                                        </p:attrNameLst>
                                      </p:cBhvr>
                                      <p:tavLst>
                                        <p:tav tm="0">
                                          <p:val>
                                            <p:strVal val="#ppt_x"/>
                                          </p:val>
                                        </p:tav>
                                        <p:tav tm="100000">
                                          <p:val>
                                            <p:strVal val="#ppt_x"/>
                                          </p:val>
                                        </p:tav>
                                      </p:tavLst>
                                    </p:anim>
                                    <p:anim calcmode="lin" valueType="num">
                                      <p:cBhvr>
                                        <p:cTn id="39" dur="1000" fill="hold"/>
                                        <p:tgtEl>
                                          <p:spTgt spid="7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1000"/>
                                        <p:tgtEl>
                                          <p:spTgt spid="65"/>
                                        </p:tgtEl>
                                      </p:cBhvr>
                                    </p:animEffect>
                                    <p:anim calcmode="lin" valueType="num">
                                      <p:cBhvr>
                                        <p:cTn id="43" dur="1000" fill="hold"/>
                                        <p:tgtEl>
                                          <p:spTgt spid="65"/>
                                        </p:tgtEl>
                                        <p:attrNameLst>
                                          <p:attrName>ppt_x</p:attrName>
                                        </p:attrNameLst>
                                      </p:cBhvr>
                                      <p:tavLst>
                                        <p:tav tm="0">
                                          <p:val>
                                            <p:strVal val="#ppt_x"/>
                                          </p:val>
                                        </p:tav>
                                        <p:tav tm="100000">
                                          <p:val>
                                            <p:strVal val="#ppt_x"/>
                                          </p:val>
                                        </p:tav>
                                      </p:tavLst>
                                    </p:anim>
                                    <p:anim calcmode="lin" valueType="num">
                                      <p:cBhvr>
                                        <p:cTn id="44" dur="1000" fill="hold"/>
                                        <p:tgtEl>
                                          <p:spTgt spid="6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1000"/>
                                        <p:tgtEl>
                                          <p:spTgt spid="66"/>
                                        </p:tgtEl>
                                      </p:cBhvr>
                                    </p:animEffect>
                                    <p:anim calcmode="lin" valueType="num">
                                      <p:cBhvr>
                                        <p:cTn id="48" dur="1000" fill="hold"/>
                                        <p:tgtEl>
                                          <p:spTgt spid="66"/>
                                        </p:tgtEl>
                                        <p:attrNameLst>
                                          <p:attrName>ppt_x</p:attrName>
                                        </p:attrNameLst>
                                      </p:cBhvr>
                                      <p:tavLst>
                                        <p:tav tm="0">
                                          <p:val>
                                            <p:strVal val="#ppt_x"/>
                                          </p:val>
                                        </p:tav>
                                        <p:tav tm="100000">
                                          <p:val>
                                            <p:strVal val="#ppt_x"/>
                                          </p:val>
                                        </p:tav>
                                      </p:tavLst>
                                    </p:anim>
                                    <p:anim calcmode="lin" valueType="num">
                                      <p:cBhvr>
                                        <p:cTn id="49" dur="1000" fill="hold"/>
                                        <p:tgtEl>
                                          <p:spTgt spid="6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7"/>
                                        </p:tgtEl>
                                        <p:attrNameLst>
                                          <p:attrName>style.visibility</p:attrName>
                                        </p:attrNameLst>
                                      </p:cBhvr>
                                      <p:to>
                                        <p:strVal val="visible"/>
                                      </p:to>
                                    </p:set>
                                    <p:animEffect transition="in" filter="fade">
                                      <p:cBhvr>
                                        <p:cTn id="52" dur="1000"/>
                                        <p:tgtEl>
                                          <p:spTgt spid="67"/>
                                        </p:tgtEl>
                                      </p:cBhvr>
                                    </p:animEffect>
                                    <p:anim calcmode="lin" valueType="num">
                                      <p:cBhvr>
                                        <p:cTn id="53" dur="1000" fill="hold"/>
                                        <p:tgtEl>
                                          <p:spTgt spid="67"/>
                                        </p:tgtEl>
                                        <p:attrNameLst>
                                          <p:attrName>ppt_x</p:attrName>
                                        </p:attrNameLst>
                                      </p:cBhvr>
                                      <p:tavLst>
                                        <p:tav tm="0">
                                          <p:val>
                                            <p:strVal val="#ppt_x"/>
                                          </p:val>
                                        </p:tav>
                                        <p:tav tm="100000">
                                          <p:val>
                                            <p:strVal val="#ppt_x"/>
                                          </p:val>
                                        </p:tav>
                                      </p:tavLst>
                                    </p:anim>
                                    <p:anim calcmode="lin" valueType="num">
                                      <p:cBhvr>
                                        <p:cTn id="54" dur="1000" fill="hold"/>
                                        <p:tgtEl>
                                          <p:spTgt spid="6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fade">
                                      <p:cBhvr>
                                        <p:cTn id="57" dur="1000"/>
                                        <p:tgtEl>
                                          <p:spTgt spid="89"/>
                                        </p:tgtEl>
                                      </p:cBhvr>
                                    </p:animEffect>
                                    <p:anim calcmode="lin" valueType="num">
                                      <p:cBhvr>
                                        <p:cTn id="58" dur="1000" fill="hold"/>
                                        <p:tgtEl>
                                          <p:spTgt spid="89"/>
                                        </p:tgtEl>
                                        <p:attrNameLst>
                                          <p:attrName>ppt_x</p:attrName>
                                        </p:attrNameLst>
                                      </p:cBhvr>
                                      <p:tavLst>
                                        <p:tav tm="0">
                                          <p:val>
                                            <p:strVal val="#ppt_x"/>
                                          </p:val>
                                        </p:tav>
                                        <p:tav tm="100000">
                                          <p:val>
                                            <p:strVal val="#ppt_x"/>
                                          </p:val>
                                        </p:tav>
                                      </p:tavLst>
                                    </p:anim>
                                    <p:anim calcmode="lin" valueType="num">
                                      <p:cBhvr>
                                        <p:cTn id="59" dur="1000" fill="hold"/>
                                        <p:tgtEl>
                                          <p:spTgt spid="89"/>
                                        </p:tgtEl>
                                        <p:attrNameLst>
                                          <p:attrName>ppt_y</p:attrName>
                                        </p:attrNameLst>
                                      </p:cBhvr>
                                      <p:tavLst>
                                        <p:tav tm="0">
                                          <p:val>
                                            <p:strVal val="#ppt_y+.1"/>
                                          </p:val>
                                        </p:tav>
                                        <p:tav tm="100000">
                                          <p:val>
                                            <p:strVal val="#ppt_y"/>
                                          </p:val>
                                        </p:tav>
                                      </p:tavLst>
                                    </p:anim>
                                  </p:childTnLst>
                                </p:cTn>
                              </p:par>
                            </p:childTnLst>
                          </p:cTn>
                        </p:par>
                        <p:par>
                          <p:cTn id="60" fill="hold">
                            <p:stCondLst>
                              <p:cond delay="2100"/>
                            </p:stCondLst>
                            <p:childTnLst>
                              <p:par>
                                <p:cTn id="61" presetID="22" presetClass="entr" presetSubtype="4" fill="hold" grpId="0" nodeType="after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wipe(down)">
                                      <p:cBhvr>
                                        <p:cTn id="63" dur="750"/>
                                        <p:tgtEl>
                                          <p:spTgt spid="7"/>
                                        </p:tgtEl>
                                      </p:cBhvr>
                                    </p:animEffect>
                                  </p:childTnLst>
                                </p:cTn>
                              </p:par>
                            </p:childTnLst>
                          </p:cTn>
                        </p:par>
                        <p:par>
                          <p:cTn id="64" fill="hold">
                            <p:stCondLst>
                              <p:cond delay="2850"/>
                            </p:stCondLst>
                            <p:childTnLst>
                              <p:par>
                                <p:cTn id="65" presetID="31" presetClass="entr" presetSubtype="0" fill="hold" nodeType="after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p:cTn id="67" dur="1000" fill="hold"/>
                                        <p:tgtEl>
                                          <p:spTgt spid="8"/>
                                        </p:tgtEl>
                                        <p:attrNameLst>
                                          <p:attrName>ppt_w</p:attrName>
                                        </p:attrNameLst>
                                      </p:cBhvr>
                                      <p:tavLst>
                                        <p:tav tm="0">
                                          <p:val>
                                            <p:fltVal val="0"/>
                                          </p:val>
                                        </p:tav>
                                        <p:tav tm="100000">
                                          <p:val>
                                            <p:strVal val="#ppt_w"/>
                                          </p:val>
                                        </p:tav>
                                      </p:tavLst>
                                    </p:anim>
                                    <p:anim calcmode="lin" valueType="num">
                                      <p:cBhvr>
                                        <p:cTn id="68" dur="1000" fill="hold"/>
                                        <p:tgtEl>
                                          <p:spTgt spid="8"/>
                                        </p:tgtEl>
                                        <p:attrNameLst>
                                          <p:attrName>ppt_h</p:attrName>
                                        </p:attrNameLst>
                                      </p:cBhvr>
                                      <p:tavLst>
                                        <p:tav tm="0">
                                          <p:val>
                                            <p:fltVal val="0"/>
                                          </p:val>
                                        </p:tav>
                                        <p:tav tm="100000">
                                          <p:val>
                                            <p:strVal val="#ppt_h"/>
                                          </p:val>
                                        </p:tav>
                                      </p:tavLst>
                                    </p:anim>
                                    <p:anim calcmode="lin" valueType="num">
                                      <p:cBhvr>
                                        <p:cTn id="69" dur="1000" fill="hold"/>
                                        <p:tgtEl>
                                          <p:spTgt spid="8"/>
                                        </p:tgtEl>
                                        <p:attrNameLst>
                                          <p:attrName>style.rotation</p:attrName>
                                        </p:attrNameLst>
                                      </p:cBhvr>
                                      <p:tavLst>
                                        <p:tav tm="0">
                                          <p:val>
                                            <p:fltVal val="90"/>
                                          </p:val>
                                        </p:tav>
                                        <p:tav tm="100000">
                                          <p:val>
                                            <p:fltVal val="0"/>
                                          </p:val>
                                        </p:tav>
                                      </p:tavLst>
                                    </p:anim>
                                    <p:animEffect transition="in" filter="fade">
                                      <p:cBhvr>
                                        <p:cTn id="70" dur="1000"/>
                                        <p:tgtEl>
                                          <p:spTgt spid="8"/>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71"/>
                                        </p:tgtEl>
                                        <p:attrNameLst>
                                          <p:attrName>style.visibility</p:attrName>
                                        </p:attrNameLst>
                                      </p:cBhvr>
                                      <p:to>
                                        <p:strVal val="visible"/>
                                      </p:to>
                                    </p:set>
                                    <p:animEffect transition="in" filter="fade">
                                      <p:cBhvr>
                                        <p:cTn id="73" dur="1000"/>
                                        <p:tgtEl>
                                          <p:spTgt spid="71"/>
                                        </p:tgtEl>
                                      </p:cBhvr>
                                    </p:animEffect>
                                    <p:anim calcmode="lin" valueType="num">
                                      <p:cBhvr>
                                        <p:cTn id="74" dur="1000" fill="hold"/>
                                        <p:tgtEl>
                                          <p:spTgt spid="71"/>
                                        </p:tgtEl>
                                        <p:attrNameLst>
                                          <p:attrName>ppt_x</p:attrName>
                                        </p:attrNameLst>
                                      </p:cBhvr>
                                      <p:tavLst>
                                        <p:tav tm="0">
                                          <p:val>
                                            <p:strVal val="#ppt_x"/>
                                          </p:val>
                                        </p:tav>
                                        <p:tav tm="100000">
                                          <p:val>
                                            <p:strVal val="#ppt_x"/>
                                          </p:val>
                                        </p:tav>
                                      </p:tavLst>
                                    </p:anim>
                                    <p:anim calcmode="lin" valueType="num">
                                      <p:cBhvr>
                                        <p:cTn id="75" dur="1000" fill="hold"/>
                                        <p:tgtEl>
                                          <p:spTgt spid="71"/>
                                        </p:tgtEl>
                                        <p:attrNameLst>
                                          <p:attrName>ppt_y</p:attrName>
                                        </p:attrNameLst>
                                      </p:cBhvr>
                                      <p:tavLst>
                                        <p:tav tm="0">
                                          <p:val>
                                            <p:strVal val="#ppt_y+.1"/>
                                          </p:val>
                                        </p:tav>
                                        <p:tav tm="100000">
                                          <p:val>
                                            <p:strVal val="#ppt_y"/>
                                          </p:val>
                                        </p:tav>
                                      </p:tavLst>
                                    </p:anim>
                                  </p:childTnLst>
                                </p:cTn>
                              </p:par>
                            </p:childTnLst>
                          </p:cTn>
                        </p:par>
                        <p:par>
                          <p:cTn id="76" fill="hold">
                            <p:stCondLst>
                              <p:cond delay="3850"/>
                            </p:stCondLst>
                            <p:childTnLst>
                              <p:par>
                                <p:cTn id="77" presetID="31" presetClass="entr" presetSubtype="0" fill="hold" nodeType="after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p:cTn id="79" dur="1000" fill="hold"/>
                                        <p:tgtEl>
                                          <p:spTgt spid="22"/>
                                        </p:tgtEl>
                                        <p:attrNameLst>
                                          <p:attrName>ppt_w</p:attrName>
                                        </p:attrNameLst>
                                      </p:cBhvr>
                                      <p:tavLst>
                                        <p:tav tm="0">
                                          <p:val>
                                            <p:fltVal val="0"/>
                                          </p:val>
                                        </p:tav>
                                        <p:tav tm="100000">
                                          <p:val>
                                            <p:strVal val="#ppt_w"/>
                                          </p:val>
                                        </p:tav>
                                      </p:tavLst>
                                    </p:anim>
                                    <p:anim calcmode="lin" valueType="num">
                                      <p:cBhvr>
                                        <p:cTn id="80" dur="1000" fill="hold"/>
                                        <p:tgtEl>
                                          <p:spTgt spid="22"/>
                                        </p:tgtEl>
                                        <p:attrNameLst>
                                          <p:attrName>ppt_h</p:attrName>
                                        </p:attrNameLst>
                                      </p:cBhvr>
                                      <p:tavLst>
                                        <p:tav tm="0">
                                          <p:val>
                                            <p:fltVal val="0"/>
                                          </p:val>
                                        </p:tav>
                                        <p:tav tm="100000">
                                          <p:val>
                                            <p:strVal val="#ppt_h"/>
                                          </p:val>
                                        </p:tav>
                                      </p:tavLst>
                                    </p:anim>
                                    <p:anim calcmode="lin" valueType="num">
                                      <p:cBhvr>
                                        <p:cTn id="81" dur="1000" fill="hold"/>
                                        <p:tgtEl>
                                          <p:spTgt spid="22"/>
                                        </p:tgtEl>
                                        <p:attrNameLst>
                                          <p:attrName>style.rotation</p:attrName>
                                        </p:attrNameLst>
                                      </p:cBhvr>
                                      <p:tavLst>
                                        <p:tav tm="0">
                                          <p:val>
                                            <p:fltVal val="90"/>
                                          </p:val>
                                        </p:tav>
                                        <p:tav tm="100000">
                                          <p:val>
                                            <p:fltVal val="0"/>
                                          </p:val>
                                        </p:tav>
                                      </p:tavLst>
                                    </p:anim>
                                    <p:animEffect transition="in" filter="fade">
                                      <p:cBhvr>
                                        <p:cTn id="82" dur="1000"/>
                                        <p:tgtEl>
                                          <p:spTgt spid="22"/>
                                        </p:tgtEl>
                                      </p:cBhvr>
                                    </p:animEffect>
                                  </p:childTnLst>
                                </p:cTn>
                              </p:par>
                              <p:par>
                                <p:cTn id="83" presetID="42" presetClass="entr" presetSubtype="0" fill="hold" grpId="0" nodeType="withEffect">
                                  <p:stCondLst>
                                    <p:cond delay="0"/>
                                  </p:stCondLst>
                                  <p:childTnLst>
                                    <p:set>
                                      <p:cBhvr>
                                        <p:cTn id="84" dur="1" fill="hold">
                                          <p:stCondLst>
                                            <p:cond delay="0"/>
                                          </p:stCondLst>
                                        </p:cTn>
                                        <p:tgtEl>
                                          <p:spTgt spid="72"/>
                                        </p:tgtEl>
                                        <p:attrNameLst>
                                          <p:attrName>style.visibility</p:attrName>
                                        </p:attrNameLst>
                                      </p:cBhvr>
                                      <p:to>
                                        <p:strVal val="visible"/>
                                      </p:to>
                                    </p:set>
                                    <p:animEffect transition="in" filter="fade">
                                      <p:cBhvr>
                                        <p:cTn id="85" dur="1000"/>
                                        <p:tgtEl>
                                          <p:spTgt spid="72"/>
                                        </p:tgtEl>
                                      </p:cBhvr>
                                    </p:animEffect>
                                    <p:anim calcmode="lin" valueType="num">
                                      <p:cBhvr>
                                        <p:cTn id="86" dur="1000" fill="hold"/>
                                        <p:tgtEl>
                                          <p:spTgt spid="72"/>
                                        </p:tgtEl>
                                        <p:attrNameLst>
                                          <p:attrName>ppt_x</p:attrName>
                                        </p:attrNameLst>
                                      </p:cBhvr>
                                      <p:tavLst>
                                        <p:tav tm="0">
                                          <p:val>
                                            <p:strVal val="#ppt_x"/>
                                          </p:val>
                                        </p:tav>
                                        <p:tav tm="100000">
                                          <p:val>
                                            <p:strVal val="#ppt_x"/>
                                          </p:val>
                                        </p:tav>
                                      </p:tavLst>
                                    </p:anim>
                                    <p:anim calcmode="lin" valueType="num">
                                      <p:cBhvr>
                                        <p:cTn id="87" dur="1000" fill="hold"/>
                                        <p:tgtEl>
                                          <p:spTgt spid="72"/>
                                        </p:tgtEl>
                                        <p:attrNameLst>
                                          <p:attrName>ppt_y</p:attrName>
                                        </p:attrNameLst>
                                      </p:cBhvr>
                                      <p:tavLst>
                                        <p:tav tm="0">
                                          <p:val>
                                            <p:strVal val="#ppt_y+.1"/>
                                          </p:val>
                                        </p:tav>
                                        <p:tav tm="100000">
                                          <p:val>
                                            <p:strVal val="#ppt_y"/>
                                          </p:val>
                                        </p:tav>
                                      </p:tavLst>
                                    </p:anim>
                                  </p:childTnLst>
                                </p:cTn>
                              </p:par>
                            </p:childTnLst>
                          </p:cTn>
                        </p:par>
                        <p:par>
                          <p:cTn id="88" fill="hold">
                            <p:stCondLst>
                              <p:cond delay="4850"/>
                            </p:stCondLst>
                            <p:childTnLst>
                              <p:par>
                                <p:cTn id="89" presetID="31" presetClass="entr" presetSubtype="0" fill="hold" nodeType="after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p:cTn id="91" dur="1000" fill="hold"/>
                                        <p:tgtEl>
                                          <p:spTgt spid="36"/>
                                        </p:tgtEl>
                                        <p:attrNameLst>
                                          <p:attrName>ppt_w</p:attrName>
                                        </p:attrNameLst>
                                      </p:cBhvr>
                                      <p:tavLst>
                                        <p:tav tm="0">
                                          <p:val>
                                            <p:fltVal val="0"/>
                                          </p:val>
                                        </p:tav>
                                        <p:tav tm="100000">
                                          <p:val>
                                            <p:strVal val="#ppt_w"/>
                                          </p:val>
                                        </p:tav>
                                      </p:tavLst>
                                    </p:anim>
                                    <p:anim calcmode="lin" valueType="num">
                                      <p:cBhvr>
                                        <p:cTn id="92" dur="1000" fill="hold"/>
                                        <p:tgtEl>
                                          <p:spTgt spid="36"/>
                                        </p:tgtEl>
                                        <p:attrNameLst>
                                          <p:attrName>ppt_h</p:attrName>
                                        </p:attrNameLst>
                                      </p:cBhvr>
                                      <p:tavLst>
                                        <p:tav tm="0">
                                          <p:val>
                                            <p:fltVal val="0"/>
                                          </p:val>
                                        </p:tav>
                                        <p:tav tm="100000">
                                          <p:val>
                                            <p:strVal val="#ppt_h"/>
                                          </p:val>
                                        </p:tav>
                                      </p:tavLst>
                                    </p:anim>
                                    <p:anim calcmode="lin" valueType="num">
                                      <p:cBhvr>
                                        <p:cTn id="93" dur="1000" fill="hold"/>
                                        <p:tgtEl>
                                          <p:spTgt spid="36"/>
                                        </p:tgtEl>
                                        <p:attrNameLst>
                                          <p:attrName>style.rotation</p:attrName>
                                        </p:attrNameLst>
                                      </p:cBhvr>
                                      <p:tavLst>
                                        <p:tav tm="0">
                                          <p:val>
                                            <p:fltVal val="90"/>
                                          </p:val>
                                        </p:tav>
                                        <p:tav tm="100000">
                                          <p:val>
                                            <p:fltVal val="0"/>
                                          </p:val>
                                        </p:tav>
                                      </p:tavLst>
                                    </p:anim>
                                    <p:animEffect transition="in" filter="fade">
                                      <p:cBhvr>
                                        <p:cTn id="94" dur="1000"/>
                                        <p:tgtEl>
                                          <p:spTgt spid="36"/>
                                        </p:tgtEl>
                                      </p:cBhvr>
                                    </p:animEffect>
                                  </p:childTnLst>
                                </p:cTn>
                              </p:par>
                              <p:par>
                                <p:cTn id="95" presetID="42" presetClass="entr" presetSubtype="0" fill="hold" grpId="0" nodeType="withEffect">
                                  <p:stCondLst>
                                    <p:cond delay="0"/>
                                  </p:stCondLst>
                                  <p:childTnLst>
                                    <p:set>
                                      <p:cBhvr>
                                        <p:cTn id="96" dur="1" fill="hold">
                                          <p:stCondLst>
                                            <p:cond delay="0"/>
                                          </p:stCondLst>
                                        </p:cTn>
                                        <p:tgtEl>
                                          <p:spTgt spid="73"/>
                                        </p:tgtEl>
                                        <p:attrNameLst>
                                          <p:attrName>style.visibility</p:attrName>
                                        </p:attrNameLst>
                                      </p:cBhvr>
                                      <p:to>
                                        <p:strVal val="visible"/>
                                      </p:to>
                                    </p:set>
                                    <p:animEffect transition="in" filter="fade">
                                      <p:cBhvr>
                                        <p:cTn id="97" dur="1000"/>
                                        <p:tgtEl>
                                          <p:spTgt spid="73"/>
                                        </p:tgtEl>
                                      </p:cBhvr>
                                    </p:animEffect>
                                    <p:anim calcmode="lin" valueType="num">
                                      <p:cBhvr>
                                        <p:cTn id="98" dur="1000" fill="hold"/>
                                        <p:tgtEl>
                                          <p:spTgt spid="73"/>
                                        </p:tgtEl>
                                        <p:attrNameLst>
                                          <p:attrName>ppt_x</p:attrName>
                                        </p:attrNameLst>
                                      </p:cBhvr>
                                      <p:tavLst>
                                        <p:tav tm="0">
                                          <p:val>
                                            <p:strVal val="#ppt_x"/>
                                          </p:val>
                                        </p:tav>
                                        <p:tav tm="100000">
                                          <p:val>
                                            <p:strVal val="#ppt_x"/>
                                          </p:val>
                                        </p:tav>
                                      </p:tavLst>
                                    </p:anim>
                                    <p:anim calcmode="lin" valueType="num">
                                      <p:cBhvr>
                                        <p:cTn id="99" dur="1000" fill="hold"/>
                                        <p:tgtEl>
                                          <p:spTgt spid="73"/>
                                        </p:tgtEl>
                                        <p:attrNameLst>
                                          <p:attrName>ppt_y</p:attrName>
                                        </p:attrNameLst>
                                      </p:cBhvr>
                                      <p:tavLst>
                                        <p:tav tm="0">
                                          <p:val>
                                            <p:strVal val="#ppt_y+.1"/>
                                          </p:val>
                                        </p:tav>
                                        <p:tav tm="100000">
                                          <p:val>
                                            <p:strVal val="#ppt_y"/>
                                          </p:val>
                                        </p:tav>
                                      </p:tavLst>
                                    </p:anim>
                                  </p:childTnLst>
                                </p:cTn>
                              </p:par>
                            </p:childTnLst>
                          </p:cTn>
                        </p:par>
                        <p:par>
                          <p:cTn id="100" fill="hold">
                            <p:stCondLst>
                              <p:cond delay="5850"/>
                            </p:stCondLst>
                            <p:childTnLst>
                              <p:par>
                                <p:cTn id="101" presetID="31" presetClass="entr" presetSubtype="0" fill="hold" nodeType="afterEffect">
                                  <p:stCondLst>
                                    <p:cond delay="0"/>
                                  </p:stCondLst>
                                  <p:childTnLst>
                                    <p:set>
                                      <p:cBhvr>
                                        <p:cTn id="102" dur="1" fill="hold">
                                          <p:stCondLst>
                                            <p:cond delay="0"/>
                                          </p:stCondLst>
                                        </p:cTn>
                                        <p:tgtEl>
                                          <p:spTgt spid="74"/>
                                        </p:tgtEl>
                                        <p:attrNameLst>
                                          <p:attrName>style.visibility</p:attrName>
                                        </p:attrNameLst>
                                      </p:cBhvr>
                                      <p:to>
                                        <p:strVal val="visible"/>
                                      </p:to>
                                    </p:set>
                                    <p:anim calcmode="lin" valueType="num">
                                      <p:cBhvr>
                                        <p:cTn id="103" dur="1000" fill="hold"/>
                                        <p:tgtEl>
                                          <p:spTgt spid="74"/>
                                        </p:tgtEl>
                                        <p:attrNameLst>
                                          <p:attrName>ppt_w</p:attrName>
                                        </p:attrNameLst>
                                      </p:cBhvr>
                                      <p:tavLst>
                                        <p:tav tm="0">
                                          <p:val>
                                            <p:fltVal val="0"/>
                                          </p:val>
                                        </p:tav>
                                        <p:tav tm="100000">
                                          <p:val>
                                            <p:strVal val="#ppt_w"/>
                                          </p:val>
                                        </p:tav>
                                      </p:tavLst>
                                    </p:anim>
                                    <p:anim calcmode="lin" valueType="num">
                                      <p:cBhvr>
                                        <p:cTn id="104" dur="1000" fill="hold"/>
                                        <p:tgtEl>
                                          <p:spTgt spid="74"/>
                                        </p:tgtEl>
                                        <p:attrNameLst>
                                          <p:attrName>ppt_h</p:attrName>
                                        </p:attrNameLst>
                                      </p:cBhvr>
                                      <p:tavLst>
                                        <p:tav tm="0">
                                          <p:val>
                                            <p:fltVal val="0"/>
                                          </p:val>
                                        </p:tav>
                                        <p:tav tm="100000">
                                          <p:val>
                                            <p:strVal val="#ppt_h"/>
                                          </p:val>
                                        </p:tav>
                                      </p:tavLst>
                                    </p:anim>
                                    <p:anim calcmode="lin" valueType="num">
                                      <p:cBhvr>
                                        <p:cTn id="105" dur="1000" fill="hold"/>
                                        <p:tgtEl>
                                          <p:spTgt spid="74"/>
                                        </p:tgtEl>
                                        <p:attrNameLst>
                                          <p:attrName>style.rotation</p:attrName>
                                        </p:attrNameLst>
                                      </p:cBhvr>
                                      <p:tavLst>
                                        <p:tav tm="0">
                                          <p:val>
                                            <p:fltVal val="90"/>
                                          </p:val>
                                        </p:tav>
                                        <p:tav tm="100000">
                                          <p:val>
                                            <p:fltVal val="0"/>
                                          </p:val>
                                        </p:tav>
                                      </p:tavLst>
                                    </p:anim>
                                    <p:animEffect transition="in" filter="fade">
                                      <p:cBhvr>
                                        <p:cTn id="106" dur="1000"/>
                                        <p:tgtEl>
                                          <p:spTgt spid="74"/>
                                        </p:tgtEl>
                                      </p:cBhvr>
                                    </p:animEffect>
                                  </p:childTnLst>
                                </p:cTn>
                              </p:par>
                              <p:par>
                                <p:cTn id="107" presetID="42" presetClass="entr" presetSubtype="0" fill="hold" grpId="0" nodeType="withEffect">
                                  <p:stCondLst>
                                    <p:cond delay="0"/>
                                  </p:stCondLst>
                                  <p:childTnLst>
                                    <p:set>
                                      <p:cBhvr>
                                        <p:cTn id="108" dur="1" fill="hold">
                                          <p:stCondLst>
                                            <p:cond delay="0"/>
                                          </p:stCondLst>
                                        </p:cTn>
                                        <p:tgtEl>
                                          <p:spTgt spid="88"/>
                                        </p:tgtEl>
                                        <p:attrNameLst>
                                          <p:attrName>style.visibility</p:attrName>
                                        </p:attrNameLst>
                                      </p:cBhvr>
                                      <p:to>
                                        <p:strVal val="visible"/>
                                      </p:to>
                                    </p:set>
                                    <p:animEffect transition="in" filter="fade">
                                      <p:cBhvr>
                                        <p:cTn id="109" dur="1000"/>
                                        <p:tgtEl>
                                          <p:spTgt spid="88"/>
                                        </p:tgtEl>
                                      </p:cBhvr>
                                    </p:animEffect>
                                    <p:anim calcmode="lin" valueType="num">
                                      <p:cBhvr>
                                        <p:cTn id="110" dur="1000" fill="hold"/>
                                        <p:tgtEl>
                                          <p:spTgt spid="88"/>
                                        </p:tgtEl>
                                        <p:attrNameLst>
                                          <p:attrName>ppt_x</p:attrName>
                                        </p:attrNameLst>
                                      </p:cBhvr>
                                      <p:tavLst>
                                        <p:tav tm="0">
                                          <p:val>
                                            <p:strVal val="#ppt_x"/>
                                          </p:val>
                                        </p:tav>
                                        <p:tav tm="100000">
                                          <p:val>
                                            <p:strVal val="#ppt_x"/>
                                          </p:val>
                                        </p:tav>
                                      </p:tavLst>
                                    </p:anim>
                                    <p:anim calcmode="lin" valueType="num">
                                      <p:cBhvr>
                                        <p:cTn id="111"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65" grpId="0" animBg="1"/>
      <p:bldP spid="66" grpId="0" animBg="1"/>
      <p:bldP spid="67" grpId="0" animBg="1"/>
      <p:bldP spid="68" grpId="0"/>
      <p:bldP spid="69" grpId="0"/>
      <p:bldP spid="70" grpId="0"/>
      <p:bldP spid="71" grpId="0"/>
      <p:bldP spid="72" grpId="0"/>
      <p:bldP spid="73" grpId="0"/>
      <p:bldP spid="88" grpId="0"/>
      <p:bldP spid="89" grpId="0" animBg="1"/>
      <p:bldP spid="9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加入你的标题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nvGrpSpPr>
          <p:cNvPr id="31" name="组合 30"/>
          <p:cNvGrpSpPr/>
          <p:nvPr/>
        </p:nvGrpSpPr>
        <p:grpSpPr>
          <a:xfrm>
            <a:off x="7247328" y="1796715"/>
            <a:ext cx="3837226" cy="839186"/>
            <a:chOff x="5505214" y="1341804"/>
            <a:chExt cx="3188529" cy="829980"/>
          </a:xfrm>
        </p:grpSpPr>
        <p:sp>
          <p:nvSpPr>
            <p:cNvPr id="32" name="TextBox 31"/>
            <p:cNvSpPr txBox="1"/>
            <p:nvPr/>
          </p:nvSpPr>
          <p:spPr>
            <a:xfrm>
              <a:off x="5505214" y="1341804"/>
              <a:ext cx="3188529" cy="517480"/>
            </a:xfrm>
            <a:prstGeom prst="rect">
              <a:avLst/>
            </a:prstGeom>
            <a:noFill/>
          </p:spPr>
          <p:txBody>
            <a:bodyPr wrap="square" rtlCol="0">
              <a:spAutoFit/>
            </a:bodyPr>
            <a:lstStyle/>
            <a:p>
              <a:r>
                <a:rPr lang="en-US" altLang="zh-CN" sz="2800" dirty="0" smtClean="0">
                  <a:solidFill>
                    <a:schemeClr val="bg1">
                      <a:lumMod val="50000"/>
                    </a:schemeClr>
                  </a:solidFill>
                  <a:latin typeface="微软雅黑" panose="020B0503020204020204" pitchFamily="34" charset="-122"/>
                  <a:ea typeface="微软雅黑" panose="020B0503020204020204" pitchFamily="34" charset="-122"/>
                </a:rPr>
                <a:t>01.</a:t>
              </a: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2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5508104" y="1836944"/>
              <a:ext cx="3185639" cy="334840"/>
            </a:xfrm>
            <a:prstGeom prst="rect">
              <a:avLst/>
            </a:prstGeom>
            <a:noFill/>
          </p:spPr>
          <p:txBody>
            <a:bodyPr wrap="square" rtlCol="0">
              <a:spAutoFit/>
            </a:bodyPr>
            <a:lstStyle/>
            <a:p>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请输入要写的文字内容</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3819665" y="1717937"/>
            <a:ext cx="4886476" cy="4132342"/>
            <a:chOff x="2746358" y="1089980"/>
            <a:chExt cx="3600093" cy="3623688"/>
          </a:xfrm>
          <a:solidFill>
            <a:srgbClr val="FFABB1"/>
          </a:solidFill>
        </p:grpSpPr>
        <p:sp>
          <p:nvSpPr>
            <p:cNvPr id="35" name="等腰三角形 34"/>
            <p:cNvSpPr/>
            <p:nvPr/>
          </p:nvSpPr>
          <p:spPr>
            <a:xfrm rot="21500399">
              <a:off x="3893139" y="1089980"/>
              <a:ext cx="1232971" cy="1062904"/>
            </a:xfrm>
            <a:prstGeom prst="triangle">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6" name="等腰三角形 35"/>
            <p:cNvSpPr/>
            <p:nvPr/>
          </p:nvSpPr>
          <p:spPr>
            <a:xfrm rot="4227329">
              <a:off x="5198513" y="1948864"/>
              <a:ext cx="1232971" cy="106290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7" name="等腰三角形 36"/>
            <p:cNvSpPr/>
            <p:nvPr/>
          </p:nvSpPr>
          <p:spPr>
            <a:xfrm rot="8518912">
              <a:off x="4673626" y="3582371"/>
              <a:ext cx="1232971" cy="1062904"/>
            </a:xfrm>
            <a:prstGeom prst="triangle">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8" name="等腰三角形 37"/>
            <p:cNvSpPr/>
            <p:nvPr/>
          </p:nvSpPr>
          <p:spPr>
            <a:xfrm rot="12845080">
              <a:off x="3267393" y="3650764"/>
              <a:ext cx="1232971" cy="1062904"/>
            </a:xfrm>
            <a:prstGeom prst="triangle">
              <a:avLst/>
            </a:prstGeom>
            <a:solidFill>
              <a:srgbClr val="27C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9" name="等腰三角形 38"/>
            <p:cNvSpPr/>
            <p:nvPr/>
          </p:nvSpPr>
          <p:spPr>
            <a:xfrm rot="17109199">
              <a:off x="2661324" y="2081357"/>
              <a:ext cx="1232971" cy="106290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0" name="TextBox 39"/>
            <p:cNvSpPr txBox="1"/>
            <p:nvPr/>
          </p:nvSpPr>
          <p:spPr>
            <a:xfrm>
              <a:off x="4308886" y="1378133"/>
              <a:ext cx="371919" cy="566774"/>
            </a:xfrm>
            <a:prstGeom prst="rect">
              <a:avLst/>
            </a:prstGeom>
            <a:noFill/>
            <a:ln>
              <a:noFill/>
            </a:ln>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1</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5075024" y="3612701"/>
              <a:ext cx="371919" cy="566774"/>
            </a:xfrm>
            <a:prstGeom prst="rect">
              <a:avLst/>
            </a:prstGeom>
            <a:noFill/>
            <a:ln>
              <a:noFill/>
            </a:ln>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3</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3606593" y="3612701"/>
              <a:ext cx="371919" cy="566774"/>
            </a:xfrm>
            <a:prstGeom prst="rect">
              <a:avLst/>
            </a:prstGeom>
            <a:noFill/>
            <a:ln>
              <a:noFill/>
            </a:ln>
          </p:spPr>
          <p:txBody>
            <a:bodyPr wrap="squar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4</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3192133" y="2324895"/>
              <a:ext cx="371919" cy="566774"/>
            </a:xfrm>
            <a:prstGeom prst="rect">
              <a:avLst/>
            </a:prstGeom>
            <a:noFill/>
            <a:ln>
              <a:noFill/>
            </a:ln>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5</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3923928" y="2571750"/>
              <a:ext cx="1414219" cy="566774"/>
            </a:xfrm>
            <a:prstGeom prst="rect">
              <a:avLst/>
            </a:prstGeom>
            <a:noFill/>
            <a:ln>
              <a:noFill/>
            </a:ln>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标题</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5446943" y="2211710"/>
              <a:ext cx="371919" cy="566774"/>
            </a:xfrm>
            <a:prstGeom prst="rect">
              <a:avLst/>
            </a:prstGeom>
            <a:noFill/>
            <a:ln>
              <a:noFill/>
            </a:ln>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2</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8201149" y="3813854"/>
            <a:ext cx="3837226" cy="839186"/>
            <a:chOff x="5505214" y="1341804"/>
            <a:chExt cx="3188529" cy="829980"/>
          </a:xfrm>
        </p:grpSpPr>
        <p:sp>
          <p:nvSpPr>
            <p:cNvPr id="47" name="TextBox 46"/>
            <p:cNvSpPr txBox="1"/>
            <p:nvPr/>
          </p:nvSpPr>
          <p:spPr>
            <a:xfrm>
              <a:off x="5505214" y="1341804"/>
              <a:ext cx="3188529" cy="517480"/>
            </a:xfrm>
            <a:prstGeom prst="rect">
              <a:avLst/>
            </a:prstGeom>
            <a:noFill/>
          </p:spPr>
          <p:txBody>
            <a:bodyPr wrap="square" rtlCol="0">
              <a:spAutoFit/>
            </a:bodyPr>
            <a:lstStyle/>
            <a:p>
              <a:r>
                <a:rPr lang="en-US" altLang="zh-CN" sz="2800" dirty="0" smtClean="0">
                  <a:solidFill>
                    <a:schemeClr val="bg1">
                      <a:lumMod val="50000"/>
                    </a:schemeClr>
                  </a:solidFill>
                  <a:latin typeface="微软雅黑" panose="020B0503020204020204" pitchFamily="34" charset="-122"/>
                  <a:ea typeface="微软雅黑" panose="020B0503020204020204" pitchFamily="34" charset="-122"/>
                </a:rPr>
                <a:t>02.</a:t>
              </a: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2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5508104" y="1836944"/>
              <a:ext cx="3185639" cy="334840"/>
            </a:xfrm>
            <a:prstGeom prst="rect">
              <a:avLst/>
            </a:prstGeom>
            <a:noFill/>
          </p:spPr>
          <p:txBody>
            <a:bodyPr wrap="square" rtlCol="0">
              <a:spAutoFit/>
            </a:bodyPr>
            <a:lstStyle/>
            <a:p>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请输入要写的文字内容</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2023302" y="3950574"/>
            <a:ext cx="3837226" cy="839186"/>
            <a:chOff x="5505214" y="1341804"/>
            <a:chExt cx="3188529" cy="829980"/>
          </a:xfrm>
        </p:grpSpPr>
        <p:sp>
          <p:nvSpPr>
            <p:cNvPr id="50" name="TextBox 49"/>
            <p:cNvSpPr txBox="1"/>
            <p:nvPr/>
          </p:nvSpPr>
          <p:spPr>
            <a:xfrm>
              <a:off x="5505214" y="1341804"/>
              <a:ext cx="3188529" cy="517480"/>
            </a:xfrm>
            <a:prstGeom prst="rect">
              <a:avLst/>
            </a:prstGeom>
            <a:noFill/>
          </p:spPr>
          <p:txBody>
            <a:bodyPr wrap="square" rtlCol="0">
              <a:spAutoFit/>
            </a:bodyPr>
            <a:lstStyle/>
            <a:p>
              <a:r>
                <a:rPr lang="en-US" altLang="zh-CN" sz="2800" dirty="0" smtClean="0">
                  <a:solidFill>
                    <a:schemeClr val="bg1">
                      <a:lumMod val="50000"/>
                    </a:schemeClr>
                  </a:solidFill>
                  <a:latin typeface="微软雅黑" panose="020B0503020204020204" pitchFamily="34" charset="-122"/>
                  <a:ea typeface="微软雅黑" panose="020B0503020204020204" pitchFamily="34" charset="-122"/>
                </a:rPr>
                <a:t>04.</a:t>
              </a: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2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5508104" y="1836944"/>
              <a:ext cx="3185639" cy="334840"/>
            </a:xfrm>
            <a:prstGeom prst="rect">
              <a:avLst/>
            </a:prstGeom>
            <a:noFill/>
          </p:spPr>
          <p:txBody>
            <a:bodyPr wrap="square" rtlCol="0">
              <a:spAutoFit/>
            </a:bodyPr>
            <a:lstStyle/>
            <a:p>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请输入要写的文字内容</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2383342" y="1950604"/>
            <a:ext cx="3837226" cy="839186"/>
            <a:chOff x="5505214" y="1341804"/>
            <a:chExt cx="3188529" cy="829980"/>
          </a:xfrm>
        </p:grpSpPr>
        <p:sp>
          <p:nvSpPr>
            <p:cNvPr id="53" name="TextBox 52"/>
            <p:cNvSpPr txBox="1"/>
            <p:nvPr/>
          </p:nvSpPr>
          <p:spPr>
            <a:xfrm>
              <a:off x="5505214" y="1341804"/>
              <a:ext cx="3188529" cy="517480"/>
            </a:xfrm>
            <a:prstGeom prst="rect">
              <a:avLst/>
            </a:prstGeom>
            <a:noFill/>
          </p:spPr>
          <p:txBody>
            <a:bodyPr wrap="square" rtlCol="0">
              <a:spAutoFit/>
            </a:bodyPr>
            <a:lstStyle/>
            <a:p>
              <a:r>
                <a:rPr lang="en-US" altLang="zh-CN" sz="2800" dirty="0" smtClean="0">
                  <a:solidFill>
                    <a:schemeClr val="bg1">
                      <a:lumMod val="50000"/>
                    </a:schemeClr>
                  </a:solidFill>
                  <a:latin typeface="微软雅黑" panose="020B0503020204020204" pitchFamily="34" charset="-122"/>
                  <a:ea typeface="微软雅黑" panose="020B0503020204020204" pitchFamily="34" charset="-122"/>
                </a:rPr>
                <a:t>05.</a:t>
              </a: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2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4" name="TextBox 53"/>
            <p:cNvSpPr txBox="1"/>
            <p:nvPr/>
          </p:nvSpPr>
          <p:spPr>
            <a:xfrm>
              <a:off x="5508104" y="1836944"/>
              <a:ext cx="3185639" cy="334840"/>
            </a:xfrm>
            <a:prstGeom prst="rect">
              <a:avLst/>
            </a:prstGeom>
            <a:noFill/>
          </p:spPr>
          <p:txBody>
            <a:bodyPr wrap="square" rtlCol="0">
              <a:spAutoFit/>
            </a:bodyPr>
            <a:lstStyle/>
            <a:p>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请输入要写的文字内容</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5993606" y="5623234"/>
            <a:ext cx="3837226" cy="839186"/>
            <a:chOff x="5505214" y="1341804"/>
            <a:chExt cx="3188529" cy="829980"/>
          </a:xfrm>
        </p:grpSpPr>
        <p:sp>
          <p:nvSpPr>
            <p:cNvPr id="56" name="TextBox 55"/>
            <p:cNvSpPr txBox="1"/>
            <p:nvPr/>
          </p:nvSpPr>
          <p:spPr>
            <a:xfrm>
              <a:off x="5505214" y="1341804"/>
              <a:ext cx="3188529" cy="517480"/>
            </a:xfrm>
            <a:prstGeom prst="rect">
              <a:avLst/>
            </a:prstGeom>
            <a:noFill/>
          </p:spPr>
          <p:txBody>
            <a:bodyPr wrap="square" rtlCol="0">
              <a:spAutoFit/>
            </a:bodyPr>
            <a:lstStyle/>
            <a:p>
              <a:r>
                <a:rPr lang="en-US" altLang="zh-CN" sz="2800" dirty="0" smtClean="0">
                  <a:solidFill>
                    <a:schemeClr val="bg1">
                      <a:lumMod val="50000"/>
                    </a:schemeClr>
                  </a:solidFill>
                  <a:latin typeface="微软雅黑" panose="020B0503020204020204" pitchFamily="34" charset="-122"/>
                  <a:ea typeface="微软雅黑" panose="020B0503020204020204" pitchFamily="34" charset="-122"/>
                </a:rPr>
                <a:t>03.</a:t>
              </a: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rPr>
                <a:t>标题</a:t>
              </a:r>
              <a:endParaRPr lang="zh-CN" altLang="en-US" sz="2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7" name="TextBox 56"/>
            <p:cNvSpPr txBox="1"/>
            <p:nvPr/>
          </p:nvSpPr>
          <p:spPr>
            <a:xfrm>
              <a:off x="5508104" y="1836944"/>
              <a:ext cx="3185639" cy="334840"/>
            </a:xfrm>
            <a:prstGeom prst="rect">
              <a:avLst/>
            </a:prstGeom>
            <a:noFill/>
          </p:spPr>
          <p:txBody>
            <a:bodyPr wrap="square" rtlCol="0">
              <a:spAutoFit/>
            </a:bodyPr>
            <a:lstStyle/>
            <a:p>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请输入要写的文字内容</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16357204"/>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53" presetClass="entr" presetSubtype="16"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childTnLst>
                          </p:cTn>
                        </p:par>
                        <p:par>
                          <p:cTn id="25" fill="hold">
                            <p:stCondLst>
                              <p:cond delay="1600"/>
                            </p:stCondLst>
                            <p:childTnLst>
                              <p:par>
                                <p:cTn id="26" presetID="32" presetClass="emph" presetSubtype="0" fill="hold" nodeType="afterEffect">
                                  <p:stCondLst>
                                    <p:cond delay="0"/>
                                  </p:stCondLst>
                                  <p:childTnLst>
                                    <p:animRot by="120000">
                                      <p:cBhvr>
                                        <p:cTn id="27" dur="100" fill="hold">
                                          <p:stCondLst>
                                            <p:cond delay="0"/>
                                          </p:stCondLst>
                                        </p:cTn>
                                        <p:tgtEl>
                                          <p:spTgt spid="34"/>
                                        </p:tgtEl>
                                        <p:attrNameLst>
                                          <p:attrName>r</p:attrName>
                                        </p:attrNameLst>
                                      </p:cBhvr>
                                    </p:animRot>
                                    <p:animRot by="-240000">
                                      <p:cBhvr>
                                        <p:cTn id="28" dur="200" fill="hold">
                                          <p:stCondLst>
                                            <p:cond delay="200"/>
                                          </p:stCondLst>
                                        </p:cTn>
                                        <p:tgtEl>
                                          <p:spTgt spid="34"/>
                                        </p:tgtEl>
                                        <p:attrNameLst>
                                          <p:attrName>r</p:attrName>
                                        </p:attrNameLst>
                                      </p:cBhvr>
                                    </p:animRot>
                                    <p:animRot by="240000">
                                      <p:cBhvr>
                                        <p:cTn id="29" dur="200" fill="hold">
                                          <p:stCondLst>
                                            <p:cond delay="400"/>
                                          </p:stCondLst>
                                        </p:cTn>
                                        <p:tgtEl>
                                          <p:spTgt spid="34"/>
                                        </p:tgtEl>
                                        <p:attrNameLst>
                                          <p:attrName>r</p:attrName>
                                        </p:attrNameLst>
                                      </p:cBhvr>
                                    </p:animRot>
                                    <p:animRot by="-240000">
                                      <p:cBhvr>
                                        <p:cTn id="30" dur="200" fill="hold">
                                          <p:stCondLst>
                                            <p:cond delay="600"/>
                                          </p:stCondLst>
                                        </p:cTn>
                                        <p:tgtEl>
                                          <p:spTgt spid="34"/>
                                        </p:tgtEl>
                                        <p:attrNameLst>
                                          <p:attrName>r</p:attrName>
                                        </p:attrNameLst>
                                      </p:cBhvr>
                                    </p:animRot>
                                    <p:animRot by="120000">
                                      <p:cBhvr>
                                        <p:cTn id="31" dur="200" fill="hold">
                                          <p:stCondLst>
                                            <p:cond delay="800"/>
                                          </p:stCondLst>
                                        </p:cTn>
                                        <p:tgtEl>
                                          <p:spTgt spid="34"/>
                                        </p:tgtEl>
                                        <p:attrNameLst>
                                          <p:attrName>r</p:attrName>
                                        </p:attrNameLst>
                                      </p:cBhvr>
                                    </p:animRot>
                                  </p:childTnLst>
                                </p:cTn>
                              </p:par>
                            </p:childTnLst>
                          </p:cTn>
                        </p:par>
                        <p:par>
                          <p:cTn id="32" fill="hold">
                            <p:stCondLst>
                              <p:cond delay="2600"/>
                            </p:stCondLst>
                            <p:childTnLst>
                              <p:par>
                                <p:cTn id="33" presetID="42" presetClass="entr" presetSubtype="0"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1000"/>
                                        <p:tgtEl>
                                          <p:spTgt spid="31"/>
                                        </p:tgtEl>
                                      </p:cBhvr>
                                    </p:animEffect>
                                    <p:anim calcmode="lin" valueType="num">
                                      <p:cBhvr>
                                        <p:cTn id="36" dur="1000" fill="hold"/>
                                        <p:tgtEl>
                                          <p:spTgt spid="31"/>
                                        </p:tgtEl>
                                        <p:attrNameLst>
                                          <p:attrName>ppt_x</p:attrName>
                                        </p:attrNameLst>
                                      </p:cBhvr>
                                      <p:tavLst>
                                        <p:tav tm="0">
                                          <p:val>
                                            <p:strVal val="#ppt_x"/>
                                          </p:val>
                                        </p:tav>
                                        <p:tav tm="100000">
                                          <p:val>
                                            <p:strVal val="#ppt_x"/>
                                          </p:val>
                                        </p:tav>
                                      </p:tavLst>
                                    </p:anim>
                                    <p:anim calcmode="lin" valueType="num">
                                      <p:cBhvr>
                                        <p:cTn id="37" dur="1000" fill="hold"/>
                                        <p:tgtEl>
                                          <p:spTgt spid="31"/>
                                        </p:tgtEl>
                                        <p:attrNameLst>
                                          <p:attrName>ppt_y</p:attrName>
                                        </p:attrNameLst>
                                      </p:cBhvr>
                                      <p:tavLst>
                                        <p:tav tm="0">
                                          <p:val>
                                            <p:strVal val="#ppt_y+.1"/>
                                          </p:val>
                                        </p:tav>
                                        <p:tav tm="100000">
                                          <p:val>
                                            <p:strVal val="#ppt_y"/>
                                          </p:val>
                                        </p:tav>
                                      </p:tavLst>
                                    </p:anim>
                                  </p:childTnLst>
                                </p:cTn>
                              </p:par>
                            </p:childTnLst>
                          </p:cTn>
                        </p:par>
                        <p:par>
                          <p:cTn id="38" fill="hold">
                            <p:stCondLst>
                              <p:cond delay="3600"/>
                            </p:stCondLst>
                            <p:childTnLst>
                              <p:par>
                                <p:cTn id="39" presetID="42" presetClass="entr" presetSubtype="0" fill="hold"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1000"/>
                                        <p:tgtEl>
                                          <p:spTgt spid="46"/>
                                        </p:tgtEl>
                                      </p:cBhvr>
                                    </p:animEffect>
                                    <p:anim calcmode="lin" valueType="num">
                                      <p:cBhvr>
                                        <p:cTn id="42" dur="1000" fill="hold"/>
                                        <p:tgtEl>
                                          <p:spTgt spid="46"/>
                                        </p:tgtEl>
                                        <p:attrNameLst>
                                          <p:attrName>ppt_x</p:attrName>
                                        </p:attrNameLst>
                                      </p:cBhvr>
                                      <p:tavLst>
                                        <p:tav tm="0">
                                          <p:val>
                                            <p:strVal val="#ppt_x"/>
                                          </p:val>
                                        </p:tav>
                                        <p:tav tm="100000">
                                          <p:val>
                                            <p:strVal val="#ppt_x"/>
                                          </p:val>
                                        </p:tav>
                                      </p:tavLst>
                                    </p:anim>
                                    <p:anim calcmode="lin" valueType="num">
                                      <p:cBhvr>
                                        <p:cTn id="43" dur="1000" fill="hold"/>
                                        <p:tgtEl>
                                          <p:spTgt spid="46"/>
                                        </p:tgtEl>
                                        <p:attrNameLst>
                                          <p:attrName>ppt_y</p:attrName>
                                        </p:attrNameLst>
                                      </p:cBhvr>
                                      <p:tavLst>
                                        <p:tav tm="0">
                                          <p:val>
                                            <p:strVal val="#ppt_y+.1"/>
                                          </p:val>
                                        </p:tav>
                                        <p:tav tm="100000">
                                          <p:val>
                                            <p:strVal val="#ppt_y"/>
                                          </p:val>
                                        </p:tav>
                                      </p:tavLst>
                                    </p:anim>
                                  </p:childTnLst>
                                </p:cTn>
                              </p:par>
                            </p:childTnLst>
                          </p:cTn>
                        </p:par>
                        <p:par>
                          <p:cTn id="44" fill="hold">
                            <p:stCondLst>
                              <p:cond delay="4600"/>
                            </p:stCondLst>
                            <p:childTnLst>
                              <p:par>
                                <p:cTn id="45" presetID="42" presetClass="entr" presetSubtype="0"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fade">
                                      <p:cBhvr>
                                        <p:cTn id="47" dur="1000"/>
                                        <p:tgtEl>
                                          <p:spTgt spid="55"/>
                                        </p:tgtEl>
                                      </p:cBhvr>
                                    </p:animEffect>
                                    <p:anim calcmode="lin" valueType="num">
                                      <p:cBhvr>
                                        <p:cTn id="48" dur="1000" fill="hold"/>
                                        <p:tgtEl>
                                          <p:spTgt spid="55"/>
                                        </p:tgtEl>
                                        <p:attrNameLst>
                                          <p:attrName>ppt_x</p:attrName>
                                        </p:attrNameLst>
                                      </p:cBhvr>
                                      <p:tavLst>
                                        <p:tav tm="0">
                                          <p:val>
                                            <p:strVal val="#ppt_x"/>
                                          </p:val>
                                        </p:tav>
                                        <p:tav tm="100000">
                                          <p:val>
                                            <p:strVal val="#ppt_x"/>
                                          </p:val>
                                        </p:tav>
                                      </p:tavLst>
                                    </p:anim>
                                    <p:anim calcmode="lin" valueType="num">
                                      <p:cBhvr>
                                        <p:cTn id="49" dur="1000" fill="hold"/>
                                        <p:tgtEl>
                                          <p:spTgt spid="55"/>
                                        </p:tgtEl>
                                        <p:attrNameLst>
                                          <p:attrName>ppt_y</p:attrName>
                                        </p:attrNameLst>
                                      </p:cBhvr>
                                      <p:tavLst>
                                        <p:tav tm="0">
                                          <p:val>
                                            <p:strVal val="#ppt_y+.1"/>
                                          </p:val>
                                        </p:tav>
                                        <p:tav tm="100000">
                                          <p:val>
                                            <p:strVal val="#ppt_y"/>
                                          </p:val>
                                        </p:tav>
                                      </p:tavLst>
                                    </p:anim>
                                  </p:childTnLst>
                                </p:cTn>
                              </p:par>
                            </p:childTnLst>
                          </p:cTn>
                        </p:par>
                        <p:par>
                          <p:cTn id="50" fill="hold">
                            <p:stCondLst>
                              <p:cond delay="5600"/>
                            </p:stCondLst>
                            <p:childTnLst>
                              <p:par>
                                <p:cTn id="51" presetID="42" presetClass="entr" presetSubtype="0" fill="hold" nodeType="after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1000"/>
                                        <p:tgtEl>
                                          <p:spTgt spid="49"/>
                                        </p:tgtEl>
                                      </p:cBhvr>
                                    </p:animEffect>
                                    <p:anim calcmode="lin" valueType="num">
                                      <p:cBhvr>
                                        <p:cTn id="54" dur="1000" fill="hold"/>
                                        <p:tgtEl>
                                          <p:spTgt spid="49"/>
                                        </p:tgtEl>
                                        <p:attrNameLst>
                                          <p:attrName>ppt_x</p:attrName>
                                        </p:attrNameLst>
                                      </p:cBhvr>
                                      <p:tavLst>
                                        <p:tav tm="0">
                                          <p:val>
                                            <p:strVal val="#ppt_x"/>
                                          </p:val>
                                        </p:tav>
                                        <p:tav tm="100000">
                                          <p:val>
                                            <p:strVal val="#ppt_x"/>
                                          </p:val>
                                        </p:tav>
                                      </p:tavLst>
                                    </p:anim>
                                    <p:anim calcmode="lin" valueType="num">
                                      <p:cBhvr>
                                        <p:cTn id="55" dur="1000" fill="hold"/>
                                        <p:tgtEl>
                                          <p:spTgt spid="49"/>
                                        </p:tgtEl>
                                        <p:attrNameLst>
                                          <p:attrName>ppt_y</p:attrName>
                                        </p:attrNameLst>
                                      </p:cBhvr>
                                      <p:tavLst>
                                        <p:tav tm="0">
                                          <p:val>
                                            <p:strVal val="#ppt_y+.1"/>
                                          </p:val>
                                        </p:tav>
                                        <p:tav tm="100000">
                                          <p:val>
                                            <p:strVal val="#ppt_y"/>
                                          </p:val>
                                        </p:tav>
                                      </p:tavLst>
                                    </p:anim>
                                  </p:childTnLst>
                                </p:cTn>
                              </p:par>
                            </p:childTnLst>
                          </p:cTn>
                        </p:par>
                        <p:par>
                          <p:cTn id="56" fill="hold">
                            <p:stCondLst>
                              <p:cond delay="6600"/>
                            </p:stCondLst>
                            <p:childTnLst>
                              <p:par>
                                <p:cTn id="57" presetID="42" presetClass="entr" presetSubtype="0" fill="hold"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1000"/>
                                        <p:tgtEl>
                                          <p:spTgt spid="52"/>
                                        </p:tgtEl>
                                      </p:cBhvr>
                                    </p:animEffect>
                                    <p:anim calcmode="lin" valueType="num">
                                      <p:cBhvr>
                                        <p:cTn id="60" dur="1000" fill="hold"/>
                                        <p:tgtEl>
                                          <p:spTgt spid="52"/>
                                        </p:tgtEl>
                                        <p:attrNameLst>
                                          <p:attrName>ppt_x</p:attrName>
                                        </p:attrNameLst>
                                      </p:cBhvr>
                                      <p:tavLst>
                                        <p:tav tm="0">
                                          <p:val>
                                            <p:strVal val="#ppt_x"/>
                                          </p:val>
                                        </p:tav>
                                        <p:tav tm="100000">
                                          <p:val>
                                            <p:strVal val="#ppt_x"/>
                                          </p:val>
                                        </p:tav>
                                      </p:tavLst>
                                    </p:anim>
                                    <p:anim calcmode="lin" valueType="num">
                                      <p:cBhvr>
                                        <p:cTn id="61"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加入你的标题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 name="矩形 5"/>
          <p:cNvSpPr/>
          <p:nvPr/>
        </p:nvSpPr>
        <p:spPr>
          <a:xfrm>
            <a:off x="1006287" y="239351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27C5D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8" name="Rectangle 42"/>
          <p:cNvSpPr/>
          <p:nvPr/>
        </p:nvSpPr>
        <p:spPr>
          <a:xfrm flipH="1">
            <a:off x="1022246" y="255342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学习能力</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9" name="Rectangle 42"/>
          <p:cNvSpPr/>
          <p:nvPr/>
        </p:nvSpPr>
        <p:spPr>
          <a:xfrm flipH="1">
            <a:off x="1603864" y="3546174"/>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10" name="矩形 5"/>
          <p:cNvSpPr/>
          <p:nvPr/>
        </p:nvSpPr>
        <p:spPr>
          <a:xfrm>
            <a:off x="3692186" y="239351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FFABB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1" name="Rectangle 42"/>
          <p:cNvSpPr/>
          <p:nvPr/>
        </p:nvSpPr>
        <p:spPr>
          <a:xfrm flipH="1">
            <a:off x="3708144" y="255342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交际能力</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2" name="Rectangle 42"/>
          <p:cNvSpPr/>
          <p:nvPr/>
        </p:nvSpPr>
        <p:spPr>
          <a:xfrm flipH="1">
            <a:off x="4289763" y="3546174"/>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13" name="矩形 5"/>
          <p:cNvSpPr/>
          <p:nvPr/>
        </p:nvSpPr>
        <p:spPr>
          <a:xfrm>
            <a:off x="6277707" y="239351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27C5D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4" name="Rectangle 42"/>
          <p:cNvSpPr/>
          <p:nvPr/>
        </p:nvSpPr>
        <p:spPr>
          <a:xfrm flipH="1">
            <a:off x="6293665" y="255342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表达能力</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Rectangle 42"/>
          <p:cNvSpPr/>
          <p:nvPr/>
        </p:nvSpPr>
        <p:spPr>
          <a:xfrm flipH="1">
            <a:off x="6875284" y="3546174"/>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16" name="矩形 5"/>
          <p:cNvSpPr/>
          <p:nvPr/>
        </p:nvSpPr>
        <p:spPr>
          <a:xfrm>
            <a:off x="8963607" y="239351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FFABB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7" name="Rectangle 42"/>
          <p:cNvSpPr/>
          <p:nvPr/>
        </p:nvSpPr>
        <p:spPr>
          <a:xfrm flipH="1">
            <a:off x="8979564" y="255342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爱好特长</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8" name="Rectangle 42"/>
          <p:cNvSpPr/>
          <p:nvPr/>
        </p:nvSpPr>
        <p:spPr>
          <a:xfrm flipH="1">
            <a:off x="9561184" y="3546174"/>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19" name="矩形 18"/>
          <p:cNvSpPr/>
          <p:nvPr/>
        </p:nvSpPr>
        <p:spPr>
          <a:xfrm flipV="1">
            <a:off x="2137" y="4859367"/>
            <a:ext cx="12188276" cy="6096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0" name="TextBox 504"/>
          <p:cNvSpPr txBox="1"/>
          <p:nvPr/>
        </p:nvSpPr>
        <p:spPr>
          <a:xfrm>
            <a:off x="2068933" y="5102226"/>
            <a:ext cx="8260282" cy="700568"/>
          </a:xfrm>
          <a:prstGeom prst="rect">
            <a:avLst/>
          </a:prstGeom>
          <a:noFill/>
        </p:spPr>
        <p:txBody>
          <a:bodyPr wrap="square" lIns="91433" tIns="45716" rIns="91433" bIns="45716"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dirty="0" smtClean="0">
                <a:solidFill>
                  <a:schemeClr val="bg1">
                    <a:lumMod val="50000"/>
                  </a:schemeClr>
                </a:solidFill>
                <a:sym typeface="微软雅黑" pitchFamily="34" charset="-122"/>
              </a:rPr>
              <a:t>右键</a:t>
            </a:r>
            <a:r>
              <a:rPr lang="zh-CN" altLang="en-US" dirty="0">
                <a:solidFill>
                  <a:schemeClr val="bg1">
                    <a:lumMod val="50000"/>
                  </a:schemeClr>
                </a:solidFill>
                <a:sym typeface="微软雅黑" pitchFamily="34" charset="-122"/>
              </a:rPr>
              <a:t>点击图片选择设置图片格式可直接替换图片。</a:t>
            </a:r>
            <a:r>
              <a:rPr lang="zh-CN" altLang="en-US" dirty="0">
                <a:solidFill>
                  <a:schemeClr val="bg1">
                    <a:lumMod val="50000"/>
                  </a:schemeClr>
                </a:solidFill>
              </a:rPr>
              <a:t>您的内容打在这里，或者通过复制您的文本后，在此框中选择</a:t>
            </a:r>
            <a:r>
              <a:rPr lang="zh-CN" altLang="en-US" dirty="0" smtClean="0">
                <a:solidFill>
                  <a:schemeClr val="bg1">
                    <a:lumMod val="50000"/>
                  </a:schemeClr>
                </a:solidFill>
              </a:rPr>
              <a:t>粘贴。</a:t>
            </a:r>
            <a:r>
              <a:rPr lang="zh-CN" altLang="en-US" dirty="0" smtClean="0">
                <a:solidFill>
                  <a:schemeClr val="bg1">
                    <a:lumMod val="50000"/>
                  </a:schemeClr>
                </a:solidFill>
                <a:sym typeface="微软雅黑" pitchFamily="34" charset="-122"/>
              </a:rPr>
              <a:t>在此</a:t>
            </a:r>
            <a:r>
              <a:rPr lang="zh-CN" altLang="en-US" dirty="0">
                <a:solidFill>
                  <a:schemeClr val="bg1">
                    <a:lumMod val="50000"/>
                  </a:schemeClr>
                </a:solidFill>
                <a:sym typeface="微软雅黑" pitchFamily="34" charset="-122"/>
              </a:rPr>
              <a:t>录入上述图表的综合描述</a:t>
            </a:r>
            <a:r>
              <a:rPr lang="zh-CN" altLang="en-US" dirty="0" smtClean="0">
                <a:solidFill>
                  <a:schemeClr val="bg1">
                    <a:lumMod val="50000"/>
                  </a:schemeClr>
                </a:solidFill>
                <a:sym typeface="微软雅黑" pitchFamily="34" charset="-122"/>
              </a:rPr>
              <a:t>说明</a:t>
            </a:r>
            <a:r>
              <a:rPr lang="zh-CN" altLang="en-US" dirty="0">
                <a:solidFill>
                  <a:schemeClr val="bg1">
                    <a:lumMod val="50000"/>
                  </a:schemeClr>
                </a:solidFill>
                <a:sym typeface="微软雅黑" pitchFamily="34" charset="-122"/>
              </a:rPr>
              <a:t>在此录入上述图表的综合描述说明</a:t>
            </a:r>
            <a:r>
              <a:rPr lang="zh-CN" altLang="en-US" dirty="0" smtClean="0">
                <a:solidFill>
                  <a:schemeClr val="bg1">
                    <a:lumMod val="50000"/>
                  </a:schemeClr>
                </a:solidFill>
                <a:sym typeface="微软雅黑" pitchFamily="34" charset="-122"/>
              </a:rPr>
              <a:t>。</a:t>
            </a:r>
            <a:endParaRPr lang="en-US" altLang="zh-CN" dirty="0">
              <a:solidFill>
                <a:schemeClr val="bg1">
                  <a:lumMod val="50000"/>
                </a:schemeClr>
              </a:solidFill>
              <a:sym typeface="微软雅黑" pitchFamily="34" charset="-122"/>
            </a:endParaRPr>
          </a:p>
        </p:txBody>
      </p:sp>
    </p:spTree>
    <p:extLst>
      <p:ext uri="{BB962C8B-B14F-4D97-AF65-F5344CB8AC3E}">
        <p14:creationId xmlns:p14="http://schemas.microsoft.com/office/powerpoint/2010/main" val="3495014885"/>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45"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ppt_w</p:attrName>
                                        </p:attrNameLst>
                                      </p:cBhvr>
                                      <p:tavLst>
                                        <p:tav tm="0" fmla="#ppt_w*sin(2.5*pi*$)">
                                          <p:val>
                                            <p:fltVal val="0"/>
                                          </p:val>
                                        </p:tav>
                                        <p:tav tm="100000">
                                          <p:val>
                                            <p:fltVal val="1"/>
                                          </p:val>
                                        </p:tav>
                                      </p:tavLst>
                                    </p:anim>
                                    <p:anim calcmode="lin" valueType="num">
                                      <p:cBhvr>
                                        <p:cTn id="24" dur="1000" fill="hold"/>
                                        <p:tgtEl>
                                          <p:spTgt spid="7"/>
                                        </p:tgtEl>
                                        <p:attrNameLst>
                                          <p:attrName>ppt_h</p:attrName>
                                        </p:attrNameLst>
                                      </p:cBhvr>
                                      <p:tavLst>
                                        <p:tav tm="0">
                                          <p:val>
                                            <p:strVal val="#ppt_h"/>
                                          </p:val>
                                        </p:tav>
                                        <p:tav tm="100000">
                                          <p:val>
                                            <p:strVal val="#ppt_h"/>
                                          </p:val>
                                        </p:tav>
                                      </p:tavLst>
                                    </p:anim>
                                  </p:childTnLst>
                                </p:cTn>
                              </p:par>
                            </p:childTnLst>
                          </p:cTn>
                        </p:par>
                        <p:par>
                          <p:cTn id="25" fill="hold">
                            <p:stCondLst>
                              <p:cond delay="21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par>
                          <p:cTn id="29" fill="hold">
                            <p:stCondLst>
                              <p:cond delay="2600"/>
                            </p:stCondLst>
                            <p:childTnLst>
                              <p:par>
                                <p:cTn id="30" presetID="42"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3600"/>
                            </p:stCondLst>
                            <p:childTnLst>
                              <p:par>
                                <p:cTn id="36" presetID="45"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ppt_w</p:attrName>
                                        </p:attrNameLst>
                                      </p:cBhvr>
                                      <p:tavLst>
                                        <p:tav tm="0" fmla="#ppt_w*sin(2.5*pi*$)">
                                          <p:val>
                                            <p:fltVal val="0"/>
                                          </p:val>
                                        </p:tav>
                                        <p:tav tm="100000">
                                          <p:val>
                                            <p:fltVal val="1"/>
                                          </p:val>
                                        </p:tav>
                                      </p:tavLst>
                                    </p:anim>
                                    <p:anim calcmode="lin" valueType="num">
                                      <p:cBhvr>
                                        <p:cTn id="40" dur="1000" fill="hold"/>
                                        <p:tgtEl>
                                          <p:spTgt spid="10"/>
                                        </p:tgtEl>
                                        <p:attrNameLst>
                                          <p:attrName>ppt_h</p:attrName>
                                        </p:attrNameLst>
                                      </p:cBhvr>
                                      <p:tavLst>
                                        <p:tav tm="0">
                                          <p:val>
                                            <p:strVal val="#ppt_h"/>
                                          </p:val>
                                        </p:tav>
                                        <p:tav tm="100000">
                                          <p:val>
                                            <p:strVal val="#ppt_h"/>
                                          </p:val>
                                        </p:tav>
                                      </p:tavLst>
                                    </p:anim>
                                  </p:childTnLst>
                                </p:cTn>
                              </p:par>
                            </p:childTnLst>
                          </p:cTn>
                        </p:par>
                        <p:par>
                          <p:cTn id="41" fill="hold">
                            <p:stCondLst>
                              <p:cond delay="4600"/>
                            </p:stCondLst>
                            <p:childTnLst>
                              <p:par>
                                <p:cTn id="42" presetID="10"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500"/>
                                        <p:tgtEl>
                                          <p:spTgt spid="11"/>
                                        </p:tgtEl>
                                      </p:cBhvr>
                                    </p:animEffect>
                                  </p:childTnLst>
                                </p:cTn>
                              </p:par>
                            </p:childTnLst>
                          </p:cTn>
                        </p:par>
                        <p:par>
                          <p:cTn id="45" fill="hold">
                            <p:stCondLst>
                              <p:cond delay="5100"/>
                            </p:stCondLst>
                            <p:childTnLst>
                              <p:par>
                                <p:cTn id="46" presetID="42"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1000"/>
                                        <p:tgtEl>
                                          <p:spTgt spid="12"/>
                                        </p:tgtEl>
                                      </p:cBhvr>
                                    </p:animEffect>
                                    <p:anim calcmode="lin" valueType="num">
                                      <p:cBhvr>
                                        <p:cTn id="49" dur="1000" fill="hold"/>
                                        <p:tgtEl>
                                          <p:spTgt spid="12"/>
                                        </p:tgtEl>
                                        <p:attrNameLst>
                                          <p:attrName>ppt_x</p:attrName>
                                        </p:attrNameLst>
                                      </p:cBhvr>
                                      <p:tavLst>
                                        <p:tav tm="0">
                                          <p:val>
                                            <p:strVal val="#ppt_x"/>
                                          </p:val>
                                        </p:tav>
                                        <p:tav tm="100000">
                                          <p:val>
                                            <p:strVal val="#ppt_x"/>
                                          </p:val>
                                        </p:tav>
                                      </p:tavLst>
                                    </p:anim>
                                    <p:anim calcmode="lin" valueType="num">
                                      <p:cBhvr>
                                        <p:cTn id="50" dur="1000" fill="hold"/>
                                        <p:tgtEl>
                                          <p:spTgt spid="12"/>
                                        </p:tgtEl>
                                        <p:attrNameLst>
                                          <p:attrName>ppt_y</p:attrName>
                                        </p:attrNameLst>
                                      </p:cBhvr>
                                      <p:tavLst>
                                        <p:tav tm="0">
                                          <p:val>
                                            <p:strVal val="#ppt_y+.1"/>
                                          </p:val>
                                        </p:tav>
                                        <p:tav tm="100000">
                                          <p:val>
                                            <p:strVal val="#ppt_y"/>
                                          </p:val>
                                        </p:tav>
                                      </p:tavLst>
                                    </p:anim>
                                  </p:childTnLst>
                                </p:cTn>
                              </p:par>
                            </p:childTnLst>
                          </p:cTn>
                        </p:par>
                        <p:par>
                          <p:cTn id="51" fill="hold">
                            <p:stCondLst>
                              <p:cond delay="6100"/>
                            </p:stCondLst>
                            <p:childTnLst>
                              <p:par>
                                <p:cTn id="52" presetID="45"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ppt_w</p:attrName>
                                        </p:attrNameLst>
                                      </p:cBhvr>
                                      <p:tavLst>
                                        <p:tav tm="0" fmla="#ppt_w*sin(2.5*pi*$)">
                                          <p:val>
                                            <p:fltVal val="0"/>
                                          </p:val>
                                        </p:tav>
                                        <p:tav tm="100000">
                                          <p:val>
                                            <p:fltVal val="1"/>
                                          </p:val>
                                        </p:tav>
                                      </p:tavLst>
                                    </p:anim>
                                    <p:anim calcmode="lin" valueType="num">
                                      <p:cBhvr>
                                        <p:cTn id="56" dur="1000" fill="hold"/>
                                        <p:tgtEl>
                                          <p:spTgt spid="13"/>
                                        </p:tgtEl>
                                        <p:attrNameLst>
                                          <p:attrName>ppt_h</p:attrName>
                                        </p:attrNameLst>
                                      </p:cBhvr>
                                      <p:tavLst>
                                        <p:tav tm="0">
                                          <p:val>
                                            <p:strVal val="#ppt_h"/>
                                          </p:val>
                                        </p:tav>
                                        <p:tav tm="100000">
                                          <p:val>
                                            <p:strVal val="#ppt_h"/>
                                          </p:val>
                                        </p:tav>
                                      </p:tavLst>
                                    </p:anim>
                                  </p:childTnLst>
                                </p:cTn>
                              </p:par>
                            </p:childTnLst>
                          </p:cTn>
                        </p:par>
                        <p:par>
                          <p:cTn id="57" fill="hold">
                            <p:stCondLst>
                              <p:cond delay="7100"/>
                            </p:stCondLst>
                            <p:childTnLst>
                              <p:par>
                                <p:cTn id="58" presetID="10" presetClass="entr" presetSubtype="0"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500"/>
                                        <p:tgtEl>
                                          <p:spTgt spid="14"/>
                                        </p:tgtEl>
                                      </p:cBhvr>
                                    </p:animEffect>
                                  </p:childTnLst>
                                </p:cTn>
                              </p:par>
                            </p:childTnLst>
                          </p:cTn>
                        </p:par>
                        <p:par>
                          <p:cTn id="61" fill="hold">
                            <p:stCondLst>
                              <p:cond delay="7600"/>
                            </p:stCondLst>
                            <p:childTnLst>
                              <p:par>
                                <p:cTn id="62" presetID="42" presetClass="entr" presetSubtype="0"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childTnLst>
                          </p:cTn>
                        </p:par>
                        <p:par>
                          <p:cTn id="67" fill="hold">
                            <p:stCondLst>
                              <p:cond delay="8600"/>
                            </p:stCondLst>
                            <p:childTnLst>
                              <p:par>
                                <p:cTn id="68" presetID="45" presetClass="entr" presetSubtype="0"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1000"/>
                                        <p:tgtEl>
                                          <p:spTgt spid="16"/>
                                        </p:tgtEl>
                                      </p:cBhvr>
                                    </p:animEffect>
                                    <p:anim calcmode="lin" valueType="num">
                                      <p:cBhvr>
                                        <p:cTn id="71" dur="1000" fill="hold"/>
                                        <p:tgtEl>
                                          <p:spTgt spid="16"/>
                                        </p:tgtEl>
                                        <p:attrNameLst>
                                          <p:attrName>ppt_w</p:attrName>
                                        </p:attrNameLst>
                                      </p:cBhvr>
                                      <p:tavLst>
                                        <p:tav tm="0" fmla="#ppt_w*sin(2.5*pi*$)">
                                          <p:val>
                                            <p:fltVal val="0"/>
                                          </p:val>
                                        </p:tav>
                                        <p:tav tm="100000">
                                          <p:val>
                                            <p:fltVal val="1"/>
                                          </p:val>
                                        </p:tav>
                                      </p:tavLst>
                                    </p:anim>
                                    <p:anim calcmode="lin" valueType="num">
                                      <p:cBhvr>
                                        <p:cTn id="72" dur="1000" fill="hold"/>
                                        <p:tgtEl>
                                          <p:spTgt spid="16"/>
                                        </p:tgtEl>
                                        <p:attrNameLst>
                                          <p:attrName>ppt_h</p:attrName>
                                        </p:attrNameLst>
                                      </p:cBhvr>
                                      <p:tavLst>
                                        <p:tav tm="0">
                                          <p:val>
                                            <p:strVal val="#ppt_h"/>
                                          </p:val>
                                        </p:tav>
                                        <p:tav tm="100000">
                                          <p:val>
                                            <p:strVal val="#ppt_h"/>
                                          </p:val>
                                        </p:tav>
                                      </p:tavLst>
                                    </p:anim>
                                  </p:childTnLst>
                                </p:cTn>
                              </p:par>
                            </p:childTnLst>
                          </p:cTn>
                        </p:par>
                        <p:par>
                          <p:cTn id="73" fill="hold">
                            <p:stCondLst>
                              <p:cond delay="9600"/>
                            </p:stCondLst>
                            <p:childTnLst>
                              <p:par>
                                <p:cTn id="74" presetID="10" presetClass="entr" presetSubtype="0"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par>
                          <p:cTn id="77" fill="hold">
                            <p:stCondLst>
                              <p:cond delay="10100"/>
                            </p:stCondLst>
                            <p:childTnLst>
                              <p:par>
                                <p:cTn id="78" presetID="42" presetClass="entr" presetSubtype="0" fill="hold" grpId="0" nodeType="after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fade">
                                      <p:cBhvr>
                                        <p:cTn id="80" dur="1000"/>
                                        <p:tgtEl>
                                          <p:spTgt spid="18"/>
                                        </p:tgtEl>
                                      </p:cBhvr>
                                    </p:animEffect>
                                    <p:anim calcmode="lin" valueType="num">
                                      <p:cBhvr>
                                        <p:cTn id="81" dur="1000" fill="hold"/>
                                        <p:tgtEl>
                                          <p:spTgt spid="18"/>
                                        </p:tgtEl>
                                        <p:attrNameLst>
                                          <p:attrName>ppt_x</p:attrName>
                                        </p:attrNameLst>
                                      </p:cBhvr>
                                      <p:tavLst>
                                        <p:tav tm="0">
                                          <p:val>
                                            <p:strVal val="#ppt_x"/>
                                          </p:val>
                                        </p:tav>
                                        <p:tav tm="100000">
                                          <p:val>
                                            <p:strVal val="#ppt_x"/>
                                          </p:val>
                                        </p:tav>
                                      </p:tavLst>
                                    </p:anim>
                                    <p:anim calcmode="lin" valueType="num">
                                      <p:cBhvr>
                                        <p:cTn id="82" dur="1000" fill="hold"/>
                                        <p:tgtEl>
                                          <p:spTgt spid="18"/>
                                        </p:tgtEl>
                                        <p:attrNameLst>
                                          <p:attrName>ppt_y</p:attrName>
                                        </p:attrNameLst>
                                      </p:cBhvr>
                                      <p:tavLst>
                                        <p:tav tm="0">
                                          <p:val>
                                            <p:strVal val="#ppt_y+.1"/>
                                          </p:val>
                                        </p:tav>
                                        <p:tav tm="100000">
                                          <p:val>
                                            <p:strVal val="#ppt_y"/>
                                          </p:val>
                                        </p:tav>
                                      </p:tavLst>
                                    </p:anim>
                                  </p:childTnLst>
                                </p:cTn>
                              </p:par>
                            </p:childTnLst>
                          </p:cTn>
                        </p:par>
                        <p:par>
                          <p:cTn id="83" fill="hold">
                            <p:stCondLst>
                              <p:cond delay="11100"/>
                            </p:stCondLst>
                            <p:childTnLst>
                              <p:par>
                                <p:cTn id="84" presetID="22" presetClass="entr" presetSubtype="8" fill="hold" grpId="0" nodeType="after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wipe(left)">
                                      <p:cBhvr>
                                        <p:cTn id="86" dur="500"/>
                                        <p:tgtEl>
                                          <p:spTgt spid="19"/>
                                        </p:tgtEl>
                                      </p:cBhvr>
                                    </p:animEffect>
                                  </p:childTnLst>
                                </p:cTn>
                              </p:par>
                            </p:childTnLst>
                          </p:cTn>
                        </p:par>
                        <p:par>
                          <p:cTn id="87" fill="hold">
                            <p:stCondLst>
                              <p:cond delay="11600"/>
                            </p:stCondLst>
                            <p:childTnLst>
                              <p:par>
                                <p:cTn id="88" presetID="10" presetClass="entr" presetSubtype="0" fill="hold" grpId="0" nodeType="afterEffect">
                                  <p:stCondLst>
                                    <p:cond delay="0"/>
                                  </p:stCondLst>
                                  <p:childTnLst>
                                    <p:set>
                                      <p:cBhvr>
                                        <p:cTn id="89" dur="1" fill="hold">
                                          <p:stCondLst>
                                            <p:cond delay="0"/>
                                          </p:stCondLst>
                                        </p:cTn>
                                        <p:tgtEl>
                                          <p:spTgt spid="20"/>
                                        </p:tgtEl>
                                        <p:attrNameLst>
                                          <p:attrName>style.visibility</p:attrName>
                                        </p:attrNameLst>
                                      </p:cBhvr>
                                      <p:to>
                                        <p:strVal val="visible"/>
                                      </p:to>
                                    </p:set>
                                    <p:animEffect transition="in" filter="fade">
                                      <p:cBhvr>
                                        <p:cTn id="9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8" grpId="0"/>
      <p:bldP spid="9" grpId="0"/>
      <p:bldP spid="10" grpId="0" animBg="1"/>
      <p:bldP spid="11" grpId="0"/>
      <p:bldP spid="12" grpId="0"/>
      <p:bldP spid="13" grpId="0" animBg="1"/>
      <p:bldP spid="14" grpId="0"/>
      <p:bldP spid="15" grpId="0"/>
      <p:bldP spid="16" grpId="0" animBg="1"/>
      <p:bldP spid="17" grpId="0"/>
      <p:bldP spid="18" grpId="0"/>
      <p:bldP spid="19" grpId="0" animBg="1"/>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7"/>
          <p:cNvSpPr>
            <a:spLocks noChangeArrowheads="1"/>
          </p:cNvSpPr>
          <p:nvPr/>
        </p:nvSpPr>
        <p:spPr bwMode="auto">
          <a:xfrm>
            <a:off x="0" y="852484"/>
            <a:ext cx="4442433" cy="45719"/>
          </a:xfrm>
          <a:prstGeom prst="rect">
            <a:avLst/>
          </a:prstGeom>
          <a:solidFill>
            <a:srgbClr val="27C5D6"/>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 name="文本框 5"/>
          <p:cNvSpPr txBox="1"/>
          <p:nvPr/>
        </p:nvSpPr>
        <p:spPr>
          <a:xfrm>
            <a:off x="4515003" y="657275"/>
            <a:ext cx="3324180" cy="46166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pPr algn="ctr"/>
            <a:r>
              <a:rPr lang="zh-CN" altLang="en-US" sz="2400" dirty="0">
                <a:solidFill>
                  <a:schemeClr val="bg1">
                    <a:lumMod val="50000"/>
                  </a:schemeClr>
                </a:solidFill>
              </a:rPr>
              <a:t>加入你的标题</a:t>
            </a:r>
            <a:endParaRPr lang="zh-CN" altLang="zh-CN" sz="2400" dirty="0">
              <a:solidFill>
                <a:schemeClr val="bg1">
                  <a:lumMod val="50000"/>
                </a:schemeClr>
              </a:solidFill>
            </a:endParaRPr>
          </a:p>
        </p:txBody>
      </p:sp>
      <p:sp>
        <p:nvSpPr>
          <p:cNvPr id="6" name="矩形 7"/>
          <p:cNvSpPr>
            <a:spLocks noChangeArrowheads="1"/>
          </p:cNvSpPr>
          <p:nvPr/>
        </p:nvSpPr>
        <p:spPr bwMode="auto">
          <a:xfrm>
            <a:off x="7747980" y="852484"/>
            <a:ext cx="4442433" cy="45719"/>
          </a:xfrm>
          <a:prstGeom prst="rect">
            <a:avLst/>
          </a:prstGeom>
          <a:solidFill>
            <a:srgbClr val="FFABB1"/>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12"/>
          <p:cNvSpPr/>
          <p:nvPr/>
        </p:nvSpPr>
        <p:spPr>
          <a:xfrm>
            <a:off x="2307556" y="2214569"/>
            <a:ext cx="1714083" cy="1714802"/>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27C5D6"/>
          </a:solidFill>
          <a:ln w="19050">
            <a:solidFill>
              <a:schemeClr val="bg1"/>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2" name="矩形 12"/>
          <p:cNvSpPr/>
          <p:nvPr/>
        </p:nvSpPr>
        <p:spPr>
          <a:xfrm>
            <a:off x="3795208" y="3186255"/>
            <a:ext cx="1392799" cy="1393383"/>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FFABB1"/>
          </a:solidFill>
          <a:ln w="19050">
            <a:solidFill>
              <a:schemeClr val="bg1"/>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dirty="0"/>
          </a:p>
        </p:txBody>
      </p:sp>
      <p:sp>
        <p:nvSpPr>
          <p:cNvPr id="23" name="矩形 12"/>
          <p:cNvSpPr/>
          <p:nvPr/>
        </p:nvSpPr>
        <p:spPr>
          <a:xfrm>
            <a:off x="5132071" y="2710001"/>
            <a:ext cx="1498099" cy="1498726"/>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27C5D6"/>
          </a:solidFill>
          <a:ln w="19050">
            <a:solidFill>
              <a:schemeClr val="bg1"/>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dirty="0"/>
          </a:p>
        </p:txBody>
      </p:sp>
      <p:sp>
        <p:nvSpPr>
          <p:cNvPr id="24" name="矩形 12"/>
          <p:cNvSpPr/>
          <p:nvPr/>
        </p:nvSpPr>
        <p:spPr>
          <a:xfrm>
            <a:off x="6449326" y="1917547"/>
            <a:ext cx="1584245" cy="1584910"/>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FFABB1"/>
          </a:solidFill>
          <a:ln w="19050">
            <a:solidFill>
              <a:schemeClr val="bg1"/>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5" name="矩形 12"/>
          <p:cNvSpPr/>
          <p:nvPr/>
        </p:nvSpPr>
        <p:spPr>
          <a:xfrm>
            <a:off x="7982198" y="2145585"/>
            <a:ext cx="1932392" cy="1933203"/>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27C5D6"/>
          </a:solidFill>
          <a:ln w="19050">
            <a:solidFill>
              <a:schemeClr val="bg1"/>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6" name="TextBox 25"/>
          <p:cNvSpPr txBox="1"/>
          <p:nvPr/>
        </p:nvSpPr>
        <p:spPr>
          <a:xfrm>
            <a:off x="2537744" y="2638570"/>
            <a:ext cx="1307175" cy="769615"/>
          </a:xfrm>
          <a:prstGeom prst="rect">
            <a:avLst/>
          </a:prstGeom>
          <a:noFill/>
        </p:spPr>
        <p:txBody>
          <a:bodyPr wrap="square" lIns="91433" tIns="45716" rIns="91433" bIns="45716" rtlCol="0">
            <a:spAutoFit/>
          </a:bodyPr>
          <a:lstStyle/>
          <a:p>
            <a:pPr algn="ctr"/>
            <a:r>
              <a:rPr lang="zh-CN" altLang="en-US" sz="2200" b="1" dirty="0">
                <a:solidFill>
                  <a:schemeClr val="bg1"/>
                </a:solidFill>
                <a:latin typeface="微软雅黑" pitchFamily="34" charset="-122"/>
                <a:ea typeface="微软雅黑" pitchFamily="34" charset="-122"/>
              </a:rPr>
              <a:t>加入</a:t>
            </a:r>
            <a:endParaRPr lang="en-US" altLang="zh-CN" sz="2200" b="1" dirty="0">
              <a:solidFill>
                <a:schemeClr val="bg1"/>
              </a:solidFill>
              <a:latin typeface="微软雅黑" pitchFamily="34" charset="-122"/>
              <a:ea typeface="微软雅黑" pitchFamily="34" charset="-122"/>
            </a:endParaRPr>
          </a:p>
          <a:p>
            <a:pPr algn="ctr"/>
            <a:r>
              <a:rPr lang="zh-CN" altLang="en-US" sz="2200" b="1" dirty="0">
                <a:solidFill>
                  <a:schemeClr val="bg1"/>
                </a:solidFill>
                <a:latin typeface="微软雅黑" pitchFamily="34" charset="-122"/>
                <a:ea typeface="微软雅黑" pitchFamily="34" charset="-122"/>
              </a:rPr>
              <a:t>文字描述</a:t>
            </a:r>
          </a:p>
        </p:txBody>
      </p:sp>
      <p:sp>
        <p:nvSpPr>
          <p:cNvPr id="27" name="TextBox 26"/>
          <p:cNvSpPr txBox="1"/>
          <p:nvPr/>
        </p:nvSpPr>
        <p:spPr>
          <a:xfrm>
            <a:off x="3824895" y="3466163"/>
            <a:ext cx="1307175" cy="708046"/>
          </a:xfrm>
          <a:prstGeom prst="rect">
            <a:avLst/>
          </a:prstGeom>
          <a:noFill/>
        </p:spPr>
        <p:txBody>
          <a:bodyPr wrap="square" lIns="91433" tIns="45716" rIns="91433" bIns="45716"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28" name="TextBox 27"/>
          <p:cNvSpPr txBox="1"/>
          <p:nvPr/>
        </p:nvSpPr>
        <p:spPr>
          <a:xfrm>
            <a:off x="5227534" y="3105257"/>
            <a:ext cx="1307175" cy="708046"/>
          </a:xfrm>
          <a:prstGeom prst="rect">
            <a:avLst/>
          </a:prstGeom>
          <a:noFill/>
        </p:spPr>
        <p:txBody>
          <a:bodyPr wrap="square" lIns="91433" tIns="45716" rIns="91433" bIns="45716"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29" name="TextBox 28"/>
          <p:cNvSpPr txBox="1"/>
          <p:nvPr/>
        </p:nvSpPr>
        <p:spPr>
          <a:xfrm>
            <a:off x="6587861" y="2284461"/>
            <a:ext cx="1307175" cy="708046"/>
          </a:xfrm>
          <a:prstGeom prst="rect">
            <a:avLst/>
          </a:prstGeom>
          <a:noFill/>
        </p:spPr>
        <p:txBody>
          <a:bodyPr wrap="square" lIns="91433" tIns="45716" rIns="91433" bIns="45716"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30" name="TextBox 29"/>
          <p:cNvSpPr txBox="1"/>
          <p:nvPr/>
        </p:nvSpPr>
        <p:spPr>
          <a:xfrm>
            <a:off x="8279651" y="2632766"/>
            <a:ext cx="1435666" cy="831185"/>
          </a:xfrm>
          <a:prstGeom prst="rect">
            <a:avLst/>
          </a:prstGeom>
          <a:noFill/>
        </p:spPr>
        <p:txBody>
          <a:bodyPr wrap="square" lIns="91433" tIns="45716" rIns="91433" bIns="45716" rtlCol="0">
            <a:spAutoFit/>
          </a:bodyPr>
          <a:lstStyle/>
          <a:p>
            <a:pPr algn="ctr"/>
            <a:r>
              <a:rPr lang="zh-CN" altLang="en-US" sz="2400" b="1" dirty="0">
                <a:solidFill>
                  <a:schemeClr val="bg1"/>
                </a:solidFill>
                <a:latin typeface="微软雅黑" pitchFamily="34" charset="-122"/>
                <a:ea typeface="微软雅黑" pitchFamily="34" charset="-122"/>
              </a:rPr>
              <a:t>加入</a:t>
            </a:r>
            <a:endParaRPr lang="en-US" altLang="zh-CN" sz="2400" b="1" dirty="0">
              <a:solidFill>
                <a:schemeClr val="bg1"/>
              </a:solidFill>
              <a:latin typeface="微软雅黑" pitchFamily="34" charset="-122"/>
              <a:ea typeface="微软雅黑" pitchFamily="34" charset="-122"/>
            </a:endParaRPr>
          </a:p>
          <a:p>
            <a:pPr algn="ctr"/>
            <a:r>
              <a:rPr lang="zh-CN" altLang="en-US" sz="2400" b="1" dirty="0">
                <a:solidFill>
                  <a:schemeClr val="bg1"/>
                </a:solidFill>
                <a:latin typeface="微软雅黑" pitchFamily="34" charset="-122"/>
                <a:ea typeface="微软雅黑" pitchFamily="34" charset="-122"/>
              </a:rPr>
              <a:t>文字描述</a:t>
            </a:r>
          </a:p>
        </p:txBody>
      </p:sp>
      <p:sp>
        <p:nvSpPr>
          <p:cNvPr id="31" name="矩形 30"/>
          <p:cNvSpPr/>
          <p:nvPr/>
        </p:nvSpPr>
        <p:spPr>
          <a:xfrm flipV="1">
            <a:off x="2137" y="4859367"/>
            <a:ext cx="12188276" cy="6096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32" name="TextBox 504"/>
          <p:cNvSpPr txBox="1"/>
          <p:nvPr/>
        </p:nvSpPr>
        <p:spPr>
          <a:xfrm>
            <a:off x="2068933" y="5102226"/>
            <a:ext cx="8260282" cy="700568"/>
          </a:xfrm>
          <a:prstGeom prst="rect">
            <a:avLst/>
          </a:prstGeom>
          <a:noFill/>
        </p:spPr>
        <p:txBody>
          <a:bodyPr wrap="square" lIns="91433" tIns="45716" rIns="91433" bIns="45716"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dirty="0" smtClean="0">
                <a:solidFill>
                  <a:schemeClr val="bg1">
                    <a:lumMod val="50000"/>
                  </a:schemeClr>
                </a:solidFill>
                <a:sym typeface="微软雅黑" pitchFamily="34" charset="-122"/>
              </a:rPr>
              <a:t>右键</a:t>
            </a:r>
            <a:r>
              <a:rPr lang="zh-CN" altLang="en-US" dirty="0">
                <a:solidFill>
                  <a:schemeClr val="bg1">
                    <a:lumMod val="50000"/>
                  </a:schemeClr>
                </a:solidFill>
                <a:sym typeface="微软雅黑" pitchFamily="34" charset="-122"/>
              </a:rPr>
              <a:t>点击图片选择设置图片格式可直接替换图片。</a:t>
            </a:r>
            <a:r>
              <a:rPr lang="zh-CN" altLang="en-US" dirty="0">
                <a:solidFill>
                  <a:schemeClr val="bg1">
                    <a:lumMod val="50000"/>
                  </a:schemeClr>
                </a:solidFill>
              </a:rPr>
              <a:t>您的内容打在这里，或者通过复制您的文本后，在此框中选择</a:t>
            </a:r>
            <a:r>
              <a:rPr lang="zh-CN" altLang="en-US" dirty="0" smtClean="0">
                <a:solidFill>
                  <a:schemeClr val="bg1">
                    <a:lumMod val="50000"/>
                  </a:schemeClr>
                </a:solidFill>
              </a:rPr>
              <a:t>粘贴。</a:t>
            </a:r>
            <a:r>
              <a:rPr lang="zh-CN" altLang="en-US" dirty="0" smtClean="0">
                <a:solidFill>
                  <a:schemeClr val="bg1">
                    <a:lumMod val="50000"/>
                  </a:schemeClr>
                </a:solidFill>
                <a:sym typeface="微软雅黑" pitchFamily="34" charset="-122"/>
              </a:rPr>
              <a:t>在此</a:t>
            </a:r>
            <a:r>
              <a:rPr lang="zh-CN" altLang="en-US" dirty="0">
                <a:solidFill>
                  <a:schemeClr val="bg1">
                    <a:lumMod val="50000"/>
                  </a:schemeClr>
                </a:solidFill>
                <a:sym typeface="微软雅黑" pitchFamily="34" charset="-122"/>
              </a:rPr>
              <a:t>录入上述图表的综合描述</a:t>
            </a:r>
            <a:r>
              <a:rPr lang="zh-CN" altLang="en-US" dirty="0" smtClean="0">
                <a:solidFill>
                  <a:schemeClr val="bg1">
                    <a:lumMod val="50000"/>
                  </a:schemeClr>
                </a:solidFill>
                <a:sym typeface="微软雅黑" pitchFamily="34" charset="-122"/>
              </a:rPr>
              <a:t>说明</a:t>
            </a:r>
            <a:r>
              <a:rPr lang="zh-CN" altLang="en-US" dirty="0">
                <a:solidFill>
                  <a:schemeClr val="bg1">
                    <a:lumMod val="50000"/>
                  </a:schemeClr>
                </a:solidFill>
                <a:sym typeface="微软雅黑" pitchFamily="34" charset="-122"/>
              </a:rPr>
              <a:t>在此录入上述图表的综合描述说明</a:t>
            </a:r>
            <a:r>
              <a:rPr lang="zh-CN" altLang="en-US" dirty="0" smtClean="0">
                <a:solidFill>
                  <a:schemeClr val="bg1">
                    <a:lumMod val="50000"/>
                  </a:schemeClr>
                </a:solidFill>
                <a:sym typeface="微软雅黑" pitchFamily="34" charset="-122"/>
              </a:rPr>
              <a:t>。</a:t>
            </a:r>
            <a:endParaRPr lang="en-US" altLang="zh-CN" dirty="0">
              <a:solidFill>
                <a:schemeClr val="bg1">
                  <a:lumMod val="50000"/>
                </a:schemeClr>
              </a:solidFill>
              <a:sym typeface="微软雅黑" pitchFamily="34" charset="-122"/>
            </a:endParaRPr>
          </a:p>
        </p:txBody>
      </p:sp>
    </p:spTree>
    <p:extLst>
      <p:ext uri="{BB962C8B-B14F-4D97-AF65-F5344CB8AC3E}">
        <p14:creationId xmlns:p14="http://schemas.microsoft.com/office/powerpoint/2010/main" val="620626510"/>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5"/>
                                        </p:tgtEl>
                                        <p:attrNameLst>
                                          <p:attrName>ppt_y</p:attrName>
                                        </p:attrNameLst>
                                      </p:cBhvr>
                                      <p:tavLst>
                                        <p:tav tm="0">
                                          <p:val>
                                            <p:strVal val="#ppt_y"/>
                                          </p:val>
                                        </p:tav>
                                        <p:tav tm="100000">
                                          <p:val>
                                            <p:strVal val="#ppt_y"/>
                                          </p:val>
                                        </p:tav>
                                      </p:tavLst>
                                    </p:anim>
                                    <p:anim calcmode="lin" valueType="num">
                                      <p:cBhvr>
                                        <p:cTn id="16"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5"/>
                                        </p:tgtEl>
                                      </p:cBhvr>
                                    </p:animEffect>
                                  </p:childTnLst>
                                </p:cTn>
                              </p:par>
                            </p:childTnLst>
                          </p:cTn>
                        </p:par>
                        <p:par>
                          <p:cTn id="19" fill="hold">
                            <p:stCondLst>
                              <p:cond delay="1100"/>
                            </p:stCondLst>
                            <p:childTnLst>
                              <p:par>
                                <p:cTn id="20" presetID="35" presetClass="entr" presetSubtype="0"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250"/>
                                        <p:tgtEl>
                                          <p:spTgt spid="21"/>
                                        </p:tgtEl>
                                      </p:cBhvr>
                                    </p:animEffect>
                                    <p:anim calcmode="lin" valueType="num">
                                      <p:cBhvr>
                                        <p:cTn id="23" dur="1250" fill="hold"/>
                                        <p:tgtEl>
                                          <p:spTgt spid="21"/>
                                        </p:tgtEl>
                                        <p:attrNameLst>
                                          <p:attrName>style.rotation</p:attrName>
                                        </p:attrNameLst>
                                      </p:cBhvr>
                                      <p:tavLst>
                                        <p:tav tm="0">
                                          <p:val>
                                            <p:fltVal val="720"/>
                                          </p:val>
                                        </p:tav>
                                        <p:tav tm="100000">
                                          <p:val>
                                            <p:fltVal val="0"/>
                                          </p:val>
                                        </p:tav>
                                      </p:tavLst>
                                    </p:anim>
                                    <p:anim calcmode="lin" valueType="num">
                                      <p:cBhvr>
                                        <p:cTn id="24" dur="1250" fill="hold"/>
                                        <p:tgtEl>
                                          <p:spTgt spid="21"/>
                                        </p:tgtEl>
                                        <p:attrNameLst>
                                          <p:attrName>ppt_h</p:attrName>
                                        </p:attrNameLst>
                                      </p:cBhvr>
                                      <p:tavLst>
                                        <p:tav tm="0">
                                          <p:val>
                                            <p:fltVal val="0"/>
                                          </p:val>
                                        </p:tav>
                                        <p:tav tm="100000">
                                          <p:val>
                                            <p:strVal val="#ppt_h"/>
                                          </p:val>
                                        </p:tav>
                                      </p:tavLst>
                                    </p:anim>
                                    <p:anim calcmode="lin" valueType="num">
                                      <p:cBhvr>
                                        <p:cTn id="25" dur="1250" fill="hold"/>
                                        <p:tgtEl>
                                          <p:spTgt spid="21"/>
                                        </p:tgtEl>
                                        <p:attrNameLst>
                                          <p:attrName>ppt_w</p:attrName>
                                        </p:attrNameLst>
                                      </p:cBhvr>
                                      <p:tavLst>
                                        <p:tav tm="0">
                                          <p:val>
                                            <p:fltVal val="0"/>
                                          </p:val>
                                        </p:tav>
                                        <p:tav tm="100000">
                                          <p:val>
                                            <p:strVal val="#ppt_w"/>
                                          </p:val>
                                        </p:tav>
                                      </p:tavLst>
                                    </p:anim>
                                  </p:childTnLst>
                                </p:cTn>
                              </p:par>
                            </p:childTnLst>
                          </p:cTn>
                        </p:par>
                        <p:par>
                          <p:cTn id="26" fill="hold">
                            <p:stCondLst>
                              <p:cond delay="2350"/>
                            </p:stCondLst>
                            <p:childTnLst>
                              <p:par>
                                <p:cTn id="27" presetID="10" presetClass="entr" presetSubtype="0"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childTnLst>
                          </p:cTn>
                        </p:par>
                        <p:par>
                          <p:cTn id="30" fill="hold">
                            <p:stCondLst>
                              <p:cond delay="2850"/>
                            </p:stCondLst>
                            <p:childTnLst>
                              <p:par>
                                <p:cTn id="31" presetID="35"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1250"/>
                                        <p:tgtEl>
                                          <p:spTgt spid="22"/>
                                        </p:tgtEl>
                                      </p:cBhvr>
                                    </p:animEffect>
                                    <p:anim calcmode="lin" valueType="num">
                                      <p:cBhvr>
                                        <p:cTn id="34" dur="1250" fill="hold"/>
                                        <p:tgtEl>
                                          <p:spTgt spid="22"/>
                                        </p:tgtEl>
                                        <p:attrNameLst>
                                          <p:attrName>style.rotation</p:attrName>
                                        </p:attrNameLst>
                                      </p:cBhvr>
                                      <p:tavLst>
                                        <p:tav tm="0">
                                          <p:val>
                                            <p:fltVal val="720"/>
                                          </p:val>
                                        </p:tav>
                                        <p:tav tm="100000">
                                          <p:val>
                                            <p:fltVal val="0"/>
                                          </p:val>
                                        </p:tav>
                                      </p:tavLst>
                                    </p:anim>
                                    <p:anim calcmode="lin" valueType="num">
                                      <p:cBhvr>
                                        <p:cTn id="35" dur="1250" fill="hold"/>
                                        <p:tgtEl>
                                          <p:spTgt spid="22"/>
                                        </p:tgtEl>
                                        <p:attrNameLst>
                                          <p:attrName>ppt_h</p:attrName>
                                        </p:attrNameLst>
                                      </p:cBhvr>
                                      <p:tavLst>
                                        <p:tav tm="0">
                                          <p:val>
                                            <p:fltVal val="0"/>
                                          </p:val>
                                        </p:tav>
                                        <p:tav tm="100000">
                                          <p:val>
                                            <p:strVal val="#ppt_h"/>
                                          </p:val>
                                        </p:tav>
                                      </p:tavLst>
                                    </p:anim>
                                    <p:anim calcmode="lin" valueType="num">
                                      <p:cBhvr>
                                        <p:cTn id="36" dur="1250" fill="hold"/>
                                        <p:tgtEl>
                                          <p:spTgt spid="22"/>
                                        </p:tgtEl>
                                        <p:attrNameLst>
                                          <p:attrName>ppt_w</p:attrName>
                                        </p:attrNameLst>
                                      </p:cBhvr>
                                      <p:tavLst>
                                        <p:tav tm="0">
                                          <p:val>
                                            <p:fltVal val="0"/>
                                          </p:val>
                                        </p:tav>
                                        <p:tav tm="100000">
                                          <p:val>
                                            <p:strVal val="#ppt_w"/>
                                          </p:val>
                                        </p:tav>
                                      </p:tavLst>
                                    </p:anim>
                                  </p:childTnLst>
                                </p:cTn>
                              </p:par>
                            </p:childTnLst>
                          </p:cTn>
                        </p:par>
                        <p:par>
                          <p:cTn id="37" fill="hold">
                            <p:stCondLst>
                              <p:cond delay="4100"/>
                            </p:stCondLst>
                            <p:childTnLst>
                              <p:par>
                                <p:cTn id="38" presetID="10" presetClass="entr" presetSubtype="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par>
                          <p:cTn id="41" fill="hold">
                            <p:stCondLst>
                              <p:cond delay="4600"/>
                            </p:stCondLst>
                            <p:childTnLst>
                              <p:par>
                                <p:cTn id="42" presetID="35" presetClass="entr" presetSubtype="0"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1250"/>
                                        <p:tgtEl>
                                          <p:spTgt spid="23"/>
                                        </p:tgtEl>
                                      </p:cBhvr>
                                    </p:animEffect>
                                    <p:anim calcmode="lin" valueType="num">
                                      <p:cBhvr>
                                        <p:cTn id="45" dur="1250" fill="hold"/>
                                        <p:tgtEl>
                                          <p:spTgt spid="23"/>
                                        </p:tgtEl>
                                        <p:attrNameLst>
                                          <p:attrName>style.rotation</p:attrName>
                                        </p:attrNameLst>
                                      </p:cBhvr>
                                      <p:tavLst>
                                        <p:tav tm="0">
                                          <p:val>
                                            <p:fltVal val="720"/>
                                          </p:val>
                                        </p:tav>
                                        <p:tav tm="100000">
                                          <p:val>
                                            <p:fltVal val="0"/>
                                          </p:val>
                                        </p:tav>
                                      </p:tavLst>
                                    </p:anim>
                                    <p:anim calcmode="lin" valueType="num">
                                      <p:cBhvr>
                                        <p:cTn id="46" dur="1250" fill="hold"/>
                                        <p:tgtEl>
                                          <p:spTgt spid="23"/>
                                        </p:tgtEl>
                                        <p:attrNameLst>
                                          <p:attrName>ppt_h</p:attrName>
                                        </p:attrNameLst>
                                      </p:cBhvr>
                                      <p:tavLst>
                                        <p:tav tm="0">
                                          <p:val>
                                            <p:fltVal val="0"/>
                                          </p:val>
                                        </p:tav>
                                        <p:tav tm="100000">
                                          <p:val>
                                            <p:strVal val="#ppt_h"/>
                                          </p:val>
                                        </p:tav>
                                      </p:tavLst>
                                    </p:anim>
                                    <p:anim calcmode="lin" valueType="num">
                                      <p:cBhvr>
                                        <p:cTn id="47" dur="1250" fill="hold"/>
                                        <p:tgtEl>
                                          <p:spTgt spid="23"/>
                                        </p:tgtEl>
                                        <p:attrNameLst>
                                          <p:attrName>ppt_w</p:attrName>
                                        </p:attrNameLst>
                                      </p:cBhvr>
                                      <p:tavLst>
                                        <p:tav tm="0">
                                          <p:val>
                                            <p:fltVal val="0"/>
                                          </p:val>
                                        </p:tav>
                                        <p:tav tm="100000">
                                          <p:val>
                                            <p:strVal val="#ppt_w"/>
                                          </p:val>
                                        </p:tav>
                                      </p:tavLst>
                                    </p:anim>
                                  </p:childTnLst>
                                </p:cTn>
                              </p:par>
                            </p:childTnLst>
                          </p:cTn>
                        </p:par>
                        <p:par>
                          <p:cTn id="48" fill="hold">
                            <p:stCondLst>
                              <p:cond delay="585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350"/>
                            </p:stCondLst>
                            <p:childTnLst>
                              <p:par>
                                <p:cTn id="53" presetID="35" presetClass="entr" presetSubtype="0"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1250"/>
                                        <p:tgtEl>
                                          <p:spTgt spid="24"/>
                                        </p:tgtEl>
                                      </p:cBhvr>
                                    </p:animEffect>
                                    <p:anim calcmode="lin" valueType="num">
                                      <p:cBhvr>
                                        <p:cTn id="56" dur="1250" fill="hold"/>
                                        <p:tgtEl>
                                          <p:spTgt spid="24"/>
                                        </p:tgtEl>
                                        <p:attrNameLst>
                                          <p:attrName>style.rotation</p:attrName>
                                        </p:attrNameLst>
                                      </p:cBhvr>
                                      <p:tavLst>
                                        <p:tav tm="0">
                                          <p:val>
                                            <p:fltVal val="720"/>
                                          </p:val>
                                        </p:tav>
                                        <p:tav tm="100000">
                                          <p:val>
                                            <p:fltVal val="0"/>
                                          </p:val>
                                        </p:tav>
                                      </p:tavLst>
                                    </p:anim>
                                    <p:anim calcmode="lin" valueType="num">
                                      <p:cBhvr>
                                        <p:cTn id="57" dur="1250" fill="hold"/>
                                        <p:tgtEl>
                                          <p:spTgt spid="24"/>
                                        </p:tgtEl>
                                        <p:attrNameLst>
                                          <p:attrName>ppt_h</p:attrName>
                                        </p:attrNameLst>
                                      </p:cBhvr>
                                      <p:tavLst>
                                        <p:tav tm="0">
                                          <p:val>
                                            <p:fltVal val="0"/>
                                          </p:val>
                                        </p:tav>
                                        <p:tav tm="100000">
                                          <p:val>
                                            <p:strVal val="#ppt_h"/>
                                          </p:val>
                                        </p:tav>
                                      </p:tavLst>
                                    </p:anim>
                                    <p:anim calcmode="lin" valueType="num">
                                      <p:cBhvr>
                                        <p:cTn id="58" dur="1250" fill="hold"/>
                                        <p:tgtEl>
                                          <p:spTgt spid="24"/>
                                        </p:tgtEl>
                                        <p:attrNameLst>
                                          <p:attrName>ppt_w</p:attrName>
                                        </p:attrNameLst>
                                      </p:cBhvr>
                                      <p:tavLst>
                                        <p:tav tm="0">
                                          <p:val>
                                            <p:fltVal val="0"/>
                                          </p:val>
                                        </p:tav>
                                        <p:tav tm="100000">
                                          <p:val>
                                            <p:strVal val="#ppt_w"/>
                                          </p:val>
                                        </p:tav>
                                      </p:tavLst>
                                    </p:anim>
                                  </p:childTnLst>
                                </p:cTn>
                              </p:par>
                            </p:childTnLst>
                          </p:cTn>
                        </p:par>
                        <p:par>
                          <p:cTn id="59" fill="hold">
                            <p:stCondLst>
                              <p:cond delay="7600"/>
                            </p:stCondLst>
                            <p:childTnLst>
                              <p:par>
                                <p:cTn id="60" presetID="10" presetClass="entr" presetSubtype="0" fill="hold" grpId="0" nodeType="after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fade">
                                      <p:cBhvr>
                                        <p:cTn id="62" dur="500"/>
                                        <p:tgtEl>
                                          <p:spTgt spid="29"/>
                                        </p:tgtEl>
                                      </p:cBhvr>
                                    </p:animEffect>
                                  </p:childTnLst>
                                </p:cTn>
                              </p:par>
                            </p:childTnLst>
                          </p:cTn>
                        </p:par>
                        <p:par>
                          <p:cTn id="63" fill="hold">
                            <p:stCondLst>
                              <p:cond delay="8100"/>
                            </p:stCondLst>
                            <p:childTnLst>
                              <p:par>
                                <p:cTn id="64" presetID="35" presetClass="entr" presetSubtype="0"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1250"/>
                                        <p:tgtEl>
                                          <p:spTgt spid="25"/>
                                        </p:tgtEl>
                                      </p:cBhvr>
                                    </p:animEffect>
                                    <p:anim calcmode="lin" valueType="num">
                                      <p:cBhvr>
                                        <p:cTn id="67" dur="1250" fill="hold"/>
                                        <p:tgtEl>
                                          <p:spTgt spid="25"/>
                                        </p:tgtEl>
                                        <p:attrNameLst>
                                          <p:attrName>style.rotation</p:attrName>
                                        </p:attrNameLst>
                                      </p:cBhvr>
                                      <p:tavLst>
                                        <p:tav tm="0">
                                          <p:val>
                                            <p:fltVal val="720"/>
                                          </p:val>
                                        </p:tav>
                                        <p:tav tm="100000">
                                          <p:val>
                                            <p:fltVal val="0"/>
                                          </p:val>
                                        </p:tav>
                                      </p:tavLst>
                                    </p:anim>
                                    <p:anim calcmode="lin" valueType="num">
                                      <p:cBhvr>
                                        <p:cTn id="68" dur="1250" fill="hold"/>
                                        <p:tgtEl>
                                          <p:spTgt spid="25"/>
                                        </p:tgtEl>
                                        <p:attrNameLst>
                                          <p:attrName>ppt_h</p:attrName>
                                        </p:attrNameLst>
                                      </p:cBhvr>
                                      <p:tavLst>
                                        <p:tav tm="0">
                                          <p:val>
                                            <p:fltVal val="0"/>
                                          </p:val>
                                        </p:tav>
                                        <p:tav tm="100000">
                                          <p:val>
                                            <p:strVal val="#ppt_h"/>
                                          </p:val>
                                        </p:tav>
                                      </p:tavLst>
                                    </p:anim>
                                    <p:anim calcmode="lin" valueType="num">
                                      <p:cBhvr>
                                        <p:cTn id="69" dur="1250" fill="hold"/>
                                        <p:tgtEl>
                                          <p:spTgt spid="25"/>
                                        </p:tgtEl>
                                        <p:attrNameLst>
                                          <p:attrName>ppt_w</p:attrName>
                                        </p:attrNameLst>
                                      </p:cBhvr>
                                      <p:tavLst>
                                        <p:tav tm="0">
                                          <p:val>
                                            <p:fltVal val="0"/>
                                          </p:val>
                                        </p:tav>
                                        <p:tav tm="100000">
                                          <p:val>
                                            <p:strVal val="#ppt_w"/>
                                          </p:val>
                                        </p:tav>
                                      </p:tavLst>
                                    </p:anim>
                                  </p:childTnLst>
                                </p:cTn>
                              </p:par>
                            </p:childTnLst>
                          </p:cTn>
                        </p:par>
                        <p:par>
                          <p:cTn id="70" fill="hold">
                            <p:stCondLst>
                              <p:cond delay="9350"/>
                            </p:stCondLst>
                            <p:childTnLst>
                              <p:par>
                                <p:cTn id="71" presetID="10" presetClass="entr" presetSubtype="0"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fade">
                                      <p:cBhvr>
                                        <p:cTn id="73" dur="500"/>
                                        <p:tgtEl>
                                          <p:spTgt spid="30"/>
                                        </p:tgtEl>
                                      </p:cBhvr>
                                    </p:animEffect>
                                  </p:childTnLst>
                                </p:cTn>
                              </p:par>
                            </p:childTnLst>
                          </p:cTn>
                        </p:par>
                        <p:par>
                          <p:cTn id="74" fill="hold">
                            <p:stCondLst>
                              <p:cond delay="9850"/>
                            </p:stCondLst>
                            <p:childTnLst>
                              <p:par>
                                <p:cTn id="75" presetID="22" presetClass="entr" presetSubtype="8"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left)">
                                      <p:cBhvr>
                                        <p:cTn id="77" dur="500"/>
                                        <p:tgtEl>
                                          <p:spTgt spid="31"/>
                                        </p:tgtEl>
                                      </p:cBhvr>
                                    </p:animEffect>
                                  </p:childTnLst>
                                </p:cTn>
                              </p:par>
                            </p:childTnLst>
                          </p:cTn>
                        </p:par>
                        <p:par>
                          <p:cTn id="78" fill="hold">
                            <p:stCondLst>
                              <p:cond delay="1035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21" grpId="0" animBg="1"/>
      <p:bldP spid="22" grpId="0" animBg="1"/>
      <p:bldP spid="23" grpId="0" animBg="1"/>
      <p:bldP spid="24" grpId="0" animBg="1"/>
      <p:bldP spid="25" grpId="0" animBg="1"/>
      <p:bldP spid="26" grpId="0"/>
      <p:bldP spid="27" grpId="0"/>
      <p:bldP spid="28" grpId="0"/>
      <p:bldP spid="29" grpId="0"/>
      <p:bldP spid="30" grpId="0"/>
      <p:bldP spid="31" grpId="0" animBg="1"/>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Drag-image3.jpg"/>
          <p:cNvPicPr/>
          <p:nvPr/>
        </p:nvPicPr>
        <p:blipFill>
          <a:blip r:embed="rId3">
            <a:extLst>
              <a:ext uri="{28A0092B-C50C-407E-A947-70E740481C1C}">
                <a14:useLocalDpi xmlns:a14="http://schemas.microsoft.com/office/drawing/2010/main"/>
              </a:ext>
            </a:extLst>
          </a:blip>
          <a:stretch>
            <a:fillRect/>
          </a:stretch>
        </p:blipFill>
        <p:spPr>
          <a:xfrm flipH="1">
            <a:off x="0" y="15029"/>
            <a:ext cx="12190413" cy="6856058"/>
          </a:xfrm>
          <a:prstGeom prst="rect">
            <a:avLst/>
          </a:prstGeom>
          <a:ln w="12700">
            <a:miter lim="400000"/>
          </a:ln>
        </p:spPr>
      </p:pic>
      <p:sp>
        <p:nvSpPr>
          <p:cNvPr id="22" name="Shape 1424"/>
          <p:cNvSpPr/>
          <p:nvPr/>
        </p:nvSpPr>
        <p:spPr>
          <a:xfrm>
            <a:off x="-1547" y="14990"/>
            <a:ext cx="12190414" cy="6856056"/>
          </a:xfrm>
          <a:prstGeom prst="rect">
            <a:avLst/>
          </a:prstGeom>
          <a:solidFill>
            <a:srgbClr val="27C5D6">
              <a:alpha val="94000"/>
            </a:srgbClr>
          </a:solidFill>
          <a:ln w="12700">
            <a:miter lim="400000"/>
          </a:ln>
        </p:spPr>
        <p:txBody>
          <a:bodyPr lIns="0" tIns="0" rIns="0" bIns="0" anchor="ctr"/>
          <a:lstStyle/>
          <a:p>
            <a:pPr lvl="0" algn="ctr"/>
            <a:endParaRPr dirty="0">
              <a:latin typeface="微软雅黑" pitchFamily="34" charset="-122"/>
              <a:ea typeface="微软雅黑" pitchFamily="34" charset="-122"/>
            </a:endParaRPr>
          </a:p>
        </p:txBody>
      </p:sp>
      <p:sp>
        <p:nvSpPr>
          <p:cNvPr id="44" name="TextBox 42"/>
          <p:cNvSpPr txBox="1"/>
          <p:nvPr/>
        </p:nvSpPr>
        <p:spPr>
          <a:xfrm>
            <a:off x="3621882" y="2458964"/>
            <a:ext cx="4948236" cy="1015663"/>
          </a:xfrm>
          <a:prstGeom prst="rect">
            <a:avLst/>
          </a:prstGeom>
          <a:noFill/>
        </p:spPr>
        <p:txBody>
          <a:bodyPr wrap="square" rtlCol="0">
            <a:spAutoFit/>
          </a:bodyPr>
          <a:lstStyle/>
          <a:p>
            <a:pPr algn="ctr"/>
            <a:r>
              <a:rPr lang="zh-CN" altLang="en-US" sz="6000" b="1" dirty="0">
                <a:solidFill>
                  <a:schemeClr val="bg1"/>
                </a:solidFill>
                <a:latin typeface="微软雅黑" pitchFamily="34" charset="-122"/>
                <a:ea typeface="微软雅黑" pitchFamily="34" charset="-122"/>
              </a:rPr>
              <a:t>加入你的标题</a:t>
            </a:r>
          </a:p>
        </p:txBody>
      </p:sp>
      <p:sp>
        <p:nvSpPr>
          <p:cNvPr id="45" name="TextBox 42"/>
          <p:cNvSpPr txBox="1"/>
          <p:nvPr/>
        </p:nvSpPr>
        <p:spPr>
          <a:xfrm>
            <a:off x="4291970" y="3514866"/>
            <a:ext cx="3608060" cy="523220"/>
          </a:xfrm>
          <a:prstGeom prst="rect">
            <a:avLst/>
          </a:prstGeom>
          <a:noFill/>
        </p:spPr>
        <p:txBody>
          <a:bodyPr wrap="square" rtlCol="0">
            <a:spAutoFit/>
          </a:bodyPr>
          <a:lstStyle/>
          <a:p>
            <a:pPr algn="ctr"/>
            <a:r>
              <a:rPr lang="en-US" altLang="zh-CN" sz="2800" dirty="0" smtClean="0">
                <a:solidFill>
                  <a:schemeClr val="bg1"/>
                </a:solidFill>
                <a:latin typeface="微软雅黑" pitchFamily="34" charset="-122"/>
                <a:ea typeface="微软雅黑" pitchFamily="34" charset="-122"/>
              </a:rPr>
              <a:t>【</a:t>
            </a:r>
            <a:r>
              <a:rPr lang="zh-CN" altLang="en-US" sz="2400" dirty="0" smtClean="0">
                <a:solidFill>
                  <a:schemeClr val="bg1"/>
                </a:solidFill>
                <a:latin typeface="微软雅黑" pitchFamily="34" charset="-122"/>
                <a:ea typeface="微软雅黑" pitchFamily="34" charset="-122"/>
              </a:rPr>
              <a:t>点击补充</a:t>
            </a:r>
            <a:r>
              <a:rPr lang="zh-CN" altLang="en-US" sz="2400" dirty="0">
                <a:solidFill>
                  <a:schemeClr val="bg1"/>
                </a:solidFill>
                <a:latin typeface="微软雅黑" pitchFamily="34" charset="-122"/>
                <a:ea typeface="微软雅黑" pitchFamily="34" charset="-122"/>
              </a:rPr>
              <a:t>添加</a:t>
            </a:r>
            <a:r>
              <a:rPr lang="zh-CN" altLang="en-US" sz="2400" dirty="0" smtClean="0">
                <a:solidFill>
                  <a:schemeClr val="bg1"/>
                </a:solidFill>
                <a:latin typeface="微软雅黑" pitchFamily="34" charset="-122"/>
                <a:ea typeface="微软雅黑" pitchFamily="34" charset="-122"/>
              </a:rPr>
              <a:t>内容</a:t>
            </a:r>
            <a:r>
              <a:rPr lang="en-US" altLang="zh-CN" sz="2800" dirty="0" smtClean="0">
                <a:solidFill>
                  <a:schemeClr val="bg1"/>
                </a:solidFill>
                <a:latin typeface="微软雅黑" pitchFamily="34" charset="-122"/>
                <a:ea typeface="微软雅黑" pitchFamily="34" charset="-122"/>
              </a:rPr>
              <a:t>】</a:t>
            </a:r>
            <a:endParaRPr lang="zh-CN" altLang="en-US" sz="3800" dirty="0">
              <a:solidFill>
                <a:schemeClr val="bg1"/>
              </a:solidFill>
              <a:latin typeface="微软雅黑" pitchFamily="34" charset="-122"/>
              <a:ea typeface="微软雅黑" pitchFamily="34" charset="-122"/>
            </a:endParaRPr>
          </a:p>
        </p:txBody>
      </p:sp>
      <p:sp>
        <p:nvSpPr>
          <p:cNvPr id="46" name="矩形 45"/>
          <p:cNvSpPr/>
          <p:nvPr/>
        </p:nvSpPr>
        <p:spPr>
          <a:xfrm>
            <a:off x="5235575" y="4254952"/>
            <a:ext cx="1720850" cy="100058"/>
          </a:xfrm>
          <a:prstGeom prst="rect">
            <a:avLst/>
          </a:prstGeom>
          <a:solidFill>
            <a:srgbClr val="FFA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Shape 1426"/>
          <p:cNvSpPr/>
          <p:nvPr/>
        </p:nvSpPr>
        <p:spPr>
          <a:xfrm>
            <a:off x="1530828" y="4568474"/>
            <a:ext cx="9130345" cy="488578"/>
          </a:xfrm>
          <a:prstGeom prst="rect">
            <a:avLst/>
          </a:prstGeom>
          <a:ln w="12700">
            <a:miter lim="400000"/>
          </a:ln>
          <a:extLst>
            <a:ext uri="{C572A759-6A51-4108-AA02-DFA0A04FC94B}">
              <ma14:wrappingTextBoxFlag xmlns="" xmlns:ma14="http://schemas.microsoft.com/office/mac/drawingml/2011/main" val="1"/>
            </a:ext>
          </a:extLst>
        </p:spPr>
        <p:txBody>
          <a:bodyPr lIns="57606" tIns="57607" rIns="57606" bIns="57607">
            <a:spAutoFit/>
          </a:bodyPr>
          <a:lstStyle/>
          <a:p>
            <a:pPr algn="ctr">
              <a:lnSpc>
                <a:spcPct val="120000"/>
              </a:lnSpc>
              <a:spcBef>
                <a:spcPts val="126"/>
              </a:spcBef>
              <a:defRPr>
                <a:uFillTx/>
              </a:defRPr>
            </a:pPr>
            <a:r>
              <a:rPr lang="zh-CN" altLang="en-US" sz="1000" b="1"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次级标题</a:t>
            </a:r>
            <a:r>
              <a:rPr sz="1000" b="1"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 :</a:t>
            </a:r>
            <a:r>
              <a:rPr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 </a:t>
            </a:r>
            <a:r>
              <a:rPr lang="zh-CN" altLang="en-US"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此处添加详细文本描述，建议与标题相关并符合整体语言风格，语言描述尽量简洁生动。尽量将每页幻灯片的字数控制在</a:t>
            </a:r>
            <a:r>
              <a:rPr lang="en-US" altLang="zh-CN"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200</a:t>
            </a:r>
            <a:r>
              <a:rPr lang="zh-CN" altLang="en-US"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字以内，据统计每页幻灯片的最好控制在</a:t>
            </a:r>
            <a:r>
              <a:rPr lang="en-US" altLang="zh-CN"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5</a:t>
            </a:r>
            <a:r>
              <a:rPr lang="zh-CN" altLang="en-US"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rPr>
              <a:t>分钟之内。</a:t>
            </a:r>
            <a:endParaRPr sz="1000" dirty="0">
              <a:solidFill>
                <a:srgbClr val="FFFFFF">
                  <a:alpha val="70000"/>
                </a:srgbClr>
              </a:solidFill>
              <a:uFill>
                <a:solidFill>
                  <a:srgbClr val="FFFFFF">
                    <a:alpha val="70000"/>
                  </a:srgbClr>
                </a:solidFill>
              </a:uFill>
              <a:latin typeface="微软雅黑" pitchFamily="34" charset="-122"/>
              <a:ea typeface="微软雅黑" pitchFamily="34" charset="-122"/>
              <a:cs typeface="Roboto condensed"/>
              <a:sym typeface="Roboto condensed"/>
            </a:endParaRPr>
          </a:p>
        </p:txBody>
      </p:sp>
      <p:grpSp>
        <p:nvGrpSpPr>
          <p:cNvPr id="48" name="组合 47"/>
          <p:cNvGrpSpPr/>
          <p:nvPr/>
        </p:nvGrpSpPr>
        <p:grpSpPr>
          <a:xfrm>
            <a:off x="5433906" y="1534643"/>
            <a:ext cx="1324188" cy="720672"/>
            <a:chOff x="8046865" y="3178903"/>
            <a:chExt cx="1595802" cy="868495"/>
          </a:xfrm>
        </p:grpSpPr>
        <p:sp>
          <p:nvSpPr>
            <p:cNvPr id="49" name="椭圆 48"/>
            <p:cNvSpPr/>
            <p:nvPr/>
          </p:nvSpPr>
          <p:spPr>
            <a:xfrm>
              <a:off x="8389633" y="3178903"/>
              <a:ext cx="868497" cy="8684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TextBox 49"/>
            <p:cNvSpPr txBox="1"/>
            <p:nvPr/>
          </p:nvSpPr>
          <p:spPr>
            <a:xfrm>
              <a:off x="8046865" y="3227005"/>
              <a:ext cx="1595802" cy="778896"/>
            </a:xfrm>
            <a:prstGeom prst="rect">
              <a:avLst/>
            </a:prstGeom>
            <a:noFill/>
          </p:spPr>
          <p:txBody>
            <a:bodyPr wrap="square" lIns="91433" tIns="45716" rIns="91433" bIns="45716" rtlCol="0">
              <a:spAutoFit/>
            </a:bodyPr>
            <a:lstStyle/>
            <a:p>
              <a:pPr algn="ctr"/>
              <a:r>
                <a:rPr lang="en-US" altLang="zh-CN" sz="3600" b="1" dirty="0" smtClean="0">
                  <a:solidFill>
                    <a:srgbClr val="27C5D6"/>
                  </a:solidFill>
                  <a:latin typeface="微软雅黑" pitchFamily="34" charset="-122"/>
                  <a:ea typeface="微软雅黑" pitchFamily="34" charset="-122"/>
                </a:rPr>
                <a:t>2</a:t>
              </a:r>
              <a:endParaRPr lang="zh-CN" altLang="en-US" sz="3600" b="1" dirty="0">
                <a:solidFill>
                  <a:srgbClr val="27C5D6"/>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68927846"/>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750"/>
                                        <p:tgtEl>
                                          <p:spTgt spid="48"/>
                                        </p:tgtEl>
                                      </p:cBhvr>
                                    </p:animEffect>
                                    <p:anim calcmode="lin" valueType="num">
                                      <p:cBhvr>
                                        <p:cTn id="16" dur="750" fill="hold"/>
                                        <p:tgtEl>
                                          <p:spTgt spid="48"/>
                                        </p:tgtEl>
                                        <p:attrNameLst>
                                          <p:attrName>ppt_x</p:attrName>
                                        </p:attrNameLst>
                                      </p:cBhvr>
                                      <p:tavLst>
                                        <p:tav tm="0">
                                          <p:val>
                                            <p:strVal val="#ppt_x"/>
                                          </p:val>
                                        </p:tav>
                                        <p:tav tm="100000">
                                          <p:val>
                                            <p:strVal val="#ppt_x"/>
                                          </p:val>
                                        </p:tav>
                                      </p:tavLst>
                                    </p:anim>
                                    <p:anim calcmode="lin" valueType="num">
                                      <p:cBhvr>
                                        <p:cTn id="17" dur="750" fill="hold"/>
                                        <p:tgtEl>
                                          <p:spTgt spid="48"/>
                                        </p:tgtEl>
                                        <p:attrNameLst>
                                          <p:attrName>ppt_y</p:attrName>
                                        </p:attrNameLst>
                                      </p:cBhvr>
                                      <p:tavLst>
                                        <p:tav tm="0">
                                          <p:val>
                                            <p:strVal val="#ppt_y+.1"/>
                                          </p:val>
                                        </p:tav>
                                        <p:tav tm="100000">
                                          <p:val>
                                            <p:strVal val="#ppt_y"/>
                                          </p:val>
                                        </p:tav>
                                      </p:tavLst>
                                    </p:anim>
                                  </p:childTnLst>
                                </p:cTn>
                              </p:par>
                            </p:childTnLst>
                          </p:cTn>
                        </p:par>
                        <p:par>
                          <p:cTn id="18" fill="hold">
                            <p:stCondLst>
                              <p:cond delay="175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44"/>
                                        </p:tgtEl>
                                        <p:attrNameLst>
                                          <p:attrName>style.visibility</p:attrName>
                                        </p:attrNameLst>
                                      </p:cBhvr>
                                      <p:to>
                                        <p:strVal val="visible"/>
                                      </p:to>
                                    </p:set>
                                    <p:anim by="(-#ppt_w*2)" calcmode="lin" valueType="num">
                                      <p:cBhvr rctx="PPT">
                                        <p:cTn id="21" dur="250" autoRev="1" fill="hold">
                                          <p:stCondLst>
                                            <p:cond delay="0"/>
                                          </p:stCondLst>
                                        </p:cTn>
                                        <p:tgtEl>
                                          <p:spTgt spid="44"/>
                                        </p:tgtEl>
                                        <p:attrNameLst>
                                          <p:attrName>ppt_w</p:attrName>
                                        </p:attrNameLst>
                                      </p:cBhvr>
                                    </p:anim>
                                    <p:anim by="(#ppt_w*0.50)" calcmode="lin" valueType="num">
                                      <p:cBhvr>
                                        <p:cTn id="22" dur="250" decel="50000" autoRev="1" fill="hold">
                                          <p:stCondLst>
                                            <p:cond delay="0"/>
                                          </p:stCondLst>
                                        </p:cTn>
                                        <p:tgtEl>
                                          <p:spTgt spid="44"/>
                                        </p:tgtEl>
                                        <p:attrNameLst>
                                          <p:attrName>ppt_x</p:attrName>
                                        </p:attrNameLst>
                                      </p:cBhvr>
                                    </p:anim>
                                    <p:anim from="(-#ppt_h/2)" to="(#ppt_y)" calcmode="lin" valueType="num">
                                      <p:cBhvr>
                                        <p:cTn id="23" dur="500" fill="hold">
                                          <p:stCondLst>
                                            <p:cond delay="0"/>
                                          </p:stCondLst>
                                        </p:cTn>
                                        <p:tgtEl>
                                          <p:spTgt spid="44"/>
                                        </p:tgtEl>
                                        <p:attrNameLst>
                                          <p:attrName>ppt_y</p:attrName>
                                        </p:attrNameLst>
                                      </p:cBhvr>
                                    </p:anim>
                                    <p:animRot by="21600000">
                                      <p:cBhvr>
                                        <p:cTn id="24" dur="500" fill="hold">
                                          <p:stCondLst>
                                            <p:cond delay="0"/>
                                          </p:stCondLst>
                                        </p:cTn>
                                        <p:tgtEl>
                                          <p:spTgt spid="44"/>
                                        </p:tgtEl>
                                        <p:attrNameLst>
                                          <p:attrName>r</p:attrName>
                                        </p:attrNameLst>
                                      </p:cBhvr>
                                    </p:animRot>
                                  </p:childTnLst>
                                </p:cTn>
                              </p:par>
                            </p:childTnLst>
                          </p:cTn>
                        </p:par>
                        <p:par>
                          <p:cTn id="25" fill="hold">
                            <p:stCondLst>
                              <p:cond delay="25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45"/>
                                        </p:tgtEl>
                                        <p:attrNameLst>
                                          <p:attrName>style.visibility</p:attrName>
                                        </p:attrNameLst>
                                      </p:cBhvr>
                                      <p:to>
                                        <p:strVal val="visible"/>
                                      </p:to>
                                    </p:set>
                                    <p:anim by="(-#ppt_w*2)" calcmode="lin" valueType="num">
                                      <p:cBhvr rctx="PPT">
                                        <p:cTn id="28" dur="250" autoRev="1" fill="hold">
                                          <p:stCondLst>
                                            <p:cond delay="0"/>
                                          </p:stCondLst>
                                        </p:cTn>
                                        <p:tgtEl>
                                          <p:spTgt spid="45"/>
                                        </p:tgtEl>
                                        <p:attrNameLst>
                                          <p:attrName>ppt_w</p:attrName>
                                        </p:attrNameLst>
                                      </p:cBhvr>
                                    </p:anim>
                                    <p:anim by="(#ppt_w*0.50)" calcmode="lin" valueType="num">
                                      <p:cBhvr>
                                        <p:cTn id="29" dur="250" decel="50000" autoRev="1" fill="hold">
                                          <p:stCondLst>
                                            <p:cond delay="0"/>
                                          </p:stCondLst>
                                        </p:cTn>
                                        <p:tgtEl>
                                          <p:spTgt spid="45"/>
                                        </p:tgtEl>
                                        <p:attrNameLst>
                                          <p:attrName>ppt_x</p:attrName>
                                        </p:attrNameLst>
                                      </p:cBhvr>
                                    </p:anim>
                                    <p:anim from="(-#ppt_h/2)" to="(#ppt_y)" calcmode="lin" valueType="num">
                                      <p:cBhvr>
                                        <p:cTn id="30" dur="500" fill="hold">
                                          <p:stCondLst>
                                            <p:cond delay="0"/>
                                          </p:stCondLst>
                                        </p:cTn>
                                        <p:tgtEl>
                                          <p:spTgt spid="45"/>
                                        </p:tgtEl>
                                        <p:attrNameLst>
                                          <p:attrName>ppt_y</p:attrName>
                                        </p:attrNameLst>
                                      </p:cBhvr>
                                    </p:anim>
                                    <p:animRot by="21600000">
                                      <p:cBhvr>
                                        <p:cTn id="31" dur="500" fill="hold">
                                          <p:stCondLst>
                                            <p:cond delay="0"/>
                                          </p:stCondLst>
                                        </p:cTn>
                                        <p:tgtEl>
                                          <p:spTgt spid="45"/>
                                        </p:tgtEl>
                                        <p:attrNameLst>
                                          <p:attrName>r</p:attrName>
                                        </p:attrNameLst>
                                      </p:cBhvr>
                                    </p:animRot>
                                  </p:childTnLst>
                                </p:cTn>
                              </p:par>
                              <p:par>
                                <p:cTn id="32" presetID="22" presetClass="entr" presetSubtype="8" fill="hold" grpId="0" nodeType="withEffect">
                                  <p:stCondLst>
                                    <p:cond delay="500"/>
                                  </p:stCondLst>
                                  <p:childTnLst>
                                    <p:set>
                                      <p:cBhvr>
                                        <p:cTn id="33" dur="1" fill="hold">
                                          <p:stCondLst>
                                            <p:cond delay="0"/>
                                          </p:stCondLst>
                                        </p:cTn>
                                        <p:tgtEl>
                                          <p:spTgt spid="46"/>
                                        </p:tgtEl>
                                        <p:attrNameLst>
                                          <p:attrName>style.visibility</p:attrName>
                                        </p:attrNameLst>
                                      </p:cBhvr>
                                      <p:to>
                                        <p:strVal val="visible"/>
                                      </p:to>
                                    </p:set>
                                    <p:animEffect transition="in" filter="wipe(left)">
                                      <p:cBhvr>
                                        <p:cTn id="34" dur="550"/>
                                        <p:tgtEl>
                                          <p:spTgt spid="46"/>
                                        </p:tgtEl>
                                      </p:cBhvr>
                                    </p:animEffect>
                                  </p:childTnLst>
                                </p:cTn>
                              </p:par>
                            </p:childTnLst>
                          </p:cTn>
                        </p:par>
                        <p:par>
                          <p:cTn id="35" fill="hold">
                            <p:stCondLst>
                              <p:cond delay="3550"/>
                            </p:stCondLst>
                            <p:childTnLst>
                              <p:par>
                                <p:cTn id="36" presetID="2" presetClass="entr" presetSubtype="4" fill="hold" grpId="0" nodeType="afterEffect">
                                  <p:stCondLst>
                                    <p:cond delay="500"/>
                                  </p:stCondLst>
                                  <p:iterate>
                                    <p:tmAbs val="0"/>
                                  </p:iterate>
                                  <p:childTnLst>
                                    <p:set>
                                      <p:cBhvr>
                                        <p:cTn id="37" fill="hold"/>
                                        <p:tgtEl>
                                          <p:spTgt spid="47"/>
                                        </p:tgtEl>
                                        <p:attrNameLst>
                                          <p:attrName>style.visibility</p:attrName>
                                        </p:attrNameLst>
                                      </p:cBhvr>
                                      <p:to>
                                        <p:strVal val="visible"/>
                                      </p:to>
                                    </p:set>
                                    <p:anim calcmode="lin" valueType="num">
                                      <p:cBhvr>
                                        <p:cTn id="38" dur="300" fill="hold"/>
                                        <p:tgtEl>
                                          <p:spTgt spid="47"/>
                                        </p:tgtEl>
                                        <p:attrNameLst>
                                          <p:attrName>ppt_x</p:attrName>
                                        </p:attrNameLst>
                                      </p:cBhvr>
                                      <p:tavLst>
                                        <p:tav tm="0">
                                          <p:val>
                                            <p:strVal val="#ppt_x"/>
                                          </p:val>
                                        </p:tav>
                                        <p:tav tm="100000">
                                          <p:val>
                                            <p:strVal val="#ppt_x"/>
                                          </p:val>
                                        </p:tav>
                                      </p:tavLst>
                                    </p:anim>
                                    <p:anim calcmode="lin" valueType="num">
                                      <p:cBhvr>
                                        <p:cTn id="39" dur="3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4" grpId="0"/>
      <p:bldP spid="45" grpId="0"/>
      <p:bldP spid="46" grpId="0" animBg="1"/>
      <p:bldP spid="47" grpId="0" animBg="1" advAuto="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Custom 1">
    <a:dk1>
      <a:srgbClr val="000000"/>
    </a:dk1>
    <a:lt1>
      <a:sysClr val="window" lastClr="FFFFFF"/>
    </a:lt1>
    <a:dk2>
      <a:srgbClr val="3F3F3F"/>
    </a:dk2>
    <a:lt2>
      <a:srgbClr val="FCFCFC"/>
    </a:lt2>
    <a:accent1>
      <a:srgbClr val="F8D35E"/>
    </a:accent1>
    <a:accent2>
      <a:srgbClr val="1B6AA3"/>
    </a:accent2>
    <a:accent3>
      <a:srgbClr val="3FD5BA"/>
    </a:accent3>
    <a:accent4>
      <a:srgbClr val="F47264"/>
    </a:accent4>
    <a:accent5>
      <a:srgbClr val="8F8FBF"/>
    </a:accent5>
    <a:accent6>
      <a:srgbClr val="7CC8EC"/>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ustom 1">
    <a:dk1>
      <a:srgbClr val="000000"/>
    </a:dk1>
    <a:lt1>
      <a:sysClr val="window" lastClr="FFFFFF"/>
    </a:lt1>
    <a:dk2>
      <a:srgbClr val="3F3F3F"/>
    </a:dk2>
    <a:lt2>
      <a:srgbClr val="FCFCFC"/>
    </a:lt2>
    <a:accent1>
      <a:srgbClr val="F8D35E"/>
    </a:accent1>
    <a:accent2>
      <a:srgbClr val="1B6AA3"/>
    </a:accent2>
    <a:accent3>
      <a:srgbClr val="3FD5BA"/>
    </a:accent3>
    <a:accent4>
      <a:srgbClr val="F47264"/>
    </a:accent4>
    <a:accent5>
      <a:srgbClr val="8F8FBF"/>
    </a:accent5>
    <a:accent6>
      <a:srgbClr val="7CC8EC"/>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Custom 1">
    <a:dk1>
      <a:srgbClr val="000000"/>
    </a:dk1>
    <a:lt1>
      <a:sysClr val="window" lastClr="FFFFFF"/>
    </a:lt1>
    <a:dk2>
      <a:srgbClr val="3F3F3F"/>
    </a:dk2>
    <a:lt2>
      <a:srgbClr val="FCFCFC"/>
    </a:lt2>
    <a:accent1>
      <a:srgbClr val="F8D35E"/>
    </a:accent1>
    <a:accent2>
      <a:srgbClr val="1B6AA3"/>
    </a:accent2>
    <a:accent3>
      <a:srgbClr val="3FD5BA"/>
    </a:accent3>
    <a:accent4>
      <a:srgbClr val="F47264"/>
    </a:accent4>
    <a:accent5>
      <a:srgbClr val="8F8FBF"/>
    </a:accent5>
    <a:accent6>
      <a:srgbClr val="7CC8EC"/>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Custom 1">
    <a:dk1>
      <a:srgbClr val="000000"/>
    </a:dk1>
    <a:lt1>
      <a:sysClr val="window" lastClr="FFFFFF"/>
    </a:lt1>
    <a:dk2>
      <a:srgbClr val="3F3F3F"/>
    </a:dk2>
    <a:lt2>
      <a:srgbClr val="FCFCFC"/>
    </a:lt2>
    <a:accent1>
      <a:srgbClr val="F8D35E"/>
    </a:accent1>
    <a:accent2>
      <a:srgbClr val="1B6AA3"/>
    </a:accent2>
    <a:accent3>
      <a:srgbClr val="3FD5BA"/>
    </a:accent3>
    <a:accent4>
      <a:srgbClr val="F47264"/>
    </a:accent4>
    <a:accent5>
      <a:srgbClr val="8F8FBF"/>
    </a:accent5>
    <a:accent6>
      <a:srgbClr val="7CC8EC"/>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1585</TotalTime>
  <Words>4526</Words>
  <Application>Microsoft Office PowerPoint</Application>
  <PresentationFormat>自定义</PresentationFormat>
  <Paragraphs>292</Paragraphs>
  <Slides>27</Slides>
  <Notes>7</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实习报告</dc:title>
  <dc:creator>第一PPT</dc:creator>
  <cp:keywords>www.1ppt.com</cp:keywords>
  <cp:lastModifiedBy>Windows User</cp:lastModifiedBy>
  <cp:revision>1040</cp:revision>
  <dcterms:created xsi:type="dcterms:W3CDTF">2015-12-01T09:06:39Z</dcterms:created>
  <dcterms:modified xsi:type="dcterms:W3CDTF">2019-05-20T07:40:21Z</dcterms:modified>
</cp:coreProperties>
</file>